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32.jpg" ContentType="image/jpg"/>
  <Override PartName="/ppt/notesSlides/notesSlide14.xml" ContentType="application/vnd.openxmlformats-officedocument.presentationml.notesSlide+xml"/>
  <Override PartName="/ppt/media/image35.jpg" ContentType="image/jpg"/>
  <Override PartName="/ppt/media/image36.jpg" ContentType="image/jpg"/>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76.jpg" ContentType="image/jp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media/image80.jpg" ContentType="image/jpg"/>
  <Override PartName="/ppt/notesSlides/notesSlide23.xml" ContentType="application/vnd.openxmlformats-officedocument.presentationml.notesSlide+xml"/>
  <Override PartName="/ppt/media/image81.jpg" ContentType="image/jpg"/>
  <Override PartName="/ppt/media/image82.jpg" ContentType="image/jpg"/>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65" r:id="rId2"/>
    <p:sldId id="266" r:id="rId3"/>
    <p:sldId id="274" r:id="rId4"/>
    <p:sldId id="291" r:id="rId5"/>
    <p:sldId id="471" r:id="rId6"/>
    <p:sldId id="460" r:id="rId7"/>
    <p:sldId id="257" r:id="rId8"/>
    <p:sldId id="258" r:id="rId9"/>
    <p:sldId id="259" r:id="rId10"/>
    <p:sldId id="463" r:id="rId11"/>
    <p:sldId id="260" r:id="rId12"/>
    <p:sldId id="466" r:id="rId13"/>
    <p:sldId id="421" r:id="rId14"/>
    <p:sldId id="422" r:id="rId15"/>
    <p:sldId id="453" r:id="rId16"/>
    <p:sldId id="455" r:id="rId17"/>
    <p:sldId id="456" r:id="rId18"/>
    <p:sldId id="298" r:id="rId19"/>
    <p:sldId id="299" r:id="rId20"/>
    <p:sldId id="398" r:id="rId21"/>
    <p:sldId id="458" r:id="rId22"/>
    <p:sldId id="459" r:id="rId23"/>
    <p:sldId id="294" r:id="rId24"/>
    <p:sldId id="412" r:id="rId25"/>
    <p:sldId id="474" r:id="rId26"/>
    <p:sldId id="279" r:id="rId27"/>
    <p:sldId id="305" r:id="rId28"/>
    <p:sldId id="446" r:id="rId29"/>
    <p:sldId id="268" r:id="rId30"/>
    <p:sldId id="451" r:id="rId31"/>
    <p:sldId id="304" r:id="rId32"/>
    <p:sldId id="413" r:id="rId33"/>
    <p:sldId id="475" r:id="rId34"/>
    <p:sldId id="476" r:id="rId35"/>
    <p:sldId id="477" r:id="rId36"/>
    <p:sldId id="478" r:id="rId37"/>
    <p:sldId id="479" r:id="rId38"/>
    <p:sldId id="318" r:id="rId39"/>
    <p:sldId id="314" r:id="rId40"/>
    <p:sldId id="457" r:id="rId41"/>
    <p:sldId id="473" r:id="rId42"/>
    <p:sldId id="494" r:id="rId43"/>
    <p:sldId id="495" r:id="rId44"/>
    <p:sldId id="480" r:id="rId45"/>
    <p:sldId id="316" r:id="rId46"/>
    <p:sldId id="472" r:id="rId47"/>
    <p:sldId id="481" r:id="rId48"/>
    <p:sldId id="485" r:id="rId49"/>
    <p:sldId id="482" r:id="rId50"/>
    <p:sldId id="484" r:id="rId51"/>
    <p:sldId id="483" r:id="rId52"/>
    <p:sldId id="441" r:id="rId53"/>
    <p:sldId id="442" r:id="rId54"/>
    <p:sldId id="443" r:id="rId55"/>
    <p:sldId id="436" r:id="rId56"/>
    <p:sldId id="486" r:id="rId57"/>
    <p:sldId id="444" r:id="rId58"/>
    <p:sldId id="365" r:id="rId59"/>
    <p:sldId id="384" r:id="rId60"/>
    <p:sldId id="270" r:id="rId61"/>
    <p:sldId id="418" r:id="rId62"/>
    <p:sldId id="338" r:id="rId63"/>
    <p:sldId id="420" r:id="rId64"/>
    <p:sldId id="445" r:id="rId65"/>
    <p:sldId id="267" r:id="rId66"/>
    <p:sldId id="269" r:id="rId67"/>
    <p:sldId id="404" r:id="rId68"/>
    <p:sldId id="487" r:id="rId69"/>
    <p:sldId id="488" r:id="rId70"/>
    <p:sldId id="489" r:id="rId71"/>
    <p:sldId id="490" r:id="rId72"/>
    <p:sldId id="491" r:id="rId73"/>
    <p:sldId id="49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ACF659-2221-45B7-8BC8-80146A322143}" v="135" dt="2026-05-21T21:01:04.9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120" d="100"/>
          <a:sy n="120" d="100"/>
        </p:scale>
        <p:origin x="2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ie Turnquist" userId="500a2e8a-e76e-492d-925b-ca06469aa880" providerId="ADAL" clId="{1FACF659-2221-45B7-8BC8-80146A322143}"/>
    <pc:docChg chg="undo custSel addSld delSld modSld sldOrd">
      <pc:chgData name="Vickie Turnquist" userId="500a2e8a-e76e-492d-925b-ca06469aa880" providerId="ADAL" clId="{1FACF659-2221-45B7-8BC8-80146A322143}" dt="2026-05-21T22:04:13.337" v="3615" actId="20577"/>
      <pc:docMkLst>
        <pc:docMk/>
      </pc:docMkLst>
      <pc:sldChg chg="delDesignElem modNotesTx">
        <pc:chgData name="Vickie Turnquist" userId="500a2e8a-e76e-492d-925b-ca06469aa880" providerId="ADAL" clId="{1FACF659-2221-45B7-8BC8-80146A322143}" dt="2026-04-30T20:49:51.757" v="2786" actId="6549"/>
        <pc:sldMkLst>
          <pc:docMk/>
          <pc:sldMk cId="4036759727" sldId="257"/>
        </pc:sldMkLst>
      </pc:sldChg>
      <pc:sldChg chg="addSp delSp modSp mod setBg modNotesTx">
        <pc:chgData name="Vickie Turnquist" userId="500a2e8a-e76e-492d-925b-ca06469aa880" providerId="ADAL" clId="{1FACF659-2221-45B7-8BC8-80146A322143}" dt="2026-05-04T18:53:24.529" v="3300" actId="6549"/>
        <pc:sldMkLst>
          <pc:docMk/>
          <pc:sldMk cId="2705996286" sldId="258"/>
        </pc:sldMkLst>
        <pc:spChg chg="mod">
          <ac:chgData name="Vickie Turnquist" userId="500a2e8a-e76e-492d-925b-ca06469aa880" providerId="ADAL" clId="{1FACF659-2221-45B7-8BC8-80146A322143}" dt="2026-04-29T16:32:54.937" v="299" actId="26606"/>
          <ac:spMkLst>
            <pc:docMk/>
            <pc:sldMk cId="2705996286" sldId="258"/>
            <ac:spMk id="5" creationId="{E76955DA-EC81-DFEA-BCDB-3247B5145406}"/>
          </ac:spMkLst>
        </pc:spChg>
        <pc:spChg chg="add del">
          <ac:chgData name="Vickie Turnquist" userId="500a2e8a-e76e-492d-925b-ca06469aa880" providerId="ADAL" clId="{1FACF659-2221-45B7-8BC8-80146A322143}" dt="2026-04-29T16:32:49.502" v="296" actId="26606"/>
          <ac:spMkLst>
            <pc:docMk/>
            <pc:sldMk cId="2705996286" sldId="258"/>
            <ac:spMk id="8" creationId="{84A8DE83-DE75-4B41-9DB4-A7EC0B0DEC0B}"/>
          </ac:spMkLst>
        </pc:spChg>
        <pc:spChg chg="add del">
          <ac:chgData name="Vickie Turnquist" userId="500a2e8a-e76e-492d-925b-ca06469aa880" providerId="ADAL" clId="{1FACF659-2221-45B7-8BC8-80146A322143}" dt="2026-04-29T16:32:49.502" v="296" actId="26606"/>
          <ac:spMkLst>
            <pc:docMk/>
            <pc:sldMk cId="2705996286" sldId="258"/>
            <ac:spMk id="11" creationId="{A8384FB5-9ADC-4DDC-881B-597D56F5B15D}"/>
          </ac:spMkLst>
        </pc:spChg>
        <pc:spChg chg="add del">
          <ac:chgData name="Vickie Turnquist" userId="500a2e8a-e76e-492d-925b-ca06469aa880" providerId="ADAL" clId="{1FACF659-2221-45B7-8BC8-80146A322143}" dt="2026-04-29T16:32:49.502" v="296" actId="26606"/>
          <ac:spMkLst>
            <pc:docMk/>
            <pc:sldMk cId="2705996286" sldId="258"/>
            <ac:spMk id="13" creationId="{1199E1B1-A8C0-4FE8-A5A8-1CB41D69F857}"/>
          </ac:spMkLst>
        </pc:spChg>
        <pc:spChg chg="del">
          <ac:chgData name="Vickie Turnquist" userId="500a2e8a-e76e-492d-925b-ca06469aa880" providerId="ADAL" clId="{1FACF659-2221-45B7-8BC8-80146A322143}" dt="2026-04-29T16:32:41.260" v="294" actId="478"/>
          <ac:spMkLst>
            <pc:docMk/>
            <pc:sldMk cId="2705996286" sldId="258"/>
            <ac:spMk id="15" creationId="{9D34B9B8-458A-8C17-B7D5-9761D14BE9A0}"/>
          </ac:spMkLst>
        </pc:spChg>
        <pc:spChg chg="add del">
          <ac:chgData name="Vickie Turnquist" userId="500a2e8a-e76e-492d-925b-ca06469aa880" providerId="ADAL" clId="{1FACF659-2221-45B7-8BC8-80146A322143}" dt="2026-04-29T16:32:49.502" v="296" actId="26606"/>
          <ac:spMkLst>
            <pc:docMk/>
            <pc:sldMk cId="2705996286" sldId="258"/>
            <ac:spMk id="17" creationId="{A7009A0A-BEF5-4EAC-AF15-E4F9F002E239}"/>
          </ac:spMkLst>
        </pc:spChg>
        <pc:spChg chg="add del">
          <ac:chgData name="Vickie Turnquist" userId="500a2e8a-e76e-492d-925b-ca06469aa880" providerId="ADAL" clId="{1FACF659-2221-45B7-8BC8-80146A322143}" dt="2026-04-29T16:32:54.919" v="298" actId="26606"/>
          <ac:spMkLst>
            <pc:docMk/>
            <pc:sldMk cId="2705996286" sldId="258"/>
            <ac:spMk id="19" creationId="{16AC3602-3348-4F31-9E43-076B03514ECB}"/>
          </ac:spMkLst>
        </pc:spChg>
        <pc:spChg chg="add del">
          <ac:chgData name="Vickie Turnquist" userId="500a2e8a-e76e-492d-925b-ca06469aa880" providerId="ADAL" clId="{1FACF659-2221-45B7-8BC8-80146A322143}" dt="2026-04-29T16:32:54.919" v="298" actId="26606"/>
          <ac:spMkLst>
            <pc:docMk/>
            <pc:sldMk cId="2705996286" sldId="258"/>
            <ac:spMk id="20" creationId="{394094B0-A6C9-44BE-9042-66EF0612F625}"/>
          </ac:spMkLst>
        </pc:spChg>
        <pc:spChg chg="add del">
          <ac:chgData name="Vickie Turnquist" userId="500a2e8a-e76e-492d-925b-ca06469aa880" providerId="ADAL" clId="{1FACF659-2221-45B7-8BC8-80146A322143}" dt="2026-04-29T16:32:54.919" v="298" actId="26606"/>
          <ac:spMkLst>
            <pc:docMk/>
            <pc:sldMk cId="2705996286" sldId="258"/>
            <ac:spMk id="21" creationId="{64C2CA96-0B16-4AA7-B340-33044D238597}"/>
          </ac:spMkLst>
        </pc:spChg>
        <pc:spChg chg="add del">
          <ac:chgData name="Vickie Turnquist" userId="500a2e8a-e76e-492d-925b-ca06469aa880" providerId="ADAL" clId="{1FACF659-2221-45B7-8BC8-80146A322143}" dt="2026-04-29T16:32:54.919" v="298" actId="26606"/>
          <ac:spMkLst>
            <pc:docMk/>
            <pc:sldMk cId="2705996286" sldId="258"/>
            <ac:spMk id="22" creationId="{1D50D7A8-F1D5-4306-8A9B-DD7A73EB8BCE}"/>
          </ac:spMkLst>
        </pc:spChg>
        <pc:spChg chg="add">
          <ac:chgData name="Vickie Turnquist" userId="500a2e8a-e76e-492d-925b-ca06469aa880" providerId="ADAL" clId="{1FACF659-2221-45B7-8BC8-80146A322143}" dt="2026-04-29T16:32:54.937" v="299" actId="26606"/>
          <ac:spMkLst>
            <pc:docMk/>
            <pc:sldMk cId="2705996286" sldId="258"/>
            <ac:spMk id="24" creationId="{35DB3719-6FDC-4E5D-891D-FF40B7300F64}"/>
          </ac:spMkLst>
        </pc:spChg>
        <pc:spChg chg="add">
          <ac:chgData name="Vickie Turnquist" userId="500a2e8a-e76e-492d-925b-ca06469aa880" providerId="ADAL" clId="{1FACF659-2221-45B7-8BC8-80146A322143}" dt="2026-04-29T16:32:54.937" v="299" actId="26606"/>
          <ac:spMkLst>
            <pc:docMk/>
            <pc:sldMk cId="2705996286" sldId="258"/>
            <ac:spMk id="25" creationId="{E0CBAC23-2E3F-4A90-BA59-F8299F6A5439}"/>
          </ac:spMkLst>
        </pc:spChg>
        <pc:graphicFrameChg chg="add mod ord modGraphic">
          <ac:chgData name="Vickie Turnquist" userId="500a2e8a-e76e-492d-925b-ca06469aa880" providerId="ADAL" clId="{1FACF659-2221-45B7-8BC8-80146A322143}" dt="2026-05-04T18:53:24.529" v="3300" actId="6549"/>
          <ac:graphicFrameMkLst>
            <pc:docMk/>
            <pc:sldMk cId="2705996286" sldId="258"/>
            <ac:graphicFrameMk id="6" creationId="{0F44DA83-8589-DF3E-4ED9-99CB1D5E1D51}"/>
          </ac:graphicFrameMkLst>
        </pc:graphicFrameChg>
        <pc:picChg chg="del">
          <ac:chgData name="Vickie Turnquist" userId="500a2e8a-e76e-492d-925b-ca06469aa880" providerId="ADAL" clId="{1FACF659-2221-45B7-8BC8-80146A322143}" dt="2026-04-29T16:32:41.260" v="294" actId="478"/>
          <ac:picMkLst>
            <pc:docMk/>
            <pc:sldMk cId="2705996286" sldId="258"/>
            <ac:picMk id="14" creationId="{1E65ED91-5917-9517-6C1E-4E9825CAB28B}"/>
          </ac:picMkLst>
        </pc:picChg>
      </pc:sldChg>
      <pc:sldChg chg="addSp delSp modSp mod setBg delDesignElem">
        <pc:chgData name="Vickie Turnquist" userId="500a2e8a-e76e-492d-925b-ca06469aa880" providerId="ADAL" clId="{1FACF659-2221-45B7-8BC8-80146A322143}" dt="2026-05-04T18:56:53.693" v="3305" actId="26606"/>
        <pc:sldMkLst>
          <pc:docMk/>
          <pc:sldMk cId="2081612404" sldId="259"/>
        </pc:sldMkLst>
        <pc:spChg chg="mod">
          <ac:chgData name="Vickie Turnquist" userId="500a2e8a-e76e-492d-925b-ca06469aa880" providerId="ADAL" clId="{1FACF659-2221-45B7-8BC8-80146A322143}" dt="2026-05-04T18:56:53.693" v="3305" actId="26606"/>
          <ac:spMkLst>
            <pc:docMk/>
            <pc:sldMk cId="2081612404" sldId="259"/>
            <ac:spMk id="2" creationId="{32E6BA3B-D764-5600-9F98-005FBEE70E1B}"/>
          </ac:spMkLst>
        </pc:spChg>
        <pc:spChg chg="add del">
          <ac:chgData name="Vickie Turnquist" userId="500a2e8a-e76e-492d-925b-ca06469aa880" providerId="ADAL" clId="{1FACF659-2221-45B7-8BC8-80146A322143}" dt="2026-05-04T18:56:53.693" v="3305" actId="26606"/>
          <ac:spMkLst>
            <pc:docMk/>
            <pc:sldMk cId="2081612404" sldId="259"/>
            <ac:spMk id="9" creationId="{5C8908E2-EE49-44D2-9428-A28D2312A8D5}"/>
          </ac:spMkLst>
        </pc:spChg>
        <pc:spChg chg="add del">
          <ac:chgData name="Vickie Turnquist" userId="500a2e8a-e76e-492d-925b-ca06469aa880" providerId="ADAL" clId="{1FACF659-2221-45B7-8BC8-80146A322143}" dt="2026-05-04T18:56:53.693" v="3305" actId="26606"/>
          <ac:spMkLst>
            <pc:docMk/>
            <pc:sldMk cId="2081612404" sldId="259"/>
            <ac:spMk id="15" creationId="{7449A6C7-D15F-4AA5-BFA5-71A404B47016}"/>
          </ac:spMkLst>
        </pc:spChg>
        <pc:spChg chg="add del">
          <ac:chgData name="Vickie Turnquist" userId="500a2e8a-e76e-492d-925b-ca06469aa880" providerId="ADAL" clId="{1FACF659-2221-45B7-8BC8-80146A322143}" dt="2026-05-04T18:56:53.693" v="3305" actId="26606"/>
          <ac:spMkLst>
            <pc:docMk/>
            <pc:sldMk cId="2081612404" sldId="259"/>
            <ac:spMk id="17" creationId="{ED888B23-07FA-482A-96DF-47E31AF1A603}"/>
          </ac:spMkLst>
        </pc:spChg>
        <pc:spChg chg="add del">
          <ac:chgData name="Vickie Turnquist" userId="500a2e8a-e76e-492d-925b-ca06469aa880" providerId="ADAL" clId="{1FACF659-2221-45B7-8BC8-80146A322143}" dt="2026-05-04T18:56:50.309" v="3302" actId="26606"/>
          <ac:spMkLst>
            <pc:docMk/>
            <pc:sldMk cId="2081612404" sldId="259"/>
            <ac:spMk id="22" creationId="{A8384FB5-9ADC-4DDC-881B-597D56F5B15D}"/>
          </ac:spMkLst>
        </pc:spChg>
        <pc:spChg chg="add del">
          <ac:chgData name="Vickie Turnquist" userId="500a2e8a-e76e-492d-925b-ca06469aa880" providerId="ADAL" clId="{1FACF659-2221-45B7-8BC8-80146A322143}" dt="2026-05-04T18:56:50.309" v="3302" actId="26606"/>
          <ac:spMkLst>
            <pc:docMk/>
            <pc:sldMk cId="2081612404" sldId="259"/>
            <ac:spMk id="24" creationId="{1199E1B1-A8C0-4FE8-A5A8-1CB41D69F857}"/>
          </ac:spMkLst>
        </pc:spChg>
        <pc:spChg chg="add del">
          <ac:chgData name="Vickie Turnquist" userId="500a2e8a-e76e-492d-925b-ca06469aa880" providerId="ADAL" clId="{1FACF659-2221-45B7-8BC8-80146A322143}" dt="2026-05-04T18:56:50.309" v="3302" actId="26606"/>
          <ac:spMkLst>
            <pc:docMk/>
            <pc:sldMk cId="2081612404" sldId="259"/>
            <ac:spMk id="26" creationId="{84A8DE83-DE75-4B41-9DB4-A7EC0B0DEC0B}"/>
          </ac:spMkLst>
        </pc:spChg>
        <pc:spChg chg="add del">
          <ac:chgData name="Vickie Turnquist" userId="500a2e8a-e76e-492d-925b-ca06469aa880" providerId="ADAL" clId="{1FACF659-2221-45B7-8BC8-80146A322143}" dt="2026-05-04T18:56:50.309" v="3302" actId="26606"/>
          <ac:spMkLst>
            <pc:docMk/>
            <pc:sldMk cId="2081612404" sldId="259"/>
            <ac:spMk id="28" creationId="{A7009A0A-BEF5-4EAC-AF15-E4F9F002E239}"/>
          </ac:spMkLst>
        </pc:spChg>
        <pc:spChg chg="add del">
          <ac:chgData name="Vickie Turnquist" userId="500a2e8a-e76e-492d-925b-ca06469aa880" providerId="ADAL" clId="{1FACF659-2221-45B7-8BC8-80146A322143}" dt="2026-05-04T18:56:53.693" v="3304" actId="26606"/>
          <ac:spMkLst>
            <pc:docMk/>
            <pc:sldMk cId="2081612404" sldId="259"/>
            <ac:spMk id="30" creationId="{35DB3719-6FDC-4E5D-891D-FF40B7300F64}"/>
          </ac:spMkLst>
        </pc:spChg>
        <pc:spChg chg="add del">
          <ac:chgData name="Vickie Turnquist" userId="500a2e8a-e76e-492d-925b-ca06469aa880" providerId="ADAL" clId="{1FACF659-2221-45B7-8BC8-80146A322143}" dt="2026-05-04T18:56:53.693" v="3304" actId="26606"/>
          <ac:spMkLst>
            <pc:docMk/>
            <pc:sldMk cId="2081612404" sldId="259"/>
            <ac:spMk id="31" creationId="{E0CBAC23-2E3F-4A90-BA59-F8299F6A5439}"/>
          </ac:spMkLst>
        </pc:spChg>
        <pc:spChg chg="add">
          <ac:chgData name="Vickie Turnquist" userId="500a2e8a-e76e-492d-925b-ca06469aa880" providerId="ADAL" clId="{1FACF659-2221-45B7-8BC8-80146A322143}" dt="2026-05-04T18:56:53.693" v="3305" actId="26606"/>
          <ac:spMkLst>
            <pc:docMk/>
            <pc:sldMk cId="2081612404" sldId="259"/>
            <ac:spMk id="33" creationId="{08953E74-D241-4DDF-8508-F0365EA13A92}"/>
          </ac:spMkLst>
        </pc:spChg>
        <pc:spChg chg="add">
          <ac:chgData name="Vickie Turnquist" userId="500a2e8a-e76e-492d-925b-ca06469aa880" providerId="ADAL" clId="{1FACF659-2221-45B7-8BC8-80146A322143}" dt="2026-05-04T18:56:53.693" v="3305" actId="26606"/>
          <ac:spMkLst>
            <pc:docMk/>
            <pc:sldMk cId="2081612404" sldId="259"/>
            <ac:spMk id="34" creationId="{5C3C901A-B2F4-4A3C-BCDD-7C8D587ECA2E}"/>
          </ac:spMkLst>
        </pc:spChg>
        <pc:grpChg chg="add del">
          <ac:chgData name="Vickie Turnquist" userId="500a2e8a-e76e-492d-925b-ca06469aa880" providerId="ADAL" clId="{1FACF659-2221-45B7-8BC8-80146A322143}" dt="2026-05-04T18:56:53.693" v="3305" actId="26606"/>
          <ac:grpSpMkLst>
            <pc:docMk/>
            <pc:sldMk cId="2081612404" sldId="259"/>
            <ac:grpSpMk id="11" creationId="{05314994-6337-4875-8CF5-652CAFE8342C}"/>
          </ac:grpSpMkLst>
        </pc:grpChg>
        <pc:graphicFrameChg chg="add mod modGraphic">
          <ac:chgData name="Vickie Turnquist" userId="500a2e8a-e76e-492d-925b-ca06469aa880" providerId="ADAL" clId="{1FACF659-2221-45B7-8BC8-80146A322143}" dt="2026-05-04T18:56:53.693" v="3305" actId="26606"/>
          <ac:graphicFrameMkLst>
            <pc:docMk/>
            <pc:sldMk cId="2081612404" sldId="259"/>
            <ac:graphicFrameMk id="4" creationId="{4874C776-921F-8DAD-7255-7CA6E61DCAEE}"/>
          </ac:graphicFrameMkLst>
        </pc:graphicFrameChg>
      </pc:sldChg>
      <pc:sldChg chg="addSp delSp modSp mod setBg">
        <pc:chgData name="Vickie Turnquist" userId="500a2e8a-e76e-492d-925b-ca06469aa880" providerId="ADAL" clId="{1FACF659-2221-45B7-8BC8-80146A322143}" dt="2026-04-29T16:16:42.331" v="251" actId="26606"/>
        <pc:sldMkLst>
          <pc:docMk/>
          <pc:sldMk cId="3617603689" sldId="260"/>
        </pc:sldMkLst>
        <pc:spChg chg="del">
          <ac:chgData name="Vickie Turnquist" userId="500a2e8a-e76e-492d-925b-ca06469aa880" providerId="ADAL" clId="{1FACF659-2221-45B7-8BC8-80146A322143}" dt="2026-04-29T16:16:42.331" v="251" actId="26606"/>
          <ac:spMkLst>
            <pc:docMk/>
            <pc:sldMk cId="3617603689" sldId="260"/>
            <ac:spMk id="3" creationId="{14A44380-A175-EF94-39A8-C780DC74E955}"/>
          </ac:spMkLst>
        </pc:spChg>
        <pc:spChg chg="mod">
          <ac:chgData name="Vickie Turnquist" userId="500a2e8a-e76e-492d-925b-ca06469aa880" providerId="ADAL" clId="{1FACF659-2221-45B7-8BC8-80146A322143}" dt="2026-04-29T16:16:42.331" v="251" actId="26606"/>
          <ac:spMkLst>
            <pc:docMk/>
            <pc:sldMk cId="3617603689" sldId="260"/>
            <ac:spMk id="5" creationId="{0DE18F0C-3F6A-E645-9BE5-6F73E14145DB}"/>
          </ac:spMkLst>
        </pc:spChg>
        <pc:spChg chg="add">
          <ac:chgData name="Vickie Turnquist" userId="500a2e8a-e76e-492d-925b-ca06469aa880" providerId="ADAL" clId="{1FACF659-2221-45B7-8BC8-80146A322143}" dt="2026-04-29T16:16:42.331" v="251" actId="26606"/>
          <ac:spMkLst>
            <pc:docMk/>
            <pc:sldMk cId="3617603689" sldId="260"/>
            <ac:spMk id="12" creationId="{E51BA4DF-2BD4-4EC2-B1DB-B27C8AC71864}"/>
          </ac:spMkLst>
        </pc:spChg>
        <pc:graphicFrameChg chg="add">
          <ac:chgData name="Vickie Turnquist" userId="500a2e8a-e76e-492d-925b-ca06469aa880" providerId="ADAL" clId="{1FACF659-2221-45B7-8BC8-80146A322143}" dt="2026-04-29T16:16:42.331" v="251" actId="26606"/>
          <ac:graphicFrameMkLst>
            <pc:docMk/>
            <pc:sldMk cId="3617603689" sldId="260"/>
            <ac:graphicFrameMk id="7" creationId="{57F3A78E-5892-2A6A-0FC7-46841845F78E}"/>
          </ac:graphicFrameMkLst>
        </pc:graphicFrameChg>
        <pc:picChg chg="add">
          <ac:chgData name="Vickie Turnquist" userId="500a2e8a-e76e-492d-925b-ca06469aa880" providerId="ADAL" clId="{1FACF659-2221-45B7-8BC8-80146A322143}" dt="2026-04-29T16:16:42.331" v="251" actId="26606"/>
          <ac:picMkLst>
            <pc:docMk/>
            <pc:sldMk cId="3617603689" sldId="260"/>
            <ac:picMk id="8" creationId="{1056C697-8033-C22F-9EBF-BFEB4C0C32A8}"/>
          </ac:picMkLst>
        </pc:picChg>
      </pc:sldChg>
      <pc:sldChg chg="addSp delSp modSp del mod setBg delDesignElem">
        <pc:chgData name="Vickie Turnquist" userId="500a2e8a-e76e-492d-925b-ca06469aa880" providerId="ADAL" clId="{1FACF659-2221-45B7-8BC8-80146A322143}" dt="2026-05-04T17:27:03.450" v="2897"/>
        <pc:sldMkLst>
          <pc:docMk/>
          <pc:sldMk cId="533089762" sldId="262"/>
        </pc:sldMkLst>
        <pc:spChg chg="mod">
          <ac:chgData name="Vickie Turnquist" userId="500a2e8a-e76e-492d-925b-ca06469aa880" providerId="ADAL" clId="{1FACF659-2221-45B7-8BC8-80146A322143}" dt="2026-05-04T17:27:02.893" v="2896" actId="26606"/>
          <ac:spMkLst>
            <pc:docMk/>
            <pc:sldMk cId="533089762" sldId="262"/>
            <ac:spMk id="2" creationId="{3B3ECFD1-29A3-499B-24CB-D46901C47608}"/>
          </ac:spMkLst>
        </pc:spChg>
        <pc:spChg chg="mod">
          <ac:chgData name="Vickie Turnquist" userId="500a2e8a-e76e-492d-925b-ca06469aa880" providerId="ADAL" clId="{1FACF659-2221-45B7-8BC8-80146A322143}" dt="2026-05-04T17:27:02.893" v="2896" actId="26606"/>
          <ac:spMkLst>
            <pc:docMk/>
            <pc:sldMk cId="533089762" sldId="262"/>
            <ac:spMk id="3" creationId="{EECE1E26-2E29-8ADB-6AC8-7D6F7E2F5731}"/>
          </ac:spMkLst>
        </pc:spChg>
        <pc:spChg chg="mod">
          <ac:chgData name="Vickie Turnquist" userId="500a2e8a-e76e-492d-925b-ca06469aa880" providerId="ADAL" clId="{1FACF659-2221-45B7-8BC8-80146A322143}" dt="2026-05-04T17:27:02.893" v="2896" actId="26606"/>
          <ac:spMkLst>
            <pc:docMk/>
            <pc:sldMk cId="533089762" sldId="262"/>
            <ac:spMk id="4" creationId="{CF6A9521-F8DE-01DD-A84B-5B1F8D54EF4E}"/>
          </ac:spMkLst>
        </pc:spChg>
        <pc:spChg chg="mod ord">
          <ac:chgData name="Vickie Turnquist" userId="500a2e8a-e76e-492d-925b-ca06469aa880" providerId="ADAL" clId="{1FACF659-2221-45B7-8BC8-80146A322143}" dt="2026-05-04T17:27:02.893" v="2896" actId="26606"/>
          <ac:spMkLst>
            <pc:docMk/>
            <pc:sldMk cId="533089762" sldId="262"/>
            <ac:spMk id="5" creationId="{5BFCEBC8-24B6-6581-0FD9-64AD71C6982A}"/>
          </ac:spMkLst>
        </pc:spChg>
        <pc:spChg chg="mod">
          <ac:chgData name="Vickie Turnquist" userId="500a2e8a-e76e-492d-925b-ca06469aa880" providerId="ADAL" clId="{1FACF659-2221-45B7-8BC8-80146A322143}" dt="2026-05-04T17:27:02.893" v="2896" actId="26606"/>
          <ac:spMkLst>
            <pc:docMk/>
            <pc:sldMk cId="533089762" sldId="262"/>
            <ac:spMk id="6" creationId="{58F3AD93-C772-3210-F6DC-3E0778696D44}"/>
          </ac:spMkLst>
        </pc:spChg>
        <pc:spChg chg="add">
          <ac:chgData name="Vickie Turnquist" userId="500a2e8a-e76e-492d-925b-ca06469aa880" providerId="ADAL" clId="{1FACF659-2221-45B7-8BC8-80146A322143}" dt="2026-05-04T17:27:03.450" v="2897"/>
          <ac:spMkLst>
            <pc:docMk/>
            <pc:sldMk cId="533089762" sldId="262"/>
            <ac:spMk id="11" creationId="{081EA652-8C6A-4E69-BEB9-170809474553}"/>
          </ac:spMkLst>
        </pc:spChg>
        <pc:spChg chg="add del">
          <ac:chgData name="Vickie Turnquist" userId="500a2e8a-e76e-492d-925b-ca06469aa880" providerId="ADAL" clId="{1FACF659-2221-45B7-8BC8-80146A322143}" dt="2026-05-04T17:27:02.893" v="2896" actId="26606"/>
          <ac:spMkLst>
            <pc:docMk/>
            <pc:sldMk cId="533089762" sldId="262"/>
            <ac:spMk id="11" creationId="{F837543A-6020-4505-A233-C9DB4BF74011}"/>
          </ac:spMkLst>
        </pc:spChg>
        <pc:spChg chg="add del">
          <ac:chgData name="Vickie Turnquist" userId="500a2e8a-e76e-492d-925b-ca06469aa880" providerId="ADAL" clId="{1FACF659-2221-45B7-8BC8-80146A322143}" dt="2026-05-04T17:27:02.893" v="2896" actId="26606"/>
          <ac:spMkLst>
            <pc:docMk/>
            <pc:sldMk cId="533089762" sldId="262"/>
            <ac:spMk id="13" creationId="{35B16301-FB18-48BA-A6DD-C37CAF6F9A18}"/>
          </ac:spMkLst>
        </pc:spChg>
        <pc:spChg chg="add">
          <ac:chgData name="Vickie Turnquist" userId="500a2e8a-e76e-492d-925b-ca06469aa880" providerId="ADAL" clId="{1FACF659-2221-45B7-8BC8-80146A322143}" dt="2026-05-04T17:27:03.450" v="2897"/>
          <ac:spMkLst>
            <pc:docMk/>
            <pc:sldMk cId="533089762" sldId="262"/>
            <ac:spMk id="13" creationId="{5298780A-33B9-4EA2-8F67-DE68AD62841B}"/>
          </ac:spMkLst>
        </pc:spChg>
        <pc:spChg chg="add">
          <ac:chgData name="Vickie Turnquist" userId="500a2e8a-e76e-492d-925b-ca06469aa880" providerId="ADAL" clId="{1FACF659-2221-45B7-8BC8-80146A322143}" dt="2026-05-04T17:27:03.450" v="2897"/>
          <ac:spMkLst>
            <pc:docMk/>
            <pc:sldMk cId="533089762" sldId="262"/>
            <ac:spMk id="15" creationId="{7F488E8B-4E1E-4402-8935-D4E6C02615C7}"/>
          </ac:spMkLst>
        </pc:spChg>
        <pc:spChg chg="add del">
          <ac:chgData name="Vickie Turnquist" userId="500a2e8a-e76e-492d-925b-ca06469aa880" providerId="ADAL" clId="{1FACF659-2221-45B7-8BC8-80146A322143}" dt="2026-05-04T17:27:02.893" v="2896" actId="26606"/>
          <ac:spMkLst>
            <pc:docMk/>
            <pc:sldMk cId="533089762" sldId="262"/>
            <ac:spMk id="15" creationId="{C3C0D90E-074A-4F52-9B11-B52BEF4BCBE5}"/>
          </ac:spMkLst>
        </pc:spChg>
        <pc:spChg chg="add del">
          <ac:chgData name="Vickie Turnquist" userId="500a2e8a-e76e-492d-925b-ca06469aa880" providerId="ADAL" clId="{1FACF659-2221-45B7-8BC8-80146A322143}" dt="2026-05-04T17:27:02.893" v="2896" actId="26606"/>
          <ac:spMkLst>
            <pc:docMk/>
            <pc:sldMk cId="533089762" sldId="262"/>
            <ac:spMk id="17" creationId="{CABBD4C1-E6F8-46F6-8152-A8A97490BF4D}"/>
          </ac:spMkLst>
        </pc:spChg>
        <pc:spChg chg="add del">
          <ac:chgData name="Vickie Turnquist" userId="500a2e8a-e76e-492d-925b-ca06469aa880" providerId="ADAL" clId="{1FACF659-2221-45B7-8BC8-80146A322143}" dt="2026-05-04T17:27:02.893" v="2896" actId="26606"/>
          <ac:spMkLst>
            <pc:docMk/>
            <pc:sldMk cId="533089762" sldId="262"/>
            <ac:spMk id="19" creationId="{83BA5EF5-1FE9-4BF9-83BB-269BCDDF6156}"/>
          </ac:spMkLst>
        </pc:spChg>
        <pc:spChg chg="add del">
          <ac:chgData name="Vickie Turnquist" userId="500a2e8a-e76e-492d-925b-ca06469aa880" providerId="ADAL" clId="{1FACF659-2221-45B7-8BC8-80146A322143}" dt="2026-05-04T17:27:02.893" v="2896" actId="26606"/>
          <ac:spMkLst>
            <pc:docMk/>
            <pc:sldMk cId="533089762" sldId="262"/>
            <ac:spMk id="23" creationId="{88853921-7BC9-4BDE-ACAB-133C683C82D6}"/>
          </ac:spMkLst>
        </pc:spChg>
        <pc:spChg chg="add del">
          <ac:chgData name="Vickie Turnquist" userId="500a2e8a-e76e-492d-925b-ca06469aa880" providerId="ADAL" clId="{1FACF659-2221-45B7-8BC8-80146A322143}" dt="2026-05-04T17:27:02.893" v="2896" actId="26606"/>
          <ac:spMkLst>
            <pc:docMk/>
            <pc:sldMk cId="533089762" sldId="262"/>
            <ac:spMk id="25" creationId="{09192968-3AE7-4470-A61C-97294BB92731}"/>
          </ac:spMkLst>
        </pc:spChg>
        <pc:spChg chg="add del">
          <ac:chgData name="Vickie Turnquist" userId="500a2e8a-e76e-492d-925b-ca06469aa880" providerId="ADAL" clId="{1FACF659-2221-45B7-8BC8-80146A322143}" dt="2026-05-04T17:27:02.893" v="2896" actId="26606"/>
          <ac:spMkLst>
            <pc:docMk/>
            <pc:sldMk cId="533089762" sldId="262"/>
            <ac:spMk id="27" creationId="{3AB72E55-43E4-4356-BFE8-E2102CB0B505}"/>
          </ac:spMkLst>
        </pc:spChg>
        <pc:cxnChg chg="add del">
          <ac:chgData name="Vickie Turnquist" userId="500a2e8a-e76e-492d-925b-ca06469aa880" providerId="ADAL" clId="{1FACF659-2221-45B7-8BC8-80146A322143}" dt="2026-05-04T17:27:02.893" v="2896" actId="26606"/>
          <ac:cxnSpMkLst>
            <pc:docMk/>
            <pc:sldMk cId="533089762" sldId="262"/>
            <ac:cxnSpMk id="21" creationId="{4B3BCACB-5880-460B-9606-8C433A9AF99D}"/>
          </ac:cxnSpMkLst>
        </pc:cxnChg>
      </pc:sldChg>
      <pc:sldChg chg="addSp delSp mod">
        <pc:chgData name="Vickie Turnquist" userId="500a2e8a-e76e-492d-925b-ca06469aa880" providerId="ADAL" clId="{1FACF659-2221-45B7-8BC8-80146A322143}" dt="2026-05-07T20:33:58.294" v="3500" actId="26606"/>
        <pc:sldMkLst>
          <pc:docMk/>
          <pc:sldMk cId="1943860165" sldId="266"/>
        </pc:sldMkLst>
        <pc:spChg chg="add del">
          <ac:chgData name="Vickie Turnquist" userId="500a2e8a-e76e-492d-925b-ca06469aa880" providerId="ADAL" clId="{1FACF659-2221-45B7-8BC8-80146A322143}" dt="2026-05-07T20:33:58.294" v="3500" actId="26606"/>
          <ac:spMkLst>
            <pc:docMk/>
            <pc:sldMk cId="1943860165" sldId="266"/>
            <ac:spMk id="4" creationId="{B5F17F4E-8CD0-1AFE-A20A-3EB3433DCA48}"/>
          </ac:spMkLst>
        </pc:spChg>
        <pc:graphicFrameChg chg="add del">
          <ac:chgData name="Vickie Turnquist" userId="500a2e8a-e76e-492d-925b-ca06469aa880" providerId="ADAL" clId="{1FACF659-2221-45B7-8BC8-80146A322143}" dt="2026-05-07T20:33:57.090" v="3497" actId="26606"/>
          <ac:graphicFrameMkLst>
            <pc:docMk/>
            <pc:sldMk cId="1943860165" sldId="266"/>
            <ac:graphicFrameMk id="8" creationId="{F425E168-6D06-D478-9E9C-05258F66187E}"/>
          </ac:graphicFrameMkLst>
        </pc:graphicFrameChg>
        <pc:graphicFrameChg chg="add del">
          <ac:chgData name="Vickie Turnquist" userId="500a2e8a-e76e-492d-925b-ca06469aa880" providerId="ADAL" clId="{1FACF659-2221-45B7-8BC8-80146A322143}" dt="2026-05-07T20:33:58.272" v="3499" actId="26606"/>
          <ac:graphicFrameMkLst>
            <pc:docMk/>
            <pc:sldMk cId="1943860165" sldId="266"/>
            <ac:graphicFrameMk id="10" creationId="{19C9E795-FE5C-C408-6596-18C4F8DD945E}"/>
          </ac:graphicFrameMkLst>
        </pc:graphicFrameChg>
        <pc:graphicFrameChg chg="add">
          <ac:chgData name="Vickie Turnquist" userId="500a2e8a-e76e-492d-925b-ca06469aa880" providerId="ADAL" clId="{1FACF659-2221-45B7-8BC8-80146A322143}" dt="2026-05-07T20:33:58.294" v="3500" actId="26606"/>
          <ac:graphicFrameMkLst>
            <pc:docMk/>
            <pc:sldMk cId="1943860165" sldId="266"/>
            <ac:graphicFrameMk id="12" creationId="{F425E168-6D06-D478-9E9C-05258F66187E}"/>
          </ac:graphicFrameMkLst>
        </pc:graphicFrameChg>
      </pc:sldChg>
      <pc:sldChg chg="modSp mod">
        <pc:chgData name="Vickie Turnquist" userId="500a2e8a-e76e-492d-925b-ca06469aa880" providerId="ADAL" clId="{1FACF659-2221-45B7-8BC8-80146A322143}" dt="2026-05-21T21:52:24.911" v="3609" actId="20577"/>
        <pc:sldMkLst>
          <pc:docMk/>
          <pc:sldMk cId="0" sldId="267"/>
        </pc:sldMkLst>
        <pc:spChg chg="mod">
          <ac:chgData name="Vickie Turnquist" userId="500a2e8a-e76e-492d-925b-ca06469aa880" providerId="ADAL" clId="{1FACF659-2221-45B7-8BC8-80146A322143}" dt="2026-05-21T21:52:24.911" v="3609" actId="20577"/>
          <ac:spMkLst>
            <pc:docMk/>
            <pc:sldMk cId="0" sldId="267"/>
            <ac:spMk id="2" creationId="{00000000-0000-0000-0000-000000000000}"/>
          </ac:spMkLst>
        </pc:spChg>
      </pc:sldChg>
      <pc:sldChg chg="del ord">
        <pc:chgData name="Vickie Turnquist" userId="500a2e8a-e76e-492d-925b-ca06469aa880" providerId="ADAL" clId="{1FACF659-2221-45B7-8BC8-80146A322143}" dt="2026-05-04T18:43:34.344" v="3237" actId="2696"/>
        <pc:sldMkLst>
          <pc:docMk/>
          <pc:sldMk cId="0" sldId="276"/>
        </pc:sldMkLst>
      </pc:sldChg>
      <pc:sldChg chg="addSp delSp modSp mod ord setBg setClrOvrMap delDesignElem">
        <pc:chgData name="Vickie Turnquist" userId="500a2e8a-e76e-492d-925b-ca06469aa880" providerId="ADAL" clId="{1FACF659-2221-45B7-8BC8-80146A322143}" dt="2026-05-04T19:00:05.873" v="3321"/>
        <pc:sldMkLst>
          <pc:docMk/>
          <pc:sldMk cId="1963343647" sldId="279"/>
        </pc:sldMkLst>
        <pc:spChg chg="mod">
          <ac:chgData name="Vickie Turnquist" userId="500a2e8a-e76e-492d-925b-ca06469aa880" providerId="ADAL" clId="{1FACF659-2221-45B7-8BC8-80146A322143}" dt="2026-05-04T17:34:37.774" v="2946" actId="26606"/>
          <ac:spMkLst>
            <pc:docMk/>
            <pc:sldMk cId="1963343647" sldId="279"/>
            <ac:spMk id="2" creationId="{0B43E279-A45A-405C-9A2C-30F8121C2366}"/>
          </ac:spMkLst>
        </pc:spChg>
        <pc:spChg chg="mod ord">
          <ac:chgData name="Vickie Turnquist" userId="500a2e8a-e76e-492d-925b-ca06469aa880" providerId="ADAL" clId="{1FACF659-2221-45B7-8BC8-80146A322143}" dt="2026-05-04T17:34:37.774" v="2946" actId="26606"/>
          <ac:spMkLst>
            <pc:docMk/>
            <pc:sldMk cId="1963343647" sldId="279"/>
            <ac:spMk id="5" creationId="{4C571D9E-8D06-469C-BCF6-1B45D660E5E7}"/>
          </ac:spMkLst>
        </pc:spChg>
        <pc:spChg chg="mod">
          <ac:chgData name="Vickie Turnquist" userId="500a2e8a-e76e-492d-925b-ca06469aa880" providerId="ADAL" clId="{1FACF659-2221-45B7-8BC8-80146A322143}" dt="2026-05-04T17:34:37.774" v="2946" actId="26606"/>
          <ac:spMkLst>
            <pc:docMk/>
            <pc:sldMk cId="1963343647" sldId="279"/>
            <ac:spMk id="6" creationId="{FE93C1CB-2D8E-4B4C-8D09-8E8D16271E68}"/>
          </ac:spMkLst>
        </pc:spChg>
        <pc:spChg chg="mod">
          <ac:chgData name="Vickie Turnquist" userId="500a2e8a-e76e-492d-925b-ca06469aa880" providerId="ADAL" clId="{1FACF659-2221-45B7-8BC8-80146A322143}" dt="2026-05-04T17:34:37.774" v="2946" actId="26606"/>
          <ac:spMkLst>
            <pc:docMk/>
            <pc:sldMk cId="1963343647" sldId="279"/>
            <ac:spMk id="7" creationId="{AC5B2B3C-1FCF-410B-8628-3D60B8EFDD02}"/>
          </ac:spMkLst>
        </pc:spChg>
        <pc:spChg chg="add del">
          <ac:chgData name="Vickie Turnquist" userId="500a2e8a-e76e-492d-925b-ca06469aa880" providerId="ADAL" clId="{1FACF659-2221-45B7-8BC8-80146A322143}" dt="2026-05-04T17:34:04.478" v="2940" actId="26606"/>
          <ac:spMkLst>
            <pc:docMk/>
            <pc:sldMk cId="1963343647" sldId="279"/>
            <ac:spMk id="13" creationId="{D7A453D2-15D8-4403-815F-291FA16340D9}"/>
          </ac:spMkLst>
        </pc:spChg>
        <pc:spChg chg="add del">
          <ac:chgData name="Vickie Turnquist" userId="500a2e8a-e76e-492d-925b-ca06469aa880" providerId="ADAL" clId="{1FACF659-2221-45B7-8BC8-80146A322143}" dt="2026-05-04T17:34:04.478" v="2940" actId="26606"/>
          <ac:spMkLst>
            <pc:docMk/>
            <pc:sldMk cId="1963343647" sldId="279"/>
            <ac:spMk id="14" creationId="{8161EA6B-09CA-445B-AB0D-8DF76FA92DEF}"/>
          </ac:spMkLst>
        </pc:spChg>
        <pc:spChg chg="add del">
          <ac:chgData name="Vickie Turnquist" userId="500a2e8a-e76e-492d-925b-ca06469aa880" providerId="ADAL" clId="{1FACF659-2221-45B7-8BC8-80146A322143}" dt="2026-05-04T17:34:01.092" v="2934" actId="26606"/>
          <ac:spMkLst>
            <pc:docMk/>
            <pc:sldMk cId="1963343647" sldId="279"/>
            <ac:spMk id="16" creationId="{D7A453D2-15D8-4403-815F-291FA16340D9}"/>
          </ac:spMkLst>
        </pc:spChg>
        <pc:spChg chg="add del">
          <ac:chgData name="Vickie Turnquist" userId="500a2e8a-e76e-492d-925b-ca06469aa880" providerId="ADAL" clId="{1FACF659-2221-45B7-8BC8-80146A322143}" dt="2026-05-04T17:34:04.478" v="2940" actId="26606"/>
          <ac:spMkLst>
            <pc:docMk/>
            <pc:sldMk cId="1963343647" sldId="279"/>
            <ac:spMk id="17" creationId="{B8114C98-A349-4111-A123-E8EAB86ABE30}"/>
          </ac:spMkLst>
        </pc:spChg>
        <pc:spChg chg="add del">
          <ac:chgData name="Vickie Turnquist" userId="500a2e8a-e76e-492d-925b-ca06469aa880" providerId="ADAL" clId="{1FACF659-2221-45B7-8BC8-80146A322143}" dt="2026-05-04T17:34:01.092" v="2934" actId="26606"/>
          <ac:spMkLst>
            <pc:docMk/>
            <pc:sldMk cId="1963343647" sldId="279"/>
            <ac:spMk id="18" creationId="{8161EA6B-09CA-445B-AB0D-8DF76FA92DEF}"/>
          </ac:spMkLst>
        </pc:spChg>
        <pc:spChg chg="add del">
          <ac:chgData name="Vickie Turnquist" userId="500a2e8a-e76e-492d-925b-ca06469aa880" providerId="ADAL" clId="{1FACF659-2221-45B7-8BC8-80146A322143}" dt="2026-05-04T17:34:37.726" v="2945" actId="26606"/>
          <ac:spMkLst>
            <pc:docMk/>
            <pc:sldMk cId="1963343647" sldId="279"/>
            <ac:spMk id="21" creationId="{C5E6CFF1-2F42-4E10-9A97-F116F46F53FE}"/>
          </ac:spMkLst>
        </pc:spChg>
        <pc:spChg chg="add">
          <ac:chgData name="Vickie Turnquist" userId="500a2e8a-e76e-492d-925b-ca06469aa880" providerId="ADAL" clId="{1FACF659-2221-45B7-8BC8-80146A322143}" dt="2026-05-04T17:34:37.774" v="2946" actId="26606"/>
          <ac:spMkLst>
            <pc:docMk/>
            <pc:sldMk cId="1963343647" sldId="279"/>
            <ac:spMk id="24" creationId="{362810D9-2C5A-477D-949C-C191895477F3}"/>
          </ac:spMkLst>
        </pc:spChg>
        <pc:spChg chg="add">
          <ac:chgData name="Vickie Turnquist" userId="500a2e8a-e76e-492d-925b-ca06469aa880" providerId="ADAL" clId="{1FACF659-2221-45B7-8BC8-80146A322143}" dt="2026-05-04T17:34:37.774" v="2946" actId="26606"/>
          <ac:spMkLst>
            <pc:docMk/>
            <pc:sldMk cId="1963343647" sldId="279"/>
            <ac:spMk id="25" creationId="{081E4A58-353D-44AE-B2FC-2A74E2E400F7}"/>
          </ac:spMkLst>
        </pc:spChg>
        <pc:spChg chg="add del">
          <ac:chgData name="Vickie Turnquist" userId="500a2e8a-e76e-492d-925b-ca06469aa880" providerId="ADAL" clId="{1FACF659-2221-45B7-8BC8-80146A322143}" dt="2026-05-04T17:34:01.092" v="2934" actId="26606"/>
          <ac:spMkLst>
            <pc:docMk/>
            <pc:sldMk cId="1963343647" sldId="279"/>
            <ac:spMk id="28" creationId="{B8114C98-A349-4111-A123-E8EAB86ABE30}"/>
          </ac:spMkLst>
        </pc:spChg>
        <pc:spChg chg="add del">
          <ac:chgData name="Vickie Turnquist" userId="500a2e8a-e76e-492d-925b-ca06469aa880" providerId="ADAL" clId="{1FACF659-2221-45B7-8BC8-80146A322143}" dt="2026-05-04T17:34:04.478" v="2940" actId="26606"/>
          <ac:spMkLst>
            <pc:docMk/>
            <pc:sldMk cId="1963343647" sldId="279"/>
            <ac:spMk id="29" creationId="{E2D3D3F2-ABBB-4453-B1C5-1BEBF7E4DD56}"/>
          </ac:spMkLst>
        </pc:spChg>
        <pc:spChg chg="add del">
          <ac:chgData name="Vickie Turnquist" userId="500a2e8a-e76e-492d-925b-ca06469aa880" providerId="ADAL" clId="{1FACF659-2221-45B7-8BC8-80146A322143}" dt="2026-05-04T17:34:01.092" v="2934" actId="26606"/>
          <ac:spMkLst>
            <pc:docMk/>
            <pc:sldMk cId="1963343647" sldId="279"/>
            <ac:spMk id="42" creationId="{E2D3D3F2-ABBB-4453-B1C5-1BEBF7E4DD56}"/>
          </ac:spMkLst>
        </pc:spChg>
        <pc:spChg chg="add del">
          <ac:chgData name="Vickie Turnquist" userId="500a2e8a-e76e-492d-925b-ca06469aa880" providerId="ADAL" clId="{1FACF659-2221-45B7-8BC8-80146A322143}" dt="2026-05-04T17:34:01.650" v="2936" actId="26606"/>
          <ac:spMkLst>
            <pc:docMk/>
            <pc:sldMk cId="1963343647" sldId="279"/>
            <ac:spMk id="50" creationId="{C0763A76-9F1C-4FC5-82B7-DD475DA461B2}"/>
          </ac:spMkLst>
        </pc:spChg>
        <pc:spChg chg="add del">
          <ac:chgData name="Vickie Turnquist" userId="500a2e8a-e76e-492d-925b-ca06469aa880" providerId="ADAL" clId="{1FACF659-2221-45B7-8BC8-80146A322143}" dt="2026-05-04T17:34:01.650" v="2936" actId="26606"/>
          <ac:spMkLst>
            <pc:docMk/>
            <pc:sldMk cId="1963343647" sldId="279"/>
            <ac:spMk id="51" creationId="{E81BF4F6-F2CF-4984-9D14-D6966D92F99F}"/>
          </ac:spMkLst>
        </pc:spChg>
        <pc:grpChg chg="add del">
          <ac:chgData name="Vickie Turnquist" userId="500a2e8a-e76e-492d-925b-ca06469aa880" providerId="ADAL" clId="{1FACF659-2221-45B7-8BC8-80146A322143}" dt="2026-05-04T17:34:04.478" v="2940" actId="26606"/>
          <ac:grpSpMkLst>
            <pc:docMk/>
            <pc:sldMk cId="1963343647" sldId="279"/>
            <ac:grpSpMk id="15" creationId="{1EA1DAFF-CECA-492F-BFA1-22C64956B8D9}"/>
          </ac:grpSpMkLst>
        </pc:grpChg>
        <pc:grpChg chg="add del">
          <ac:chgData name="Vickie Turnquist" userId="500a2e8a-e76e-492d-925b-ca06469aa880" providerId="ADAL" clId="{1FACF659-2221-45B7-8BC8-80146A322143}" dt="2026-05-04T17:34:04.478" v="2940" actId="26606"/>
          <ac:grpSpMkLst>
            <pc:docMk/>
            <pc:sldMk cId="1963343647" sldId="279"/>
            <ac:grpSpMk id="19" creationId="{670FB431-AE18-414D-92F4-1D12D1991152}"/>
          </ac:grpSpMkLst>
        </pc:grpChg>
        <pc:grpChg chg="add del">
          <ac:chgData name="Vickie Turnquist" userId="500a2e8a-e76e-492d-925b-ca06469aa880" providerId="ADAL" clId="{1FACF659-2221-45B7-8BC8-80146A322143}" dt="2026-05-04T17:34:01.092" v="2934" actId="26606"/>
          <ac:grpSpMkLst>
            <pc:docMk/>
            <pc:sldMk cId="1963343647" sldId="279"/>
            <ac:grpSpMk id="20" creationId="{1EA1DAFF-CECA-492F-BFA1-22C64956B8D9}"/>
          </ac:grpSpMkLst>
        </pc:grpChg>
        <pc:grpChg chg="add del">
          <ac:chgData name="Vickie Turnquist" userId="500a2e8a-e76e-492d-925b-ca06469aa880" providerId="ADAL" clId="{1FACF659-2221-45B7-8BC8-80146A322143}" dt="2026-05-04T17:34:04.478" v="2940" actId="26606"/>
          <ac:grpSpMkLst>
            <pc:docMk/>
            <pc:sldMk cId="1963343647" sldId="279"/>
            <ac:grpSpMk id="27" creationId="{AF19A774-30A5-488B-9BAF-629C6440294E}"/>
          </ac:grpSpMkLst>
        </pc:grpChg>
        <pc:grpChg chg="add del">
          <ac:chgData name="Vickie Turnquist" userId="500a2e8a-e76e-492d-925b-ca06469aa880" providerId="ADAL" clId="{1FACF659-2221-45B7-8BC8-80146A322143}" dt="2026-05-04T17:34:01.092" v="2934" actId="26606"/>
          <ac:grpSpMkLst>
            <pc:docMk/>
            <pc:sldMk cId="1963343647" sldId="279"/>
            <ac:grpSpMk id="30" creationId="{670FB431-AE18-414D-92F4-1D12D1991152}"/>
          </ac:grpSpMkLst>
        </pc:grpChg>
        <pc:grpChg chg="add del">
          <ac:chgData name="Vickie Turnquist" userId="500a2e8a-e76e-492d-925b-ca06469aa880" providerId="ADAL" clId="{1FACF659-2221-45B7-8BC8-80146A322143}" dt="2026-05-04T17:34:04.478" v="2940" actId="26606"/>
          <ac:grpSpMkLst>
            <pc:docMk/>
            <pc:sldMk cId="1963343647" sldId="279"/>
            <ac:grpSpMk id="35" creationId="{8214E4A5-A0D2-42C4-8D14-D2A7E495F041}"/>
          </ac:grpSpMkLst>
        </pc:grpChg>
        <pc:grpChg chg="add del">
          <ac:chgData name="Vickie Turnquist" userId="500a2e8a-e76e-492d-925b-ca06469aa880" providerId="ADAL" clId="{1FACF659-2221-45B7-8BC8-80146A322143}" dt="2026-05-04T17:34:01.092" v="2934" actId="26606"/>
          <ac:grpSpMkLst>
            <pc:docMk/>
            <pc:sldMk cId="1963343647" sldId="279"/>
            <ac:grpSpMk id="36" creationId="{AF19A774-30A5-488B-9BAF-629C6440294E}"/>
          </ac:grpSpMkLst>
        </pc:grpChg>
        <pc:grpChg chg="add del">
          <ac:chgData name="Vickie Turnquist" userId="500a2e8a-e76e-492d-925b-ca06469aa880" providerId="ADAL" clId="{1FACF659-2221-45B7-8BC8-80146A322143}" dt="2026-05-04T17:34:01.092" v="2934" actId="26606"/>
          <ac:grpSpMkLst>
            <pc:docMk/>
            <pc:sldMk cId="1963343647" sldId="279"/>
            <ac:grpSpMk id="44" creationId="{8214E4A5-A0D2-42C4-8D14-D2A7E495F041}"/>
          </ac:grpSpMkLst>
        </pc:grpChg>
        <pc:graphicFrameChg chg="mod modGraphic">
          <ac:chgData name="Vickie Turnquist" userId="500a2e8a-e76e-492d-925b-ca06469aa880" providerId="ADAL" clId="{1FACF659-2221-45B7-8BC8-80146A322143}" dt="2026-05-04T17:34:37.774" v="2946" actId="26606"/>
          <ac:graphicFrameMkLst>
            <pc:docMk/>
            <pc:sldMk cId="1963343647" sldId="279"/>
            <ac:graphicFrameMk id="9" creationId="{6F492CB3-6DCC-07BC-83EB-6C0FF42FC1E4}"/>
          </ac:graphicFrameMkLst>
        </pc:graphicFrameChg>
        <pc:picChg chg="mod ord">
          <ac:chgData name="Vickie Turnquist" userId="500a2e8a-e76e-492d-925b-ca06469aa880" providerId="ADAL" clId="{1FACF659-2221-45B7-8BC8-80146A322143}" dt="2026-05-04T17:34:37.774" v="2946" actId="26606"/>
          <ac:picMkLst>
            <pc:docMk/>
            <pc:sldMk cId="1963343647" sldId="279"/>
            <ac:picMk id="11" creationId="{5C51CF55-48B6-EE0E-5DDD-8AD181C36D00}"/>
          </ac:picMkLst>
        </pc:picChg>
        <pc:cxnChg chg="add del">
          <ac:chgData name="Vickie Turnquist" userId="500a2e8a-e76e-492d-925b-ca06469aa880" providerId="ADAL" clId="{1FACF659-2221-45B7-8BC8-80146A322143}" dt="2026-05-04T17:34:37.726" v="2945" actId="26606"/>
          <ac:cxnSpMkLst>
            <pc:docMk/>
            <pc:sldMk cId="1963343647" sldId="279"/>
            <ac:cxnSpMk id="22" creationId="{96A8629B-8289-498B-939B-1CA0C106182C}"/>
          </ac:cxnSpMkLst>
        </pc:cxnChg>
        <pc:cxnChg chg="add del">
          <ac:chgData name="Vickie Turnquist" userId="500a2e8a-e76e-492d-925b-ca06469aa880" providerId="ADAL" clId="{1FACF659-2221-45B7-8BC8-80146A322143}" dt="2026-05-04T17:34:11.725" v="2942" actId="26606"/>
          <ac:cxnSpMkLst>
            <pc:docMk/>
            <pc:sldMk cId="1963343647" sldId="279"/>
            <ac:cxnSpMk id="52" creationId="{1503BFE4-729B-D9D0-C17B-501E6AF1127A}"/>
          </ac:cxnSpMkLst>
        </pc:cxnChg>
      </pc:sldChg>
      <pc:sldChg chg="addSp delSp del mod">
        <pc:chgData name="Vickie Turnquist" userId="500a2e8a-e76e-492d-925b-ca06469aa880" providerId="ADAL" clId="{1FACF659-2221-45B7-8BC8-80146A322143}" dt="2026-05-04T17:28:37.491" v="2904" actId="2696"/>
        <pc:sldMkLst>
          <pc:docMk/>
          <pc:sldMk cId="3832010113" sldId="292"/>
        </pc:sldMkLst>
        <pc:spChg chg="add del">
          <ac:chgData name="Vickie Turnquist" userId="500a2e8a-e76e-492d-925b-ca06469aa880" providerId="ADAL" clId="{1FACF659-2221-45B7-8BC8-80146A322143}" dt="2026-05-04T17:27:58.719" v="2902" actId="26606"/>
          <ac:spMkLst>
            <pc:docMk/>
            <pc:sldMk cId="3832010113" sldId="292"/>
            <ac:spMk id="3" creationId="{06395003-57CB-4B46-B553-E35D5A8BF91F}"/>
          </ac:spMkLst>
        </pc:spChg>
        <pc:graphicFrameChg chg="add del">
          <ac:chgData name="Vickie Turnquist" userId="500a2e8a-e76e-492d-925b-ca06469aa880" providerId="ADAL" clId="{1FACF659-2221-45B7-8BC8-80146A322143}" dt="2026-05-04T17:27:58.719" v="2902" actId="26606"/>
          <ac:graphicFrameMkLst>
            <pc:docMk/>
            <pc:sldMk cId="3832010113" sldId="292"/>
            <ac:graphicFrameMk id="9" creationId="{61A8AB6A-FBE3-D5F5-09FC-635C1199E77D}"/>
          </ac:graphicFrameMkLst>
        </pc:graphicFrameChg>
      </pc:sldChg>
      <pc:sldChg chg="addSp delSp modSp mod ord setBg setClrOvrMap delDesignElem">
        <pc:chgData name="Vickie Turnquist" userId="500a2e8a-e76e-492d-925b-ca06469aa880" providerId="ADAL" clId="{1FACF659-2221-45B7-8BC8-80146A322143}" dt="2026-05-21T21:01:04.942" v="3517" actId="20577"/>
        <pc:sldMkLst>
          <pc:docMk/>
          <pc:sldMk cId="3342507335" sldId="294"/>
        </pc:sldMkLst>
        <pc:spChg chg="mod">
          <ac:chgData name="Vickie Turnquist" userId="500a2e8a-e76e-492d-925b-ca06469aa880" providerId="ADAL" clId="{1FACF659-2221-45B7-8BC8-80146A322143}" dt="2026-05-04T17:28:51.288" v="2911" actId="26606"/>
          <ac:spMkLst>
            <pc:docMk/>
            <pc:sldMk cId="3342507335" sldId="294"/>
            <ac:spMk id="2" creationId="{05DCCF0F-7ACA-06EB-3B20-5EECBD30E9C5}"/>
          </ac:spMkLst>
        </pc:spChg>
        <pc:spChg chg="add del">
          <ac:chgData name="Vickie Turnquist" userId="500a2e8a-e76e-492d-925b-ca06469aa880" providerId="ADAL" clId="{1FACF659-2221-45B7-8BC8-80146A322143}" dt="2026-05-04T17:28:47.701" v="2908" actId="26606"/>
          <ac:spMkLst>
            <pc:docMk/>
            <pc:sldMk cId="3342507335" sldId="294"/>
            <ac:spMk id="26" creationId="{3ECBE1F1-D69B-4AFA-ABD5-8E41720EF6DE}"/>
          </ac:spMkLst>
        </pc:spChg>
        <pc:spChg chg="add del">
          <ac:chgData name="Vickie Turnquist" userId="500a2e8a-e76e-492d-925b-ca06469aa880" providerId="ADAL" clId="{1FACF659-2221-45B7-8BC8-80146A322143}" dt="2026-05-04T17:28:47.701" v="2908" actId="26606"/>
          <ac:spMkLst>
            <pc:docMk/>
            <pc:sldMk cId="3342507335" sldId="294"/>
            <ac:spMk id="28" creationId="{603A6265-E10C-4B85-9C20-E75FCAF9CC63}"/>
          </ac:spMkLst>
        </pc:spChg>
        <pc:graphicFrameChg chg="mod modGraphic">
          <ac:chgData name="Vickie Turnquist" userId="500a2e8a-e76e-492d-925b-ca06469aa880" providerId="ADAL" clId="{1FACF659-2221-45B7-8BC8-80146A322143}" dt="2026-05-21T21:01:04.942" v="3517" actId="20577"/>
          <ac:graphicFrameMkLst>
            <pc:docMk/>
            <pc:sldMk cId="3342507335" sldId="294"/>
            <ac:graphicFrameMk id="5" creationId="{C0D8C007-D4C3-F222-AE4C-DB900ED1B958}"/>
          </ac:graphicFrameMkLst>
        </pc:graphicFrameChg>
        <pc:picChg chg="mod ord">
          <ac:chgData name="Vickie Turnquist" userId="500a2e8a-e76e-492d-925b-ca06469aa880" providerId="ADAL" clId="{1FACF659-2221-45B7-8BC8-80146A322143}" dt="2026-05-04T17:28:51.288" v="2911" actId="26606"/>
          <ac:picMkLst>
            <pc:docMk/>
            <pc:sldMk cId="3342507335" sldId="294"/>
            <ac:picMk id="21" creationId="{EB83D3F1-27B7-37C0-1432-DDE68BD1B820}"/>
          </ac:picMkLst>
        </pc:picChg>
        <pc:cxnChg chg="add">
          <ac:chgData name="Vickie Turnquist" userId="500a2e8a-e76e-492d-925b-ca06469aa880" providerId="ADAL" clId="{1FACF659-2221-45B7-8BC8-80146A322143}" dt="2026-05-04T17:28:51.288" v="2911" actId="26606"/>
          <ac:cxnSpMkLst>
            <pc:docMk/>
            <pc:sldMk cId="3342507335" sldId="294"/>
            <ac:cxnSpMk id="23" creationId="{FC23E3B9-5ABF-58B3-E2B0-E9A5DAA90037}"/>
          </ac:cxnSpMkLst>
        </pc:cxnChg>
      </pc:sldChg>
      <pc:sldChg chg="addSp delSp modSp mod">
        <pc:chgData name="Vickie Turnquist" userId="500a2e8a-e76e-492d-925b-ca06469aa880" providerId="ADAL" clId="{1FACF659-2221-45B7-8BC8-80146A322143}" dt="2026-05-04T17:21:26.219" v="2884" actId="26606"/>
        <pc:sldMkLst>
          <pc:docMk/>
          <pc:sldMk cId="161155549" sldId="298"/>
        </pc:sldMkLst>
        <pc:spChg chg="mod">
          <ac:chgData name="Vickie Turnquist" userId="500a2e8a-e76e-492d-925b-ca06469aa880" providerId="ADAL" clId="{1FACF659-2221-45B7-8BC8-80146A322143}" dt="2026-05-04T17:21:26.219" v="2884" actId="26606"/>
          <ac:spMkLst>
            <pc:docMk/>
            <pc:sldMk cId="161155549" sldId="298"/>
            <ac:spMk id="2" creationId="{08FCD5F8-7085-F4D0-5207-54E3051683D5}"/>
          </ac:spMkLst>
        </pc:spChg>
        <pc:spChg chg="mod">
          <ac:chgData name="Vickie Turnquist" userId="500a2e8a-e76e-492d-925b-ca06469aa880" providerId="ADAL" clId="{1FACF659-2221-45B7-8BC8-80146A322143}" dt="2026-05-04T17:21:26.219" v="2884" actId="26606"/>
          <ac:spMkLst>
            <pc:docMk/>
            <pc:sldMk cId="161155549" sldId="298"/>
            <ac:spMk id="3" creationId="{755D80B4-C2DF-222F-02F5-75AD095D02BB}"/>
          </ac:spMkLst>
        </pc:spChg>
        <pc:spChg chg="del">
          <ac:chgData name="Vickie Turnquist" userId="500a2e8a-e76e-492d-925b-ca06469aa880" providerId="ADAL" clId="{1FACF659-2221-45B7-8BC8-80146A322143}" dt="2026-04-29T16:19:16.757" v="278" actId="26606"/>
          <ac:spMkLst>
            <pc:docMk/>
            <pc:sldMk cId="161155549" sldId="298"/>
            <ac:spMk id="12" creationId="{8D1AD6B3-BE88-4CEB-BA17-790657CC4729}"/>
          </ac:spMkLst>
        </pc:spChg>
        <pc:spChg chg="del">
          <ac:chgData name="Vickie Turnquist" userId="500a2e8a-e76e-492d-925b-ca06469aa880" providerId="ADAL" clId="{1FACF659-2221-45B7-8BC8-80146A322143}" dt="2026-04-29T16:19:16.757" v="278" actId="26606"/>
          <ac:spMkLst>
            <pc:docMk/>
            <pc:sldMk cId="161155549" sldId="298"/>
            <ac:spMk id="18" creationId="{A3363022-C969-41E9-8EB2-E4C94908C1FA}"/>
          </ac:spMkLst>
        </pc:spChg>
        <pc:spChg chg="add del">
          <ac:chgData name="Vickie Turnquist" userId="500a2e8a-e76e-492d-925b-ca06469aa880" providerId="ADAL" clId="{1FACF659-2221-45B7-8BC8-80146A322143}" dt="2026-05-04T17:21:26.219" v="2884" actId="26606"/>
          <ac:spMkLst>
            <pc:docMk/>
            <pc:sldMk cId="161155549" sldId="298"/>
            <ac:spMk id="25" creationId="{82455043-5CFD-4790-A30C-152D3B6945A5}"/>
          </ac:spMkLst>
        </pc:spChg>
        <pc:spChg chg="add del">
          <ac:chgData name="Vickie Turnquist" userId="500a2e8a-e76e-492d-925b-ca06469aa880" providerId="ADAL" clId="{1FACF659-2221-45B7-8BC8-80146A322143}" dt="2026-05-04T17:21:26.219" v="2884" actId="26606"/>
          <ac:spMkLst>
            <pc:docMk/>
            <pc:sldMk cId="161155549" sldId="298"/>
            <ac:spMk id="27" creationId="{D790CBA0-32A4-48C6-8140-9148B3A0DA20}"/>
          </ac:spMkLst>
        </pc:spChg>
        <pc:spChg chg="add del">
          <ac:chgData name="Vickie Turnquist" userId="500a2e8a-e76e-492d-925b-ca06469aa880" providerId="ADAL" clId="{1FACF659-2221-45B7-8BC8-80146A322143}" dt="2026-05-04T17:21:26.219" v="2884" actId="26606"/>
          <ac:spMkLst>
            <pc:docMk/>
            <pc:sldMk cId="161155549" sldId="298"/>
            <ac:spMk id="37" creationId="{08648C95-1EC5-40D8-8D96-3DC3D112AEDC}"/>
          </ac:spMkLst>
        </pc:spChg>
        <pc:spChg chg="add del">
          <ac:chgData name="Vickie Turnquist" userId="500a2e8a-e76e-492d-925b-ca06469aa880" providerId="ADAL" clId="{1FACF659-2221-45B7-8BC8-80146A322143}" dt="2026-05-04T17:21:26.219" v="2884" actId="26606"/>
          <ac:spMkLst>
            <pc:docMk/>
            <pc:sldMk cId="161155549" sldId="298"/>
            <ac:spMk id="45" creationId="{909F982E-B4F0-4CF1-9698-0CA793629509}"/>
          </ac:spMkLst>
        </pc:spChg>
        <pc:spChg chg="add del">
          <ac:chgData name="Vickie Turnquist" userId="500a2e8a-e76e-492d-925b-ca06469aa880" providerId="ADAL" clId="{1FACF659-2221-45B7-8BC8-80146A322143}" dt="2026-05-04T17:21:18.444" v="2877" actId="26606"/>
          <ac:spMkLst>
            <pc:docMk/>
            <pc:sldMk cId="161155549" sldId="298"/>
            <ac:spMk id="62" creationId="{F12E7CC5-C78B-4EBD-9565-3FA00FAA6CF2}"/>
          </ac:spMkLst>
        </pc:spChg>
        <pc:spChg chg="add del">
          <ac:chgData name="Vickie Turnquist" userId="500a2e8a-e76e-492d-925b-ca06469aa880" providerId="ADAL" clId="{1FACF659-2221-45B7-8BC8-80146A322143}" dt="2026-05-04T17:21:18.444" v="2877" actId="26606"/>
          <ac:spMkLst>
            <pc:docMk/>
            <pc:sldMk cId="161155549" sldId="298"/>
            <ac:spMk id="64" creationId="{3A4529A5-F675-429F-8044-01372BB13422}"/>
          </ac:spMkLst>
        </pc:spChg>
        <pc:spChg chg="add del">
          <ac:chgData name="Vickie Turnquist" userId="500a2e8a-e76e-492d-925b-ca06469aa880" providerId="ADAL" clId="{1FACF659-2221-45B7-8BC8-80146A322143}" dt="2026-05-04T17:21:18.444" v="2877" actId="26606"/>
          <ac:spMkLst>
            <pc:docMk/>
            <pc:sldMk cId="161155549" sldId="298"/>
            <ac:spMk id="66" creationId="{63DAB858-5A0C-4AFF-AAC6-705EDF8DB733}"/>
          </ac:spMkLst>
        </pc:spChg>
        <pc:spChg chg="add del">
          <ac:chgData name="Vickie Turnquist" userId="500a2e8a-e76e-492d-925b-ca06469aa880" providerId="ADAL" clId="{1FACF659-2221-45B7-8BC8-80146A322143}" dt="2026-05-04T17:21:19.247" v="2879" actId="26606"/>
          <ac:spMkLst>
            <pc:docMk/>
            <pc:sldMk cId="161155549" sldId="298"/>
            <ac:spMk id="69" creationId="{5AE9FC70-8A26-4CF2-8E04-EBDADB8B81C4}"/>
          </ac:spMkLst>
        </pc:spChg>
        <pc:spChg chg="add del">
          <ac:chgData name="Vickie Turnquist" userId="500a2e8a-e76e-492d-925b-ca06469aa880" providerId="ADAL" clId="{1FACF659-2221-45B7-8BC8-80146A322143}" dt="2026-05-04T17:21:19.247" v="2879" actId="26606"/>
          <ac:spMkLst>
            <pc:docMk/>
            <pc:sldMk cId="161155549" sldId="298"/>
            <ac:spMk id="70" creationId="{712D4376-A578-4FF1-94FC-245E7A6A489F}"/>
          </ac:spMkLst>
        </pc:spChg>
        <pc:spChg chg="add del">
          <ac:chgData name="Vickie Turnquist" userId="500a2e8a-e76e-492d-925b-ca06469aa880" providerId="ADAL" clId="{1FACF659-2221-45B7-8BC8-80146A322143}" dt="2026-05-04T17:21:19.247" v="2879" actId="26606"/>
          <ac:spMkLst>
            <pc:docMk/>
            <pc:sldMk cId="161155549" sldId="298"/>
            <ac:spMk id="71" creationId="{609CB703-C563-4F1F-BF28-83C06E978C4F}"/>
          </ac:spMkLst>
        </pc:spChg>
        <pc:spChg chg="add del">
          <ac:chgData name="Vickie Turnquist" userId="500a2e8a-e76e-492d-925b-ca06469aa880" providerId="ADAL" clId="{1FACF659-2221-45B7-8BC8-80146A322143}" dt="2026-05-04T17:21:19.247" v="2879" actId="26606"/>
          <ac:spMkLst>
            <pc:docMk/>
            <pc:sldMk cId="161155549" sldId="298"/>
            <ac:spMk id="72" creationId="{AEA7509D-F04F-40CB-A0B3-EEF16499CC9F}"/>
          </ac:spMkLst>
        </pc:spChg>
        <pc:spChg chg="add del">
          <ac:chgData name="Vickie Turnquist" userId="500a2e8a-e76e-492d-925b-ca06469aa880" providerId="ADAL" clId="{1FACF659-2221-45B7-8BC8-80146A322143}" dt="2026-05-04T17:21:19.247" v="2879" actId="26606"/>
          <ac:spMkLst>
            <pc:docMk/>
            <pc:sldMk cId="161155549" sldId="298"/>
            <ac:spMk id="73" creationId="{C5CB530E-515E-412C-9DF1-5F8FFBD6F383}"/>
          </ac:spMkLst>
        </pc:spChg>
        <pc:spChg chg="add del">
          <ac:chgData name="Vickie Turnquist" userId="500a2e8a-e76e-492d-925b-ca06469aa880" providerId="ADAL" clId="{1FACF659-2221-45B7-8BC8-80146A322143}" dt="2026-05-04T17:21:23.346" v="2881" actId="26606"/>
          <ac:spMkLst>
            <pc:docMk/>
            <pc:sldMk cId="161155549" sldId="298"/>
            <ac:spMk id="74" creationId="{82347B6D-A7CC-48EB-861F-917D0D61E3EA}"/>
          </ac:spMkLst>
        </pc:spChg>
        <pc:spChg chg="add del">
          <ac:chgData name="Vickie Turnquist" userId="500a2e8a-e76e-492d-925b-ca06469aa880" providerId="ADAL" clId="{1FACF659-2221-45B7-8BC8-80146A322143}" dt="2026-05-04T17:21:23.346" v="2881" actId="26606"/>
          <ac:spMkLst>
            <pc:docMk/>
            <pc:sldMk cId="161155549" sldId="298"/>
            <ac:spMk id="75" creationId="{51F77B6A-7F53-4B28-B73D-C8CC899AB221}"/>
          </ac:spMkLst>
        </pc:spChg>
        <pc:spChg chg="add del">
          <ac:chgData name="Vickie Turnquist" userId="500a2e8a-e76e-492d-925b-ca06469aa880" providerId="ADAL" clId="{1FACF659-2221-45B7-8BC8-80146A322143}" dt="2026-05-04T17:21:23.346" v="2881" actId="26606"/>
          <ac:spMkLst>
            <pc:docMk/>
            <pc:sldMk cId="161155549" sldId="298"/>
            <ac:spMk id="76" creationId="{A7A0A46D-CC9B-4E32-870A-7BC2DF940144}"/>
          </ac:spMkLst>
        </pc:spChg>
        <pc:spChg chg="add del">
          <ac:chgData name="Vickie Turnquist" userId="500a2e8a-e76e-492d-925b-ca06469aa880" providerId="ADAL" clId="{1FACF659-2221-45B7-8BC8-80146A322143}" dt="2026-05-04T17:21:23.346" v="2881" actId="26606"/>
          <ac:spMkLst>
            <pc:docMk/>
            <pc:sldMk cId="161155549" sldId="298"/>
            <ac:spMk id="78" creationId="{9178722E-1BD0-427E-BAAE-4F206DAB5818}"/>
          </ac:spMkLst>
        </pc:spChg>
        <pc:spChg chg="add del">
          <ac:chgData name="Vickie Turnquist" userId="500a2e8a-e76e-492d-925b-ca06469aa880" providerId="ADAL" clId="{1FACF659-2221-45B7-8BC8-80146A322143}" dt="2026-05-04T17:21:23.346" v="2881" actId="26606"/>
          <ac:spMkLst>
            <pc:docMk/>
            <pc:sldMk cId="161155549" sldId="298"/>
            <ac:spMk id="80" creationId="{A753B935-E3DD-466D-BFAC-68E0BE02D092}"/>
          </ac:spMkLst>
        </pc:spChg>
        <pc:spChg chg="add del">
          <ac:chgData name="Vickie Turnquist" userId="500a2e8a-e76e-492d-925b-ca06469aa880" providerId="ADAL" clId="{1FACF659-2221-45B7-8BC8-80146A322143}" dt="2026-05-04T17:21:23.346" v="2881" actId="26606"/>
          <ac:spMkLst>
            <pc:docMk/>
            <pc:sldMk cId="161155549" sldId="298"/>
            <ac:spMk id="81" creationId="{F6E412EF-CF39-4C25-85B0-DB30B1B0A8C4}"/>
          </ac:spMkLst>
        </pc:spChg>
        <pc:spChg chg="add del">
          <ac:chgData name="Vickie Turnquist" userId="500a2e8a-e76e-492d-925b-ca06469aa880" providerId="ADAL" clId="{1FACF659-2221-45B7-8BC8-80146A322143}" dt="2026-05-04T17:21:23.346" v="2881" actId="26606"/>
          <ac:spMkLst>
            <pc:docMk/>
            <pc:sldMk cId="161155549" sldId="298"/>
            <ac:spMk id="82" creationId="{FB034F26-4148-4B59-B493-14D7A9A8BAA9}"/>
          </ac:spMkLst>
        </pc:spChg>
        <pc:spChg chg="add del">
          <ac:chgData name="Vickie Turnquist" userId="500a2e8a-e76e-492d-925b-ca06469aa880" providerId="ADAL" clId="{1FACF659-2221-45B7-8BC8-80146A322143}" dt="2026-05-04T17:21:23.346" v="2881" actId="26606"/>
          <ac:spMkLst>
            <pc:docMk/>
            <pc:sldMk cId="161155549" sldId="298"/>
            <ac:spMk id="83" creationId="{E8DA6235-17F2-4C9E-88C6-C5D38D8D3C03}"/>
          </ac:spMkLst>
        </pc:spChg>
        <pc:spChg chg="add del">
          <ac:chgData name="Vickie Turnquist" userId="500a2e8a-e76e-492d-925b-ca06469aa880" providerId="ADAL" clId="{1FACF659-2221-45B7-8BC8-80146A322143}" dt="2026-05-04T17:21:23.346" v="2881" actId="26606"/>
          <ac:spMkLst>
            <pc:docMk/>
            <pc:sldMk cId="161155549" sldId="298"/>
            <ac:spMk id="90" creationId="{B55DEF71-1741-4489-8E77-46FC5BAA66E2}"/>
          </ac:spMkLst>
        </pc:spChg>
        <pc:spChg chg="add del">
          <ac:chgData name="Vickie Turnquist" userId="500a2e8a-e76e-492d-925b-ca06469aa880" providerId="ADAL" clId="{1FACF659-2221-45B7-8BC8-80146A322143}" dt="2026-05-04T17:21:26.203" v="2883" actId="26606"/>
          <ac:spMkLst>
            <pc:docMk/>
            <pc:sldMk cId="161155549" sldId="298"/>
            <ac:spMk id="92" creationId="{3301E07F-4F79-4B58-8698-EF24DC1ECDBF}"/>
          </ac:spMkLst>
        </pc:spChg>
        <pc:spChg chg="add del">
          <ac:chgData name="Vickie Turnquist" userId="500a2e8a-e76e-492d-925b-ca06469aa880" providerId="ADAL" clId="{1FACF659-2221-45B7-8BC8-80146A322143}" dt="2026-05-04T17:21:26.203" v="2883" actId="26606"/>
          <ac:spMkLst>
            <pc:docMk/>
            <pc:sldMk cId="161155549" sldId="298"/>
            <ac:spMk id="93" creationId="{E58B2195-5055-402F-A3E7-53FF0E4980C3}"/>
          </ac:spMkLst>
        </pc:spChg>
        <pc:spChg chg="add del">
          <ac:chgData name="Vickie Turnquist" userId="500a2e8a-e76e-492d-925b-ca06469aa880" providerId="ADAL" clId="{1FACF659-2221-45B7-8BC8-80146A322143}" dt="2026-05-04T17:21:26.203" v="2883" actId="26606"/>
          <ac:spMkLst>
            <pc:docMk/>
            <pc:sldMk cId="161155549" sldId="298"/>
            <ac:spMk id="94" creationId="{9EE6F773-742A-491A-9A00-A2A150DF500A}"/>
          </ac:spMkLst>
        </pc:spChg>
        <pc:spChg chg="add">
          <ac:chgData name="Vickie Turnquist" userId="500a2e8a-e76e-492d-925b-ca06469aa880" providerId="ADAL" clId="{1FACF659-2221-45B7-8BC8-80146A322143}" dt="2026-05-04T17:21:26.219" v="2884" actId="26606"/>
          <ac:spMkLst>
            <pc:docMk/>
            <pc:sldMk cId="161155549" sldId="298"/>
            <ac:spMk id="96" creationId="{337940BB-FBC4-492E-BD92-3B7B914D0EAE}"/>
          </ac:spMkLst>
        </pc:spChg>
        <pc:spChg chg="add">
          <ac:chgData name="Vickie Turnquist" userId="500a2e8a-e76e-492d-925b-ca06469aa880" providerId="ADAL" clId="{1FACF659-2221-45B7-8BC8-80146A322143}" dt="2026-05-04T17:21:26.219" v="2884" actId="26606"/>
          <ac:spMkLst>
            <pc:docMk/>
            <pc:sldMk cId="161155549" sldId="298"/>
            <ac:spMk id="97" creationId="{3FCFB1DE-0B7E-48CC-BA90-B2AB0889F9D6}"/>
          </ac:spMkLst>
        </pc:spChg>
        <pc:grpChg chg="del">
          <ac:chgData name="Vickie Turnquist" userId="500a2e8a-e76e-492d-925b-ca06469aa880" providerId="ADAL" clId="{1FACF659-2221-45B7-8BC8-80146A322143}" dt="2026-04-29T16:19:16.757" v="278" actId="26606"/>
          <ac:grpSpMkLst>
            <pc:docMk/>
            <pc:sldMk cId="161155549" sldId="298"/>
            <ac:grpSpMk id="19" creationId="{89D1390B-7E13-4B4F-9CB2-391063412E54}"/>
          </ac:grpSpMkLst>
        </pc:grpChg>
        <pc:grpChg chg="add del">
          <ac:chgData name="Vickie Turnquist" userId="500a2e8a-e76e-492d-925b-ca06469aa880" providerId="ADAL" clId="{1FACF659-2221-45B7-8BC8-80146A322143}" dt="2026-05-04T17:21:26.219" v="2884" actId="26606"/>
          <ac:grpSpMkLst>
            <pc:docMk/>
            <pc:sldMk cId="161155549" sldId="298"/>
            <ac:grpSpMk id="29" creationId="{4A940285-486F-4391-834C-6AEA6BBA35FA}"/>
          </ac:grpSpMkLst>
        </pc:grpChg>
        <pc:grpChg chg="add del">
          <ac:chgData name="Vickie Turnquist" userId="500a2e8a-e76e-492d-925b-ca06469aa880" providerId="ADAL" clId="{1FACF659-2221-45B7-8BC8-80146A322143}" dt="2026-05-04T17:21:26.219" v="2884" actId="26606"/>
          <ac:grpSpMkLst>
            <pc:docMk/>
            <pc:sldMk cId="161155549" sldId="298"/>
            <ac:grpSpMk id="39" creationId="{010134DF-195E-4609-BE91-D38A8334E4E9}"/>
          </ac:grpSpMkLst>
        </pc:grpChg>
        <pc:grpChg chg="add del">
          <ac:chgData name="Vickie Turnquist" userId="500a2e8a-e76e-492d-925b-ca06469aa880" providerId="ADAL" clId="{1FACF659-2221-45B7-8BC8-80146A322143}" dt="2026-05-04T17:21:26.219" v="2884" actId="26606"/>
          <ac:grpSpMkLst>
            <pc:docMk/>
            <pc:sldMk cId="161155549" sldId="298"/>
            <ac:grpSpMk id="47" creationId="{E5A6FD1C-ABC0-436A-9073-E0EED7D8906D}"/>
          </ac:grpSpMkLst>
        </pc:grpChg>
        <pc:grpChg chg="add del">
          <ac:chgData name="Vickie Turnquist" userId="500a2e8a-e76e-492d-925b-ca06469aa880" providerId="ADAL" clId="{1FACF659-2221-45B7-8BC8-80146A322143}" dt="2026-05-04T17:21:26.219" v="2884" actId="26606"/>
          <ac:grpSpMkLst>
            <pc:docMk/>
            <pc:sldMk cId="161155549" sldId="298"/>
            <ac:grpSpMk id="53" creationId="{38AF1DD3-8D1D-4757-B035-70019593DDC3}"/>
          </ac:grpSpMkLst>
        </pc:grpChg>
        <pc:grpChg chg="add del">
          <ac:chgData name="Vickie Turnquist" userId="500a2e8a-e76e-492d-925b-ca06469aa880" providerId="ADAL" clId="{1FACF659-2221-45B7-8BC8-80146A322143}" dt="2026-05-04T17:21:23.346" v="2881" actId="26606"/>
          <ac:grpSpMkLst>
            <pc:docMk/>
            <pc:sldMk cId="161155549" sldId="298"/>
            <ac:grpSpMk id="77" creationId="{2515629F-0D83-4A44-A125-CD50FC660AB4}"/>
          </ac:grpSpMkLst>
        </pc:grpChg>
        <pc:grpChg chg="add del">
          <ac:chgData name="Vickie Turnquist" userId="500a2e8a-e76e-492d-925b-ca06469aa880" providerId="ADAL" clId="{1FACF659-2221-45B7-8BC8-80146A322143}" dt="2026-05-04T17:21:23.346" v="2881" actId="26606"/>
          <ac:grpSpMkLst>
            <pc:docMk/>
            <pc:sldMk cId="161155549" sldId="298"/>
            <ac:grpSpMk id="84" creationId="{5E6BB5FD-DB7B-4BE3-BA45-1EF042115ED5}"/>
          </ac:grpSpMkLst>
        </pc:grpChg>
        <pc:picChg chg="mod ord">
          <ac:chgData name="Vickie Turnquist" userId="500a2e8a-e76e-492d-925b-ca06469aa880" providerId="ADAL" clId="{1FACF659-2221-45B7-8BC8-80146A322143}" dt="2026-05-04T17:21:26.219" v="2884" actId="26606"/>
          <ac:picMkLst>
            <pc:docMk/>
            <pc:sldMk cId="161155549" sldId="298"/>
            <ac:picMk id="7" creationId="{4F53739E-2A02-8A2D-16FD-5403363A3D3A}"/>
          </ac:picMkLst>
        </pc:picChg>
        <pc:cxnChg chg="add del">
          <ac:chgData name="Vickie Turnquist" userId="500a2e8a-e76e-492d-925b-ca06469aa880" providerId="ADAL" clId="{1FACF659-2221-45B7-8BC8-80146A322143}" dt="2026-05-04T17:21:19.247" v="2879" actId="26606"/>
          <ac:cxnSpMkLst>
            <pc:docMk/>
            <pc:sldMk cId="161155549" sldId="298"/>
            <ac:cxnSpMk id="68" creationId="{56020367-4FD5-4596-8E10-C5F095CD8DBF}"/>
          </ac:cxnSpMkLst>
        </pc:cxnChg>
      </pc:sldChg>
      <pc:sldChg chg="addSp modSp mod setBg">
        <pc:chgData name="Vickie Turnquist" userId="500a2e8a-e76e-492d-925b-ca06469aa880" providerId="ADAL" clId="{1FACF659-2221-45B7-8BC8-80146A322143}" dt="2026-04-29T16:19:41.145" v="279" actId="26606"/>
        <pc:sldMkLst>
          <pc:docMk/>
          <pc:sldMk cId="4271771826" sldId="299"/>
        </pc:sldMkLst>
        <pc:spChg chg="mod">
          <ac:chgData name="Vickie Turnquist" userId="500a2e8a-e76e-492d-925b-ca06469aa880" providerId="ADAL" clId="{1FACF659-2221-45B7-8BC8-80146A322143}" dt="2026-04-29T16:19:41.145" v="279" actId="26606"/>
          <ac:spMkLst>
            <pc:docMk/>
            <pc:sldMk cId="4271771826" sldId="299"/>
            <ac:spMk id="2" creationId="{9E5D8D46-0B1D-8DCC-1BF0-F272454E8F2F}"/>
          </ac:spMkLst>
        </pc:spChg>
        <pc:spChg chg="mod">
          <ac:chgData name="Vickie Turnquist" userId="500a2e8a-e76e-492d-925b-ca06469aa880" providerId="ADAL" clId="{1FACF659-2221-45B7-8BC8-80146A322143}" dt="2026-04-29T16:19:41.145" v="279" actId="26606"/>
          <ac:spMkLst>
            <pc:docMk/>
            <pc:sldMk cId="4271771826" sldId="299"/>
            <ac:spMk id="3" creationId="{9C40BF55-B0C3-BECD-79AD-CEA031BFD1F1}"/>
          </ac:spMkLst>
        </pc:spChg>
        <pc:spChg chg="add">
          <ac:chgData name="Vickie Turnquist" userId="500a2e8a-e76e-492d-925b-ca06469aa880" providerId="ADAL" clId="{1FACF659-2221-45B7-8BC8-80146A322143}" dt="2026-04-29T16:19:41.145" v="279" actId="26606"/>
          <ac:spMkLst>
            <pc:docMk/>
            <pc:sldMk cId="4271771826" sldId="299"/>
            <ac:spMk id="10" creationId="{798FE0E0-D95D-46EF-A375-475D4DB0ED45}"/>
          </ac:spMkLst>
        </pc:spChg>
        <pc:spChg chg="add">
          <ac:chgData name="Vickie Turnquist" userId="500a2e8a-e76e-492d-925b-ca06469aa880" providerId="ADAL" clId="{1FACF659-2221-45B7-8BC8-80146A322143}" dt="2026-04-29T16:19:41.145" v="279" actId="26606"/>
          <ac:spMkLst>
            <pc:docMk/>
            <pc:sldMk cId="4271771826" sldId="299"/>
            <ac:spMk id="12" creationId="{2D82A42F-AEBE-4065-9792-036A904D8564}"/>
          </ac:spMkLst>
        </pc:spChg>
        <pc:picChg chg="mod">
          <ac:chgData name="Vickie Turnquist" userId="500a2e8a-e76e-492d-925b-ca06469aa880" providerId="ADAL" clId="{1FACF659-2221-45B7-8BC8-80146A322143}" dt="2026-04-29T16:19:41.145" v="279" actId="26606"/>
          <ac:picMkLst>
            <pc:docMk/>
            <pc:sldMk cId="4271771826" sldId="299"/>
            <ac:picMk id="5" creationId="{0CDEF311-64A4-7C91-BCEE-60C1C80F0A42}"/>
          </ac:picMkLst>
        </pc:picChg>
      </pc:sldChg>
      <pc:sldChg chg="addSp delSp modSp mod setBg">
        <pc:chgData name="Vickie Turnquist" userId="500a2e8a-e76e-492d-925b-ca06469aa880" providerId="ADAL" clId="{1FACF659-2221-45B7-8BC8-80146A322143}" dt="2026-04-29T16:26:37.036" v="293" actId="26606"/>
        <pc:sldMkLst>
          <pc:docMk/>
          <pc:sldMk cId="1181172932" sldId="305"/>
        </pc:sldMkLst>
        <pc:spChg chg="mod">
          <ac:chgData name="Vickie Turnquist" userId="500a2e8a-e76e-492d-925b-ca06469aa880" providerId="ADAL" clId="{1FACF659-2221-45B7-8BC8-80146A322143}" dt="2026-04-29T16:26:37.036" v="293" actId="26606"/>
          <ac:spMkLst>
            <pc:docMk/>
            <pc:sldMk cId="1181172932" sldId="305"/>
            <ac:spMk id="2" creationId="{88FADCDC-97AF-8CA1-00BC-98F0C5792B1D}"/>
          </ac:spMkLst>
        </pc:spChg>
        <pc:spChg chg="mod">
          <ac:chgData name="Vickie Turnquist" userId="500a2e8a-e76e-492d-925b-ca06469aa880" providerId="ADAL" clId="{1FACF659-2221-45B7-8BC8-80146A322143}" dt="2026-04-29T16:26:37.036" v="293" actId="26606"/>
          <ac:spMkLst>
            <pc:docMk/>
            <pc:sldMk cId="1181172932" sldId="305"/>
            <ac:spMk id="3" creationId="{0FDB7777-D056-9F72-BD8E-3A7DE982E0A0}"/>
          </ac:spMkLst>
        </pc:spChg>
        <pc:spChg chg="add del">
          <ac:chgData name="Vickie Turnquist" userId="500a2e8a-e76e-492d-925b-ca06469aa880" providerId="ADAL" clId="{1FACF659-2221-45B7-8BC8-80146A322143}" dt="2026-04-29T16:26:37.036" v="293" actId="26606"/>
          <ac:spMkLst>
            <pc:docMk/>
            <pc:sldMk cId="1181172932" sldId="305"/>
            <ac:spMk id="10" creationId="{665DBBEF-238B-476B-96AB-8AAC3224ECEA}"/>
          </ac:spMkLst>
        </pc:spChg>
        <pc:spChg chg="add del">
          <ac:chgData name="Vickie Turnquist" userId="500a2e8a-e76e-492d-925b-ca06469aa880" providerId="ADAL" clId="{1FACF659-2221-45B7-8BC8-80146A322143}" dt="2026-04-29T16:26:37.036" v="293" actId="26606"/>
          <ac:spMkLst>
            <pc:docMk/>
            <pc:sldMk cId="1181172932" sldId="305"/>
            <ac:spMk id="12" creationId="{3FCFB1DE-0B7E-48CC-BA90-B2AB0889F9D6}"/>
          </ac:spMkLst>
        </pc:spChg>
        <pc:picChg chg="mod ord">
          <ac:chgData name="Vickie Turnquist" userId="500a2e8a-e76e-492d-925b-ca06469aa880" providerId="ADAL" clId="{1FACF659-2221-45B7-8BC8-80146A322143}" dt="2026-04-29T16:26:37.036" v="293" actId="26606"/>
          <ac:picMkLst>
            <pc:docMk/>
            <pc:sldMk cId="1181172932" sldId="305"/>
            <ac:picMk id="5" creationId="{7589F539-C84E-3AD7-32E4-17410489B85B}"/>
          </ac:picMkLst>
        </pc:picChg>
      </pc:sldChg>
      <pc:sldChg chg="addSp delSp modSp del mod setBg">
        <pc:chgData name="Vickie Turnquist" userId="500a2e8a-e76e-492d-925b-ca06469aa880" providerId="ADAL" clId="{1FACF659-2221-45B7-8BC8-80146A322143}" dt="2026-05-04T18:30:15.838" v="3081" actId="2696"/>
        <pc:sldMkLst>
          <pc:docMk/>
          <pc:sldMk cId="1420015878" sldId="310"/>
        </pc:sldMkLst>
        <pc:spChg chg="mod">
          <ac:chgData name="Vickie Turnquist" userId="500a2e8a-e76e-492d-925b-ca06469aa880" providerId="ADAL" clId="{1FACF659-2221-45B7-8BC8-80146A322143}" dt="2026-05-04T18:18:14.516" v="3044" actId="26606"/>
          <ac:spMkLst>
            <pc:docMk/>
            <pc:sldMk cId="1420015878" sldId="310"/>
            <ac:spMk id="2" creationId="{C73DA4FF-A4DD-BBF2-32E3-498CF7625C8D}"/>
          </ac:spMkLst>
        </pc:spChg>
        <pc:spChg chg="mod">
          <ac:chgData name="Vickie Turnquist" userId="500a2e8a-e76e-492d-925b-ca06469aa880" providerId="ADAL" clId="{1FACF659-2221-45B7-8BC8-80146A322143}" dt="2026-05-04T18:18:14.516" v="3044" actId="26606"/>
          <ac:spMkLst>
            <pc:docMk/>
            <pc:sldMk cId="1420015878" sldId="310"/>
            <ac:spMk id="3" creationId="{0DB07C7E-18F2-AEDB-D8FF-3AE29873074C}"/>
          </ac:spMkLst>
        </pc:spChg>
        <pc:spChg chg="mod">
          <ac:chgData name="Vickie Turnquist" userId="500a2e8a-e76e-492d-925b-ca06469aa880" providerId="ADAL" clId="{1FACF659-2221-45B7-8BC8-80146A322143}" dt="2026-05-04T18:18:14.516" v="3044" actId="26606"/>
          <ac:spMkLst>
            <pc:docMk/>
            <pc:sldMk cId="1420015878" sldId="310"/>
            <ac:spMk id="6" creationId="{70704344-2E80-2C74-9893-BEBB3F4AC6E1}"/>
          </ac:spMkLst>
        </pc:spChg>
        <pc:spChg chg="add del">
          <ac:chgData name="Vickie Turnquist" userId="500a2e8a-e76e-492d-925b-ca06469aa880" providerId="ADAL" clId="{1FACF659-2221-45B7-8BC8-80146A322143}" dt="2026-05-04T18:18:14.516" v="3044" actId="26606"/>
          <ac:spMkLst>
            <pc:docMk/>
            <pc:sldMk cId="1420015878" sldId="310"/>
            <ac:spMk id="11" creationId="{D7A453D2-15D8-4403-815F-291FA16340D9}"/>
          </ac:spMkLst>
        </pc:spChg>
        <pc:spChg chg="add del">
          <ac:chgData name="Vickie Turnquist" userId="500a2e8a-e76e-492d-925b-ca06469aa880" providerId="ADAL" clId="{1FACF659-2221-45B7-8BC8-80146A322143}" dt="2026-05-04T18:18:14.516" v="3044" actId="26606"/>
          <ac:spMkLst>
            <pc:docMk/>
            <pc:sldMk cId="1420015878" sldId="310"/>
            <ac:spMk id="13" creationId="{8161EA6B-09CA-445B-AB0D-8DF76FA92DEF}"/>
          </ac:spMkLst>
        </pc:spChg>
        <pc:spChg chg="add del">
          <ac:chgData name="Vickie Turnquist" userId="500a2e8a-e76e-492d-925b-ca06469aa880" providerId="ADAL" clId="{1FACF659-2221-45B7-8BC8-80146A322143}" dt="2026-05-04T18:18:14.516" v="3044" actId="26606"/>
          <ac:spMkLst>
            <pc:docMk/>
            <pc:sldMk cId="1420015878" sldId="310"/>
            <ac:spMk id="23" creationId="{B8114C98-A349-4111-A123-E8EAB86ABE30}"/>
          </ac:spMkLst>
        </pc:spChg>
        <pc:spChg chg="add del">
          <ac:chgData name="Vickie Turnquist" userId="500a2e8a-e76e-492d-925b-ca06469aa880" providerId="ADAL" clId="{1FACF659-2221-45B7-8BC8-80146A322143}" dt="2026-05-04T18:18:14.516" v="3044" actId="26606"/>
          <ac:spMkLst>
            <pc:docMk/>
            <pc:sldMk cId="1420015878" sldId="310"/>
            <ac:spMk id="37" creationId="{E2D3D3F2-ABBB-4453-B1C5-1BEBF7E4DD56}"/>
          </ac:spMkLst>
        </pc:spChg>
        <pc:grpChg chg="add del">
          <ac:chgData name="Vickie Turnquist" userId="500a2e8a-e76e-492d-925b-ca06469aa880" providerId="ADAL" clId="{1FACF659-2221-45B7-8BC8-80146A322143}" dt="2026-05-04T18:18:14.516" v="3044" actId="26606"/>
          <ac:grpSpMkLst>
            <pc:docMk/>
            <pc:sldMk cId="1420015878" sldId="310"/>
            <ac:grpSpMk id="15" creationId="{1EA1DAFF-CECA-492F-BFA1-22C64956B8D9}"/>
          </ac:grpSpMkLst>
        </pc:grpChg>
        <pc:grpChg chg="add del">
          <ac:chgData name="Vickie Turnquist" userId="500a2e8a-e76e-492d-925b-ca06469aa880" providerId="ADAL" clId="{1FACF659-2221-45B7-8BC8-80146A322143}" dt="2026-05-04T18:18:14.516" v="3044" actId="26606"/>
          <ac:grpSpMkLst>
            <pc:docMk/>
            <pc:sldMk cId="1420015878" sldId="310"/>
            <ac:grpSpMk id="25" creationId="{670FB431-AE18-414D-92F4-1D12D1991152}"/>
          </ac:grpSpMkLst>
        </pc:grpChg>
        <pc:grpChg chg="add del">
          <ac:chgData name="Vickie Turnquist" userId="500a2e8a-e76e-492d-925b-ca06469aa880" providerId="ADAL" clId="{1FACF659-2221-45B7-8BC8-80146A322143}" dt="2026-05-04T18:18:14.516" v="3044" actId="26606"/>
          <ac:grpSpMkLst>
            <pc:docMk/>
            <pc:sldMk cId="1420015878" sldId="310"/>
            <ac:grpSpMk id="31" creationId="{AF19A774-30A5-488B-9BAF-629C6440294E}"/>
          </ac:grpSpMkLst>
        </pc:grpChg>
        <pc:grpChg chg="add del">
          <ac:chgData name="Vickie Turnquist" userId="500a2e8a-e76e-492d-925b-ca06469aa880" providerId="ADAL" clId="{1FACF659-2221-45B7-8BC8-80146A322143}" dt="2026-05-04T18:18:14.516" v="3044" actId="26606"/>
          <ac:grpSpMkLst>
            <pc:docMk/>
            <pc:sldMk cId="1420015878" sldId="310"/>
            <ac:grpSpMk id="39" creationId="{8214E4A5-A0D2-42C4-8D14-D2A7E495F041}"/>
          </ac:grpSpMkLst>
        </pc:grpChg>
        <pc:picChg chg="mod ord">
          <ac:chgData name="Vickie Turnquist" userId="500a2e8a-e76e-492d-925b-ca06469aa880" providerId="ADAL" clId="{1FACF659-2221-45B7-8BC8-80146A322143}" dt="2026-05-04T18:18:14.516" v="3044" actId="26606"/>
          <ac:picMkLst>
            <pc:docMk/>
            <pc:sldMk cId="1420015878" sldId="310"/>
            <ac:picMk id="5" creationId="{196C7270-4431-E85F-83E9-EECFFD650182}"/>
          </ac:picMkLst>
        </pc:picChg>
      </pc:sldChg>
      <pc:sldChg chg="ord">
        <pc:chgData name="Vickie Turnquist" userId="500a2e8a-e76e-492d-925b-ca06469aa880" providerId="ADAL" clId="{1FACF659-2221-45B7-8BC8-80146A322143}" dt="2026-04-30T22:59:59.718" v="2797"/>
        <pc:sldMkLst>
          <pc:docMk/>
          <pc:sldMk cId="36887865" sldId="314"/>
        </pc:sldMkLst>
      </pc:sldChg>
      <pc:sldChg chg="ord">
        <pc:chgData name="Vickie Turnquist" userId="500a2e8a-e76e-492d-925b-ca06469aa880" providerId="ADAL" clId="{1FACF659-2221-45B7-8BC8-80146A322143}" dt="2026-05-04T19:01:31.555" v="3327"/>
        <pc:sldMkLst>
          <pc:docMk/>
          <pc:sldMk cId="150068149" sldId="316"/>
        </pc:sldMkLst>
      </pc:sldChg>
      <pc:sldChg chg="addSp delSp modSp del mod">
        <pc:chgData name="Vickie Turnquist" userId="500a2e8a-e76e-492d-925b-ca06469aa880" providerId="ADAL" clId="{1FACF659-2221-45B7-8BC8-80146A322143}" dt="2026-05-04T17:33:38.276" v="2931" actId="2696"/>
        <pc:sldMkLst>
          <pc:docMk/>
          <pc:sldMk cId="671858501" sldId="326"/>
        </pc:sldMkLst>
        <pc:spChg chg="mod">
          <ac:chgData name="Vickie Turnquist" userId="500a2e8a-e76e-492d-925b-ca06469aa880" providerId="ADAL" clId="{1FACF659-2221-45B7-8BC8-80146A322143}" dt="2026-04-29T16:26:16.913" v="291" actId="26606"/>
          <ac:spMkLst>
            <pc:docMk/>
            <pc:sldMk cId="671858501" sldId="326"/>
            <ac:spMk id="2" creationId="{0B43E279-A45A-405C-9A2C-30F8121C2366}"/>
          </ac:spMkLst>
        </pc:spChg>
        <pc:spChg chg="add del">
          <ac:chgData name="Vickie Turnquist" userId="500a2e8a-e76e-492d-925b-ca06469aa880" providerId="ADAL" clId="{1FACF659-2221-45B7-8BC8-80146A322143}" dt="2026-04-29T16:26:16.913" v="291" actId="26606"/>
          <ac:spMkLst>
            <pc:docMk/>
            <pc:sldMk cId="671858501" sldId="326"/>
            <ac:spMk id="3" creationId="{E9A52E7F-C7FF-4CFC-B217-8A0F4C573329}"/>
          </ac:spMkLst>
        </pc:spChg>
        <pc:spChg chg="mod">
          <ac:chgData name="Vickie Turnquist" userId="500a2e8a-e76e-492d-925b-ca06469aa880" providerId="ADAL" clId="{1FACF659-2221-45B7-8BC8-80146A322143}" dt="2026-04-29T16:26:16.913" v="291" actId="26606"/>
          <ac:spMkLst>
            <pc:docMk/>
            <pc:sldMk cId="671858501" sldId="326"/>
            <ac:spMk id="5" creationId="{4C571D9E-8D06-469C-BCF6-1B45D660E5E7}"/>
          </ac:spMkLst>
        </pc:spChg>
        <pc:spChg chg="mod ord">
          <ac:chgData name="Vickie Turnquist" userId="500a2e8a-e76e-492d-925b-ca06469aa880" providerId="ADAL" clId="{1FACF659-2221-45B7-8BC8-80146A322143}" dt="2026-04-29T16:26:16.913" v="291" actId="26606"/>
          <ac:spMkLst>
            <pc:docMk/>
            <pc:sldMk cId="671858501" sldId="326"/>
            <ac:spMk id="6" creationId="{FE93C1CB-2D8E-4B4C-8D09-8E8D16271E68}"/>
          </ac:spMkLst>
        </pc:spChg>
        <pc:spChg chg="mod">
          <ac:chgData name="Vickie Turnquist" userId="500a2e8a-e76e-492d-925b-ca06469aa880" providerId="ADAL" clId="{1FACF659-2221-45B7-8BC8-80146A322143}" dt="2026-04-29T16:26:16.913" v="291" actId="26606"/>
          <ac:spMkLst>
            <pc:docMk/>
            <pc:sldMk cId="671858501" sldId="326"/>
            <ac:spMk id="7" creationId="{AC5B2B3C-1FCF-410B-8628-3D60B8EFDD02}"/>
          </ac:spMkLst>
        </pc:spChg>
        <pc:spChg chg="add del">
          <ac:chgData name="Vickie Turnquist" userId="500a2e8a-e76e-492d-925b-ca06469aa880" providerId="ADAL" clId="{1FACF659-2221-45B7-8BC8-80146A322143}" dt="2026-04-29T16:26:16.913" v="291" actId="26606"/>
          <ac:spMkLst>
            <pc:docMk/>
            <pc:sldMk cId="671858501" sldId="326"/>
            <ac:spMk id="22" creationId="{081EA652-8C6A-4E69-BEB9-170809474553}"/>
          </ac:spMkLst>
        </pc:spChg>
        <pc:spChg chg="add del">
          <ac:chgData name="Vickie Turnquist" userId="500a2e8a-e76e-492d-925b-ca06469aa880" providerId="ADAL" clId="{1FACF659-2221-45B7-8BC8-80146A322143}" dt="2026-04-29T16:26:16.913" v="291" actId="26606"/>
          <ac:spMkLst>
            <pc:docMk/>
            <pc:sldMk cId="671858501" sldId="326"/>
            <ac:spMk id="23" creationId="{A4026A73-1F7F-49F2-B319-8CA3B3D53269}"/>
          </ac:spMkLst>
        </pc:spChg>
        <pc:spChg chg="add del">
          <ac:chgData name="Vickie Turnquist" userId="500a2e8a-e76e-492d-925b-ca06469aa880" providerId="ADAL" clId="{1FACF659-2221-45B7-8BC8-80146A322143}" dt="2026-04-29T16:26:16.913" v="291" actId="26606"/>
          <ac:spMkLst>
            <pc:docMk/>
            <pc:sldMk cId="671858501" sldId="326"/>
            <ac:spMk id="24" creationId="{5298780A-33B9-4EA2-8F67-DE68AD62841B}"/>
          </ac:spMkLst>
        </pc:spChg>
        <pc:spChg chg="add del">
          <ac:chgData name="Vickie Turnquist" userId="500a2e8a-e76e-492d-925b-ca06469aa880" providerId="ADAL" clId="{1FACF659-2221-45B7-8BC8-80146A322143}" dt="2026-04-29T16:26:16.913" v="291" actId="26606"/>
          <ac:spMkLst>
            <pc:docMk/>
            <pc:sldMk cId="671858501" sldId="326"/>
            <ac:spMk id="25" creationId="{7F488E8B-4E1E-4402-8935-D4E6C02615C7}"/>
          </ac:spMkLst>
        </pc:spChg>
        <pc:spChg chg="add del">
          <ac:chgData name="Vickie Turnquist" userId="500a2e8a-e76e-492d-925b-ca06469aa880" providerId="ADAL" clId="{1FACF659-2221-45B7-8BC8-80146A322143}" dt="2026-04-29T16:26:16.819" v="290" actId="26606"/>
          <ac:spMkLst>
            <pc:docMk/>
            <pc:sldMk cId="671858501" sldId="326"/>
            <ac:spMk id="32" creationId="{5C8908E2-EE49-44D2-9428-A28D2312A8D5}"/>
          </ac:spMkLst>
        </pc:spChg>
        <pc:spChg chg="add del">
          <ac:chgData name="Vickie Turnquist" userId="500a2e8a-e76e-492d-925b-ca06469aa880" providerId="ADAL" clId="{1FACF659-2221-45B7-8BC8-80146A322143}" dt="2026-04-29T16:25:42.343" v="288" actId="26606"/>
          <ac:spMkLst>
            <pc:docMk/>
            <pc:sldMk cId="671858501" sldId="326"/>
            <ac:spMk id="33" creationId="{B50AB553-2A96-4A92-96F2-93548E096954}"/>
          </ac:spMkLst>
        </pc:spChg>
        <pc:spChg chg="add del">
          <ac:chgData name="Vickie Turnquist" userId="500a2e8a-e76e-492d-925b-ca06469aa880" providerId="ADAL" clId="{1FACF659-2221-45B7-8BC8-80146A322143}" dt="2026-04-29T16:26:16.819" v="290" actId="26606"/>
          <ac:spMkLst>
            <pc:docMk/>
            <pc:sldMk cId="671858501" sldId="326"/>
            <ac:spMk id="38" creationId="{7449A6C7-D15F-4AA5-BFA5-71A404B47016}"/>
          </ac:spMkLst>
        </pc:spChg>
        <pc:spChg chg="add del">
          <ac:chgData name="Vickie Turnquist" userId="500a2e8a-e76e-492d-925b-ca06469aa880" providerId="ADAL" clId="{1FACF659-2221-45B7-8BC8-80146A322143}" dt="2026-04-29T16:26:16.819" v="290" actId="26606"/>
          <ac:spMkLst>
            <pc:docMk/>
            <pc:sldMk cId="671858501" sldId="326"/>
            <ac:spMk id="40" creationId="{ED888B23-07FA-482A-96DF-47E31AF1A603}"/>
          </ac:spMkLst>
        </pc:spChg>
        <pc:spChg chg="add">
          <ac:chgData name="Vickie Turnquist" userId="500a2e8a-e76e-492d-925b-ca06469aa880" providerId="ADAL" clId="{1FACF659-2221-45B7-8BC8-80146A322143}" dt="2026-04-29T16:26:16.913" v="291" actId="26606"/>
          <ac:spMkLst>
            <pc:docMk/>
            <pc:sldMk cId="671858501" sldId="326"/>
            <ac:spMk id="43" creationId="{B50AB553-2A96-4A92-96F2-93548E096954}"/>
          </ac:spMkLst>
        </pc:spChg>
        <pc:grpChg chg="add del">
          <ac:chgData name="Vickie Turnquist" userId="500a2e8a-e76e-492d-925b-ca06469aa880" providerId="ADAL" clId="{1FACF659-2221-45B7-8BC8-80146A322143}" dt="2026-04-29T16:26:16.819" v="290" actId="26606"/>
          <ac:grpSpMkLst>
            <pc:docMk/>
            <pc:sldMk cId="671858501" sldId="326"/>
            <ac:grpSpMk id="34" creationId="{05314994-6337-4875-8CF5-652CAFE8342C}"/>
          </ac:grpSpMkLst>
        </pc:grpChg>
        <pc:graphicFrameChg chg="add del">
          <ac:chgData name="Vickie Turnquist" userId="500a2e8a-e76e-492d-925b-ca06469aa880" providerId="ADAL" clId="{1FACF659-2221-45B7-8BC8-80146A322143}" dt="2026-04-29T16:25:42.343" v="288" actId="26606"/>
          <ac:graphicFrameMkLst>
            <pc:docMk/>
            <pc:sldMk cId="671858501" sldId="326"/>
            <ac:graphicFrameMk id="28" creationId="{98F06E74-289A-1873-1FFD-0A749F1304BD}"/>
          </ac:graphicFrameMkLst>
        </pc:graphicFrameChg>
        <pc:graphicFrameChg chg="add del">
          <ac:chgData name="Vickie Turnquist" userId="500a2e8a-e76e-492d-925b-ca06469aa880" providerId="ADAL" clId="{1FACF659-2221-45B7-8BC8-80146A322143}" dt="2026-04-29T16:26:16.819" v="290" actId="26606"/>
          <ac:graphicFrameMkLst>
            <pc:docMk/>
            <pc:sldMk cId="671858501" sldId="326"/>
            <ac:graphicFrameMk id="37" creationId="{01FDE957-CE62-CA64-E913-9B1ADE9EEE35}"/>
          </ac:graphicFrameMkLst>
        </pc:graphicFrameChg>
        <pc:graphicFrameChg chg="add">
          <ac:chgData name="Vickie Turnquist" userId="500a2e8a-e76e-492d-925b-ca06469aa880" providerId="ADAL" clId="{1FACF659-2221-45B7-8BC8-80146A322143}" dt="2026-04-29T16:26:16.913" v="291" actId="26606"/>
          <ac:graphicFrameMkLst>
            <pc:docMk/>
            <pc:sldMk cId="671858501" sldId="326"/>
            <ac:graphicFrameMk id="44" creationId="{98F06E74-289A-1873-1FFD-0A749F1304BD}"/>
          </ac:graphicFrameMkLst>
        </pc:graphicFrameChg>
        <pc:picChg chg="add del">
          <ac:chgData name="Vickie Turnquist" userId="500a2e8a-e76e-492d-925b-ca06469aa880" providerId="ADAL" clId="{1FACF659-2221-45B7-8BC8-80146A322143}" dt="2026-04-29T16:25:42.343" v="288" actId="26606"/>
          <ac:picMkLst>
            <pc:docMk/>
            <pc:sldMk cId="671858501" sldId="326"/>
            <ac:picMk id="29" creationId="{6479BC34-3B17-6AD8-0FA3-C77DAA7D27A4}"/>
          </ac:picMkLst>
        </pc:picChg>
        <pc:picChg chg="add">
          <ac:chgData name="Vickie Turnquist" userId="500a2e8a-e76e-492d-925b-ca06469aa880" providerId="ADAL" clId="{1FACF659-2221-45B7-8BC8-80146A322143}" dt="2026-04-29T16:26:16.913" v="291" actId="26606"/>
          <ac:picMkLst>
            <pc:docMk/>
            <pc:sldMk cId="671858501" sldId="326"/>
            <ac:picMk id="42" creationId="{6479BC34-3B17-6AD8-0FA3-C77DAA7D27A4}"/>
          </ac:picMkLst>
        </pc:picChg>
        <pc:cxnChg chg="add del">
          <ac:chgData name="Vickie Turnquist" userId="500a2e8a-e76e-492d-925b-ca06469aa880" providerId="ADAL" clId="{1FACF659-2221-45B7-8BC8-80146A322143}" dt="2026-04-29T16:26:16.913" v="291" actId="26606"/>
          <ac:cxnSpMkLst>
            <pc:docMk/>
            <pc:sldMk cId="671858501" sldId="326"/>
            <ac:cxnSpMk id="26" creationId="{23AAC9B5-8015-485C-ACF9-A750390E9A56}"/>
          </ac:cxnSpMkLst>
        </pc:cxnChg>
      </pc:sldChg>
      <pc:sldChg chg="del">
        <pc:chgData name="Vickie Turnquist" userId="500a2e8a-e76e-492d-925b-ca06469aa880" providerId="ADAL" clId="{1FACF659-2221-45B7-8BC8-80146A322143}" dt="2026-05-04T17:57:21.833" v="3034" actId="2696"/>
        <pc:sldMkLst>
          <pc:docMk/>
          <pc:sldMk cId="2402783106" sldId="328"/>
        </pc:sldMkLst>
      </pc:sldChg>
      <pc:sldChg chg="modSp mod">
        <pc:chgData name="Vickie Turnquist" userId="500a2e8a-e76e-492d-925b-ca06469aa880" providerId="ADAL" clId="{1FACF659-2221-45B7-8BC8-80146A322143}" dt="2026-05-21T21:50:35.640" v="3608" actId="27636"/>
        <pc:sldMkLst>
          <pc:docMk/>
          <pc:sldMk cId="4177323455" sldId="338"/>
        </pc:sldMkLst>
        <pc:spChg chg="mod">
          <ac:chgData name="Vickie Turnquist" userId="500a2e8a-e76e-492d-925b-ca06469aa880" providerId="ADAL" clId="{1FACF659-2221-45B7-8BC8-80146A322143}" dt="2026-05-21T21:50:35.640" v="3608" actId="27636"/>
          <ac:spMkLst>
            <pc:docMk/>
            <pc:sldMk cId="4177323455" sldId="338"/>
            <ac:spMk id="3" creationId="{BA09AD19-547E-462F-BA5F-4FA334907E6C}"/>
          </ac:spMkLst>
        </pc:spChg>
      </pc:sldChg>
      <pc:sldChg chg="addSp modSp mod setBg">
        <pc:chgData name="Vickie Turnquist" userId="500a2e8a-e76e-492d-925b-ca06469aa880" providerId="ADAL" clId="{1FACF659-2221-45B7-8BC8-80146A322143}" dt="2026-04-29T16:19:47.796" v="280" actId="26606"/>
        <pc:sldMkLst>
          <pc:docMk/>
          <pc:sldMk cId="343223609" sldId="398"/>
        </pc:sldMkLst>
        <pc:spChg chg="mod">
          <ac:chgData name="Vickie Turnquist" userId="500a2e8a-e76e-492d-925b-ca06469aa880" providerId="ADAL" clId="{1FACF659-2221-45B7-8BC8-80146A322143}" dt="2026-04-29T16:19:47.796" v="280" actId="26606"/>
          <ac:spMkLst>
            <pc:docMk/>
            <pc:sldMk cId="343223609" sldId="398"/>
            <ac:spMk id="4" creationId="{187C1B77-0F24-4236-2E00-48224C306B0F}"/>
          </ac:spMkLst>
        </pc:spChg>
        <pc:spChg chg="mod ord">
          <ac:chgData name="Vickie Turnquist" userId="500a2e8a-e76e-492d-925b-ca06469aa880" providerId="ADAL" clId="{1FACF659-2221-45B7-8BC8-80146A322143}" dt="2026-04-29T16:19:47.796" v="280" actId="26606"/>
          <ac:spMkLst>
            <pc:docMk/>
            <pc:sldMk cId="343223609" sldId="398"/>
            <ac:spMk id="5" creationId="{CCA3D275-D896-DC77-F9CF-107768492028}"/>
          </ac:spMkLst>
        </pc:spChg>
        <pc:spChg chg="mod">
          <ac:chgData name="Vickie Turnquist" userId="500a2e8a-e76e-492d-925b-ca06469aa880" providerId="ADAL" clId="{1FACF659-2221-45B7-8BC8-80146A322143}" dt="2026-04-29T16:19:47.796" v="280" actId="26606"/>
          <ac:spMkLst>
            <pc:docMk/>
            <pc:sldMk cId="343223609" sldId="398"/>
            <ac:spMk id="6" creationId="{F1025471-95A0-20B0-2B46-FD669C577983}"/>
          </ac:spMkLst>
        </pc:spChg>
        <pc:spChg chg="mod ord">
          <ac:chgData name="Vickie Turnquist" userId="500a2e8a-e76e-492d-925b-ca06469aa880" providerId="ADAL" clId="{1FACF659-2221-45B7-8BC8-80146A322143}" dt="2026-04-29T16:19:47.796" v="280" actId="26606"/>
          <ac:spMkLst>
            <pc:docMk/>
            <pc:sldMk cId="343223609" sldId="398"/>
            <ac:spMk id="7" creationId="{82D592DA-FB84-223E-E173-4AB3EFD3E5ED}"/>
          </ac:spMkLst>
        </pc:spChg>
        <pc:spChg chg="add">
          <ac:chgData name="Vickie Turnquist" userId="500a2e8a-e76e-492d-925b-ca06469aa880" providerId="ADAL" clId="{1FACF659-2221-45B7-8BC8-80146A322143}" dt="2026-04-29T16:19:47.796" v="280" actId="26606"/>
          <ac:spMkLst>
            <pc:docMk/>
            <pc:sldMk cId="343223609" sldId="398"/>
            <ac:spMk id="14" creationId="{657F69E0-C4B0-4BEC-A689-4F8D877F05D4}"/>
          </ac:spMkLst>
        </pc:spChg>
        <pc:spChg chg="add">
          <ac:chgData name="Vickie Turnquist" userId="500a2e8a-e76e-492d-925b-ca06469aa880" providerId="ADAL" clId="{1FACF659-2221-45B7-8BC8-80146A322143}" dt="2026-04-29T16:19:47.796" v="280" actId="26606"/>
          <ac:spMkLst>
            <pc:docMk/>
            <pc:sldMk cId="343223609" sldId="398"/>
            <ac:spMk id="16" creationId="{9F6380B4-6A1C-481E-8408-B4E6C75B9B81}"/>
          </ac:spMkLst>
        </pc:spChg>
        <pc:picChg chg="mod">
          <ac:chgData name="Vickie Turnquist" userId="500a2e8a-e76e-492d-925b-ca06469aa880" providerId="ADAL" clId="{1FACF659-2221-45B7-8BC8-80146A322143}" dt="2026-04-29T16:19:47.796" v="280" actId="26606"/>
          <ac:picMkLst>
            <pc:docMk/>
            <pc:sldMk cId="343223609" sldId="398"/>
            <ac:picMk id="9" creationId="{6E87EAB2-E943-AFBA-B804-0A143EFBFBFB}"/>
          </ac:picMkLst>
        </pc:picChg>
      </pc:sldChg>
      <pc:sldChg chg="del">
        <pc:chgData name="Vickie Turnquist" userId="500a2e8a-e76e-492d-925b-ca06469aa880" providerId="ADAL" clId="{1FACF659-2221-45B7-8BC8-80146A322143}" dt="2026-05-04T17:30:59.558" v="2914" actId="2696"/>
        <pc:sldMkLst>
          <pc:docMk/>
          <pc:sldMk cId="144093084" sldId="400"/>
        </pc:sldMkLst>
      </pc:sldChg>
      <pc:sldChg chg="addSp delSp modSp del mod">
        <pc:chgData name="Vickie Turnquist" userId="500a2e8a-e76e-492d-925b-ca06469aa880" providerId="ADAL" clId="{1FACF659-2221-45B7-8BC8-80146A322143}" dt="2026-05-04T20:38:20.173" v="3360" actId="2696"/>
        <pc:sldMkLst>
          <pc:docMk/>
          <pc:sldMk cId="3355997615" sldId="406"/>
        </pc:sldMkLst>
        <pc:spChg chg="del mod">
          <ac:chgData name="Vickie Turnquist" userId="500a2e8a-e76e-492d-925b-ca06469aa880" providerId="ADAL" clId="{1FACF659-2221-45B7-8BC8-80146A322143}" dt="2026-05-04T20:32:01.892" v="3347"/>
          <ac:spMkLst>
            <pc:docMk/>
            <pc:sldMk cId="3355997615" sldId="406"/>
            <ac:spMk id="3" creationId="{DD5AA7E4-74DB-4C06-8EEE-9750283DFAF3}"/>
          </ac:spMkLst>
        </pc:spChg>
        <pc:spChg chg="mod">
          <ac:chgData name="Vickie Turnquist" userId="500a2e8a-e76e-492d-925b-ca06469aa880" providerId="ADAL" clId="{1FACF659-2221-45B7-8BC8-80146A322143}" dt="2026-05-04T19:08:23.692" v="3345" actId="255"/>
          <ac:spMkLst>
            <pc:docMk/>
            <pc:sldMk cId="3355997615" sldId="406"/>
            <ac:spMk id="7" creationId="{809186BC-7F1C-4ED7-8E4F-7BA6B9930DC4}"/>
          </ac:spMkLst>
        </pc:spChg>
        <pc:graphicFrameChg chg="add mod modGraphic">
          <ac:chgData name="Vickie Turnquist" userId="500a2e8a-e76e-492d-925b-ca06469aa880" providerId="ADAL" clId="{1FACF659-2221-45B7-8BC8-80146A322143}" dt="2026-05-04T20:32:33.857" v="3352" actId="20577"/>
          <ac:graphicFrameMkLst>
            <pc:docMk/>
            <pc:sldMk cId="3355997615" sldId="406"/>
            <ac:graphicFrameMk id="2" creationId="{0760519B-8B4F-380B-675D-C07334615830}"/>
          </ac:graphicFrameMkLst>
        </pc:graphicFrameChg>
      </pc:sldChg>
      <pc:sldChg chg="addSp delSp modSp mod setBg">
        <pc:chgData name="Vickie Turnquist" userId="500a2e8a-e76e-492d-925b-ca06469aa880" providerId="ADAL" clId="{1FACF659-2221-45B7-8BC8-80146A322143}" dt="2026-05-04T17:30:19.962" v="2913" actId="26606"/>
        <pc:sldMkLst>
          <pc:docMk/>
          <pc:sldMk cId="1847275767" sldId="412"/>
        </pc:sldMkLst>
        <pc:spChg chg="mod">
          <ac:chgData name="Vickie Turnquist" userId="500a2e8a-e76e-492d-925b-ca06469aa880" providerId="ADAL" clId="{1FACF659-2221-45B7-8BC8-80146A322143}" dt="2026-05-04T17:30:19.962" v="2913" actId="26606"/>
          <ac:spMkLst>
            <pc:docMk/>
            <pc:sldMk cId="1847275767" sldId="412"/>
            <ac:spMk id="2" creationId="{6FD2F1D5-7514-925F-59B7-D157280C63AD}"/>
          </ac:spMkLst>
        </pc:spChg>
        <pc:spChg chg="mod ord">
          <ac:chgData name="Vickie Turnquist" userId="500a2e8a-e76e-492d-925b-ca06469aa880" providerId="ADAL" clId="{1FACF659-2221-45B7-8BC8-80146A322143}" dt="2026-05-04T17:30:19.962" v="2913" actId="26606"/>
          <ac:spMkLst>
            <pc:docMk/>
            <pc:sldMk cId="1847275767" sldId="412"/>
            <ac:spMk id="5" creationId="{2206909B-726A-957A-8297-55710537D7AA}"/>
          </ac:spMkLst>
        </pc:spChg>
        <pc:spChg chg="mod">
          <ac:chgData name="Vickie Turnquist" userId="500a2e8a-e76e-492d-925b-ca06469aa880" providerId="ADAL" clId="{1FACF659-2221-45B7-8BC8-80146A322143}" dt="2026-05-04T17:30:19.962" v="2913" actId="26606"/>
          <ac:spMkLst>
            <pc:docMk/>
            <pc:sldMk cId="1847275767" sldId="412"/>
            <ac:spMk id="6" creationId="{76D0C2DC-1F43-EB8D-3691-69E9F8C9AD98}"/>
          </ac:spMkLst>
        </pc:spChg>
        <pc:spChg chg="mod">
          <ac:chgData name="Vickie Turnquist" userId="500a2e8a-e76e-492d-925b-ca06469aa880" providerId="ADAL" clId="{1FACF659-2221-45B7-8BC8-80146A322143}" dt="2026-05-04T17:30:19.962" v="2913" actId="26606"/>
          <ac:spMkLst>
            <pc:docMk/>
            <pc:sldMk cId="1847275767" sldId="412"/>
            <ac:spMk id="7" creationId="{22CA8017-8A38-9A65-A2A4-180F0490E6E8}"/>
          </ac:spMkLst>
        </pc:spChg>
        <pc:spChg chg="add del">
          <ac:chgData name="Vickie Turnquist" userId="500a2e8a-e76e-492d-925b-ca06469aa880" providerId="ADAL" clId="{1FACF659-2221-45B7-8BC8-80146A322143}" dt="2026-04-29T16:22:35.432" v="283" actId="26606"/>
          <ac:spMkLst>
            <pc:docMk/>
            <pc:sldMk cId="1847275767" sldId="412"/>
            <ac:spMk id="14" creationId="{6C4028FD-8BAA-4A19-BFDE-594D991B7552}"/>
          </ac:spMkLst>
        </pc:spChg>
        <pc:spChg chg="add del">
          <ac:chgData name="Vickie Turnquist" userId="500a2e8a-e76e-492d-925b-ca06469aa880" providerId="ADAL" clId="{1FACF659-2221-45B7-8BC8-80146A322143}" dt="2026-04-29T16:23:11.138" v="286" actId="26606"/>
          <ac:spMkLst>
            <pc:docMk/>
            <pc:sldMk cId="1847275767" sldId="412"/>
            <ac:spMk id="16" creationId="{B2DD41CD-8F47-4F56-AD12-4E2FF7696987}"/>
          </ac:spMkLst>
        </pc:spChg>
        <pc:spChg chg="add del">
          <ac:chgData name="Vickie Turnquist" userId="500a2e8a-e76e-492d-925b-ca06469aa880" providerId="ADAL" clId="{1FACF659-2221-45B7-8BC8-80146A322143}" dt="2026-04-29T16:23:11.138" v="286" actId="26606"/>
          <ac:spMkLst>
            <pc:docMk/>
            <pc:sldMk cId="1847275767" sldId="412"/>
            <ac:spMk id="17" creationId="{45D37F4E-DDB4-456B-97E0-9937730A039F}"/>
          </ac:spMkLst>
        </pc:spChg>
        <pc:graphicFrameChg chg="mod modGraphic">
          <ac:chgData name="Vickie Turnquist" userId="500a2e8a-e76e-492d-925b-ca06469aa880" providerId="ADAL" clId="{1FACF659-2221-45B7-8BC8-80146A322143}" dt="2026-05-04T17:30:19.962" v="2913" actId="26606"/>
          <ac:graphicFrameMkLst>
            <pc:docMk/>
            <pc:sldMk cId="1847275767" sldId="412"/>
            <ac:graphicFrameMk id="9" creationId="{EA1D6F62-DE25-2966-1566-D5E870A255FF}"/>
          </ac:graphicFrameMkLst>
        </pc:graphicFrameChg>
        <pc:picChg chg="add mod ord">
          <ac:chgData name="Vickie Turnquist" userId="500a2e8a-e76e-492d-925b-ca06469aa880" providerId="ADAL" clId="{1FACF659-2221-45B7-8BC8-80146A322143}" dt="2026-05-04T17:30:19.962" v="2913" actId="26606"/>
          <ac:picMkLst>
            <pc:docMk/>
            <pc:sldMk cId="1847275767" sldId="412"/>
            <ac:picMk id="19" creationId="{4AA89C6E-2DBF-0D34-93E2-46A138E8C676}"/>
          </ac:picMkLst>
        </pc:picChg>
        <pc:cxnChg chg="add del">
          <ac:chgData name="Vickie Turnquist" userId="500a2e8a-e76e-492d-925b-ca06469aa880" providerId="ADAL" clId="{1FACF659-2221-45B7-8BC8-80146A322143}" dt="2026-05-04T17:30:19.962" v="2913" actId="26606"/>
          <ac:cxnSpMkLst>
            <pc:docMk/>
            <pc:sldMk cId="1847275767" sldId="412"/>
            <ac:cxnSpMk id="24" creationId="{1503BFE4-729B-D9D0-C17B-501E6AF1127A}"/>
          </ac:cxnSpMkLst>
        </pc:cxnChg>
      </pc:sldChg>
      <pc:sldChg chg="del">
        <pc:chgData name="Vickie Turnquist" userId="500a2e8a-e76e-492d-925b-ca06469aa880" providerId="ADAL" clId="{1FACF659-2221-45B7-8BC8-80146A322143}" dt="2026-05-04T17:57:03.118" v="3033" actId="2696"/>
        <pc:sldMkLst>
          <pc:docMk/>
          <pc:sldMk cId="1209572881" sldId="415"/>
        </pc:sldMkLst>
      </pc:sldChg>
      <pc:sldChg chg="addSp delSp modSp add del mod setBg">
        <pc:chgData name="Vickie Turnquist" userId="500a2e8a-e76e-492d-925b-ca06469aa880" providerId="ADAL" clId="{1FACF659-2221-45B7-8BC8-80146A322143}" dt="2026-05-04T18:58:13.305" v="3313" actId="26606"/>
        <pc:sldMkLst>
          <pc:docMk/>
          <pc:sldMk cId="3565571826" sldId="421"/>
        </pc:sldMkLst>
        <pc:spChg chg="mod">
          <ac:chgData name="Vickie Turnquist" userId="500a2e8a-e76e-492d-925b-ca06469aa880" providerId="ADAL" clId="{1FACF659-2221-45B7-8BC8-80146A322143}" dt="2026-05-04T18:58:13.305" v="3313" actId="26606"/>
          <ac:spMkLst>
            <pc:docMk/>
            <pc:sldMk cId="3565571826" sldId="421"/>
            <ac:spMk id="2" creationId="{34C5979F-F1FD-90FD-03A5-0E9F0C882DD3}"/>
          </ac:spMkLst>
        </pc:spChg>
        <pc:spChg chg="mod">
          <ac:chgData name="Vickie Turnquist" userId="500a2e8a-e76e-492d-925b-ca06469aa880" providerId="ADAL" clId="{1FACF659-2221-45B7-8BC8-80146A322143}" dt="2026-05-04T18:58:13.305" v="3313" actId="26606"/>
          <ac:spMkLst>
            <pc:docMk/>
            <pc:sldMk cId="3565571826" sldId="421"/>
            <ac:spMk id="3" creationId="{28637B7B-72EB-CC4A-0E89-F0B0CE084766}"/>
          </ac:spMkLst>
        </pc:spChg>
        <pc:spChg chg="mod">
          <ac:chgData name="Vickie Turnquist" userId="500a2e8a-e76e-492d-925b-ca06469aa880" providerId="ADAL" clId="{1FACF659-2221-45B7-8BC8-80146A322143}" dt="2026-05-04T18:58:13.305" v="3312" actId="26606"/>
          <ac:spMkLst>
            <pc:docMk/>
            <pc:sldMk cId="3565571826" sldId="421"/>
            <ac:spMk id="6" creationId="{F4B74125-CDD1-C197-A5C8-680FF84FD6CE}"/>
          </ac:spMkLst>
        </pc:spChg>
        <pc:spChg chg="add del">
          <ac:chgData name="Vickie Turnquist" userId="500a2e8a-e76e-492d-925b-ca06469aa880" providerId="ADAL" clId="{1FACF659-2221-45B7-8BC8-80146A322143}" dt="2026-05-04T18:58:13.305" v="3313" actId="26606"/>
          <ac:spMkLst>
            <pc:docMk/>
            <pc:sldMk cId="3565571826" sldId="421"/>
            <ac:spMk id="11" creationId="{F13C74B1-5B17-4795-BED0-7140497B445A}"/>
          </ac:spMkLst>
        </pc:spChg>
        <pc:spChg chg="add del">
          <ac:chgData name="Vickie Turnquist" userId="500a2e8a-e76e-492d-925b-ca06469aa880" providerId="ADAL" clId="{1FACF659-2221-45B7-8BC8-80146A322143}" dt="2026-05-04T18:58:13.305" v="3313" actId="26606"/>
          <ac:spMkLst>
            <pc:docMk/>
            <pc:sldMk cId="3565571826" sldId="421"/>
            <ac:spMk id="13" creationId="{D4974D33-8DC5-464E-8C6D-BE58F0669C17}"/>
          </ac:spMkLst>
        </pc:spChg>
        <pc:spChg chg="add del">
          <ac:chgData name="Vickie Turnquist" userId="500a2e8a-e76e-492d-925b-ca06469aa880" providerId="ADAL" clId="{1FACF659-2221-45B7-8BC8-80146A322143}" dt="2026-05-04T18:58:13.305" v="3312" actId="26606"/>
          <ac:spMkLst>
            <pc:docMk/>
            <pc:sldMk cId="3565571826" sldId="421"/>
            <ac:spMk id="18" creationId="{C0A1ED06-4733-4020-9C60-81D4D801408D}"/>
          </ac:spMkLst>
        </pc:spChg>
        <pc:spChg chg="add del">
          <ac:chgData name="Vickie Turnquist" userId="500a2e8a-e76e-492d-925b-ca06469aa880" providerId="ADAL" clId="{1FACF659-2221-45B7-8BC8-80146A322143}" dt="2026-05-04T18:58:13.305" v="3312" actId="26606"/>
          <ac:spMkLst>
            <pc:docMk/>
            <pc:sldMk cId="3565571826" sldId="421"/>
            <ac:spMk id="20" creationId="{B0CA3509-3AF9-45FE-93ED-57BB5D5E8E07}"/>
          </ac:spMkLst>
        </pc:spChg>
        <pc:spChg chg="add">
          <ac:chgData name="Vickie Turnquist" userId="500a2e8a-e76e-492d-925b-ca06469aa880" providerId="ADAL" clId="{1FACF659-2221-45B7-8BC8-80146A322143}" dt="2026-05-04T18:58:13.305" v="3313" actId="26606"/>
          <ac:spMkLst>
            <pc:docMk/>
            <pc:sldMk cId="3565571826" sldId="421"/>
            <ac:spMk id="22" creationId="{04812C46-200A-4DEB-A05E-3ED6C68C2387}"/>
          </ac:spMkLst>
        </pc:spChg>
        <pc:spChg chg="add">
          <ac:chgData name="Vickie Turnquist" userId="500a2e8a-e76e-492d-925b-ca06469aa880" providerId="ADAL" clId="{1FACF659-2221-45B7-8BC8-80146A322143}" dt="2026-05-04T18:58:13.305" v="3313" actId="26606"/>
          <ac:spMkLst>
            <pc:docMk/>
            <pc:sldMk cId="3565571826" sldId="421"/>
            <ac:spMk id="23" creationId="{D1EA859B-E555-4109-94F3-6700E046E008}"/>
          </ac:spMkLst>
        </pc:spChg>
        <pc:picChg chg="mod ord">
          <ac:chgData name="Vickie Turnquist" userId="500a2e8a-e76e-492d-925b-ca06469aa880" providerId="ADAL" clId="{1FACF659-2221-45B7-8BC8-80146A322143}" dt="2026-05-04T18:58:13.305" v="3313" actId="26606"/>
          <ac:picMkLst>
            <pc:docMk/>
            <pc:sldMk cId="3565571826" sldId="421"/>
            <ac:picMk id="5" creationId="{7D6B9743-64BD-693E-388F-45ECA2204AC3}"/>
          </ac:picMkLst>
        </pc:picChg>
      </pc:sldChg>
      <pc:sldChg chg="modSp mod setBg setClrOvrMap">
        <pc:chgData name="Vickie Turnquist" userId="500a2e8a-e76e-492d-925b-ca06469aa880" providerId="ADAL" clId="{1FACF659-2221-45B7-8BC8-80146A322143}" dt="2026-04-29T16:17:13.017" v="253" actId="26606"/>
        <pc:sldMkLst>
          <pc:docMk/>
          <pc:sldMk cId="1786275188" sldId="422"/>
        </pc:sldMkLst>
        <pc:graphicFrameChg chg="mod modGraphic">
          <ac:chgData name="Vickie Turnquist" userId="500a2e8a-e76e-492d-925b-ca06469aa880" providerId="ADAL" clId="{1FACF659-2221-45B7-8BC8-80146A322143}" dt="2026-04-29T16:17:13.017" v="253" actId="26606"/>
          <ac:graphicFrameMkLst>
            <pc:docMk/>
            <pc:sldMk cId="1786275188" sldId="422"/>
            <ac:graphicFrameMk id="5" creationId="{E9DEB408-4457-068B-8451-149D1EA9DAE6}"/>
          </ac:graphicFrameMkLst>
        </pc:graphicFrameChg>
        <pc:picChg chg="mod">
          <ac:chgData name="Vickie Turnquist" userId="500a2e8a-e76e-492d-925b-ca06469aa880" providerId="ADAL" clId="{1FACF659-2221-45B7-8BC8-80146A322143}" dt="2026-04-29T16:17:13.017" v="253" actId="26606"/>
          <ac:picMkLst>
            <pc:docMk/>
            <pc:sldMk cId="1786275188" sldId="422"/>
            <ac:picMk id="6" creationId="{ED2BD277-B098-CD16-B653-1983DBB2BC6C}"/>
          </ac:picMkLst>
        </pc:picChg>
      </pc:sldChg>
      <pc:sldChg chg="addSp delSp modSp add del mod">
        <pc:chgData name="Vickie Turnquist" userId="500a2e8a-e76e-492d-925b-ca06469aa880" providerId="ADAL" clId="{1FACF659-2221-45B7-8BC8-80146A322143}" dt="2026-05-04T17:27:13.356" v="2899" actId="2696"/>
        <pc:sldMkLst>
          <pc:docMk/>
          <pc:sldMk cId="191802453" sldId="424"/>
        </pc:sldMkLst>
        <pc:spChg chg="mod">
          <ac:chgData name="Vickie Turnquist" userId="500a2e8a-e76e-492d-925b-ca06469aa880" providerId="ADAL" clId="{1FACF659-2221-45B7-8BC8-80146A322143}" dt="2026-04-29T16:17:22.150" v="254" actId="26606"/>
          <ac:spMkLst>
            <pc:docMk/>
            <pc:sldMk cId="191802453" sldId="424"/>
            <ac:spMk id="2" creationId="{C35DB779-A3E9-23FF-6430-A6B6462F4B45}"/>
          </ac:spMkLst>
        </pc:spChg>
        <pc:spChg chg="mod">
          <ac:chgData name="Vickie Turnquist" userId="500a2e8a-e76e-492d-925b-ca06469aa880" providerId="ADAL" clId="{1FACF659-2221-45B7-8BC8-80146A322143}" dt="2026-04-29T16:17:22.150" v="254" actId="26606"/>
          <ac:spMkLst>
            <pc:docMk/>
            <pc:sldMk cId="191802453" sldId="424"/>
            <ac:spMk id="3" creationId="{DF628575-A0F7-B12D-E908-4003BEF875AA}"/>
          </ac:spMkLst>
        </pc:spChg>
        <pc:spChg chg="del">
          <ac:chgData name="Vickie Turnquist" userId="500a2e8a-e76e-492d-925b-ca06469aa880" providerId="ADAL" clId="{1FACF659-2221-45B7-8BC8-80146A322143}" dt="2026-04-29T16:17:22.150" v="254" actId="26606"/>
          <ac:spMkLst>
            <pc:docMk/>
            <pc:sldMk cId="191802453" sldId="424"/>
            <ac:spMk id="12" creationId="{5298780A-33B9-4EA2-8F67-DE68AD62841B}"/>
          </ac:spMkLst>
        </pc:spChg>
        <pc:spChg chg="del">
          <ac:chgData name="Vickie Turnquist" userId="500a2e8a-e76e-492d-925b-ca06469aa880" providerId="ADAL" clId="{1FACF659-2221-45B7-8BC8-80146A322143}" dt="2026-04-29T16:17:22.150" v="254" actId="26606"/>
          <ac:spMkLst>
            <pc:docMk/>
            <pc:sldMk cId="191802453" sldId="424"/>
            <ac:spMk id="17" creationId="{081EA652-8C6A-4E69-BEB9-170809474553}"/>
          </ac:spMkLst>
        </pc:spChg>
        <pc:spChg chg="del">
          <ac:chgData name="Vickie Turnquist" userId="500a2e8a-e76e-492d-925b-ca06469aa880" providerId="ADAL" clId="{1FACF659-2221-45B7-8BC8-80146A322143}" dt="2026-04-29T16:17:22.150" v="254" actId="26606"/>
          <ac:spMkLst>
            <pc:docMk/>
            <pc:sldMk cId="191802453" sldId="424"/>
            <ac:spMk id="18" creationId="{A4026A73-1F7F-49F2-B319-8CA3B3D53269}"/>
          </ac:spMkLst>
        </pc:spChg>
        <pc:spChg chg="del">
          <ac:chgData name="Vickie Turnquist" userId="500a2e8a-e76e-492d-925b-ca06469aa880" providerId="ADAL" clId="{1FACF659-2221-45B7-8BC8-80146A322143}" dt="2026-04-29T16:17:22.150" v="254" actId="26606"/>
          <ac:spMkLst>
            <pc:docMk/>
            <pc:sldMk cId="191802453" sldId="424"/>
            <ac:spMk id="19" creationId="{7F488E8B-4E1E-4402-8935-D4E6C02615C7}"/>
          </ac:spMkLst>
        </pc:spChg>
        <pc:spChg chg="add">
          <ac:chgData name="Vickie Turnquist" userId="500a2e8a-e76e-492d-925b-ca06469aa880" providerId="ADAL" clId="{1FACF659-2221-45B7-8BC8-80146A322143}" dt="2026-04-29T16:17:22.150" v="254" actId="26606"/>
          <ac:spMkLst>
            <pc:docMk/>
            <pc:sldMk cId="191802453" sldId="424"/>
            <ac:spMk id="24" creationId="{100EDD19-6802-4EC3-95CE-CFFAB042CFD6}"/>
          </ac:spMkLst>
        </pc:spChg>
        <pc:spChg chg="add">
          <ac:chgData name="Vickie Turnquist" userId="500a2e8a-e76e-492d-925b-ca06469aa880" providerId="ADAL" clId="{1FACF659-2221-45B7-8BC8-80146A322143}" dt="2026-04-29T16:17:22.150" v="254" actId="26606"/>
          <ac:spMkLst>
            <pc:docMk/>
            <pc:sldMk cId="191802453" sldId="424"/>
            <ac:spMk id="26" creationId="{DB17E863-922E-4C26-BD64-E8FD41D28661}"/>
          </ac:spMkLst>
        </pc:spChg>
        <pc:cxnChg chg="del">
          <ac:chgData name="Vickie Turnquist" userId="500a2e8a-e76e-492d-925b-ca06469aa880" providerId="ADAL" clId="{1FACF659-2221-45B7-8BC8-80146A322143}" dt="2026-04-29T16:17:22.150" v="254" actId="26606"/>
          <ac:cxnSpMkLst>
            <pc:docMk/>
            <pc:sldMk cId="191802453" sldId="424"/>
            <ac:cxnSpMk id="16" creationId="{23AAC9B5-8015-485C-ACF9-A750390E9A56}"/>
          </ac:cxnSpMkLst>
        </pc:cxnChg>
      </pc:sldChg>
      <pc:sldChg chg="del">
        <pc:chgData name="Vickie Turnquist" userId="500a2e8a-e76e-492d-925b-ca06469aa880" providerId="ADAL" clId="{1FACF659-2221-45B7-8BC8-80146A322143}" dt="2026-05-04T20:42:57.817" v="3405" actId="2696"/>
        <pc:sldMkLst>
          <pc:docMk/>
          <pc:sldMk cId="1644793447" sldId="425"/>
        </pc:sldMkLst>
      </pc:sldChg>
      <pc:sldChg chg="del">
        <pc:chgData name="Vickie Turnquist" userId="500a2e8a-e76e-492d-925b-ca06469aa880" providerId="ADAL" clId="{1FACF659-2221-45B7-8BC8-80146A322143}" dt="2026-05-04T20:43:01.318" v="3406" actId="2696"/>
        <pc:sldMkLst>
          <pc:docMk/>
          <pc:sldMk cId="539469645" sldId="426"/>
        </pc:sldMkLst>
      </pc:sldChg>
      <pc:sldChg chg="del">
        <pc:chgData name="Vickie Turnquist" userId="500a2e8a-e76e-492d-925b-ca06469aa880" providerId="ADAL" clId="{1FACF659-2221-45B7-8BC8-80146A322143}" dt="2026-05-04T20:42:50.729" v="3404" actId="2696"/>
        <pc:sldMkLst>
          <pc:docMk/>
          <pc:sldMk cId="1780461439" sldId="427"/>
        </pc:sldMkLst>
      </pc:sldChg>
      <pc:sldChg chg="del">
        <pc:chgData name="Vickie Turnquist" userId="500a2e8a-e76e-492d-925b-ca06469aa880" providerId="ADAL" clId="{1FACF659-2221-45B7-8BC8-80146A322143}" dt="2026-05-04T20:42:47.117" v="3403" actId="2696"/>
        <pc:sldMkLst>
          <pc:docMk/>
          <pc:sldMk cId="3089051575" sldId="428"/>
        </pc:sldMkLst>
      </pc:sldChg>
      <pc:sldChg chg="del">
        <pc:chgData name="Vickie Turnquist" userId="500a2e8a-e76e-492d-925b-ca06469aa880" providerId="ADAL" clId="{1FACF659-2221-45B7-8BC8-80146A322143}" dt="2026-05-04T17:43:29.914" v="2947" actId="2696"/>
        <pc:sldMkLst>
          <pc:docMk/>
          <pc:sldMk cId="1121141458" sldId="429"/>
        </pc:sldMkLst>
      </pc:sldChg>
      <pc:sldChg chg="del">
        <pc:chgData name="Vickie Turnquist" userId="500a2e8a-e76e-492d-925b-ca06469aa880" providerId="ADAL" clId="{1FACF659-2221-45B7-8BC8-80146A322143}" dt="2026-05-04T19:05:01.605" v="3343" actId="2696"/>
        <pc:sldMkLst>
          <pc:docMk/>
          <pc:sldMk cId="1043367182" sldId="437"/>
        </pc:sldMkLst>
      </pc:sldChg>
      <pc:sldChg chg="del">
        <pc:chgData name="Vickie Turnquist" userId="500a2e8a-e76e-492d-925b-ca06469aa880" providerId="ADAL" clId="{1FACF659-2221-45B7-8BC8-80146A322143}" dt="2026-05-04T19:04:58.995" v="3342" actId="2696"/>
        <pc:sldMkLst>
          <pc:docMk/>
          <pc:sldMk cId="4245698317" sldId="438"/>
        </pc:sldMkLst>
      </pc:sldChg>
      <pc:sldChg chg="ord">
        <pc:chgData name="Vickie Turnquist" userId="500a2e8a-e76e-492d-925b-ca06469aa880" providerId="ADAL" clId="{1FACF659-2221-45B7-8BC8-80146A322143}" dt="2026-05-04T19:02:53.925" v="3329"/>
        <pc:sldMkLst>
          <pc:docMk/>
          <pc:sldMk cId="231546283" sldId="441"/>
        </pc:sldMkLst>
      </pc:sldChg>
      <pc:sldChg chg="ord">
        <pc:chgData name="Vickie Turnquist" userId="500a2e8a-e76e-492d-925b-ca06469aa880" providerId="ADAL" clId="{1FACF659-2221-45B7-8BC8-80146A322143}" dt="2026-05-04T19:03:01.149" v="3331"/>
        <pc:sldMkLst>
          <pc:docMk/>
          <pc:sldMk cId="1198089917" sldId="442"/>
        </pc:sldMkLst>
      </pc:sldChg>
      <pc:sldChg chg="ord">
        <pc:chgData name="Vickie Turnquist" userId="500a2e8a-e76e-492d-925b-ca06469aa880" providerId="ADAL" clId="{1FACF659-2221-45B7-8BC8-80146A322143}" dt="2026-05-04T19:03:16.557" v="3333"/>
        <pc:sldMkLst>
          <pc:docMk/>
          <pc:sldMk cId="464475963" sldId="443"/>
        </pc:sldMkLst>
      </pc:sldChg>
      <pc:sldChg chg="del ord">
        <pc:chgData name="Vickie Turnquist" userId="500a2e8a-e76e-492d-925b-ca06469aa880" providerId="ADAL" clId="{1FACF659-2221-45B7-8BC8-80146A322143}" dt="2026-05-04T18:39:57.744" v="3218" actId="2696"/>
        <pc:sldMkLst>
          <pc:docMk/>
          <pc:sldMk cId="1661046627" sldId="452"/>
        </pc:sldMkLst>
      </pc:sldChg>
      <pc:sldChg chg="addSp delSp modSp mod">
        <pc:chgData name="Vickie Turnquist" userId="500a2e8a-e76e-492d-925b-ca06469aa880" providerId="ADAL" clId="{1FACF659-2221-45B7-8BC8-80146A322143}" dt="2026-04-29T16:17:40.031" v="259" actId="26606"/>
        <pc:sldMkLst>
          <pc:docMk/>
          <pc:sldMk cId="430325858" sldId="453"/>
        </pc:sldMkLst>
        <pc:spChg chg="mod">
          <ac:chgData name="Vickie Turnquist" userId="500a2e8a-e76e-492d-925b-ca06469aa880" providerId="ADAL" clId="{1FACF659-2221-45B7-8BC8-80146A322143}" dt="2026-04-29T16:17:40.031" v="259" actId="26606"/>
          <ac:spMkLst>
            <pc:docMk/>
            <pc:sldMk cId="430325858" sldId="453"/>
            <ac:spMk id="2" creationId="{B23D83A5-B037-7295-5A53-6566298D0B08}"/>
          </ac:spMkLst>
        </pc:spChg>
        <pc:spChg chg="mod">
          <ac:chgData name="Vickie Turnquist" userId="500a2e8a-e76e-492d-925b-ca06469aa880" providerId="ADAL" clId="{1FACF659-2221-45B7-8BC8-80146A322143}" dt="2026-04-29T16:17:40.031" v="259" actId="26606"/>
          <ac:spMkLst>
            <pc:docMk/>
            <pc:sldMk cId="430325858" sldId="453"/>
            <ac:spMk id="3" creationId="{75A512D8-AF38-3A1B-0F57-1494B2594027}"/>
          </ac:spMkLst>
        </pc:spChg>
        <pc:spChg chg="add del">
          <ac:chgData name="Vickie Turnquist" userId="500a2e8a-e76e-492d-925b-ca06469aa880" providerId="ADAL" clId="{1FACF659-2221-45B7-8BC8-80146A322143}" dt="2026-04-29T16:17:40.031" v="259" actId="26606"/>
          <ac:spMkLst>
            <pc:docMk/>
            <pc:sldMk cId="430325858" sldId="453"/>
            <ac:spMk id="10" creationId="{DBC6133C-0615-4CE4-9132-37E609A9BDFA}"/>
          </ac:spMkLst>
        </pc:spChg>
        <pc:spChg chg="add del">
          <ac:chgData name="Vickie Turnquist" userId="500a2e8a-e76e-492d-925b-ca06469aa880" providerId="ADAL" clId="{1FACF659-2221-45B7-8BC8-80146A322143}" dt="2026-04-29T16:17:40.031" v="259" actId="26606"/>
          <ac:spMkLst>
            <pc:docMk/>
            <pc:sldMk cId="430325858" sldId="453"/>
            <ac:spMk id="12" creationId="{169CC832-2974-4E8D-90ED-3E2941BA7336}"/>
          </ac:spMkLst>
        </pc:spChg>
        <pc:spChg chg="add del">
          <ac:chgData name="Vickie Turnquist" userId="500a2e8a-e76e-492d-925b-ca06469aa880" providerId="ADAL" clId="{1FACF659-2221-45B7-8BC8-80146A322143}" dt="2026-04-29T16:17:40.031" v="259" actId="26606"/>
          <ac:spMkLst>
            <pc:docMk/>
            <pc:sldMk cId="430325858" sldId="453"/>
            <ac:spMk id="14" creationId="{55222F96-971A-4F90-B841-6BAB416C7AC1}"/>
          </ac:spMkLst>
        </pc:spChg>
        <pc:spChg chg="add del">
          <ac:chgData name="Vickie Turnquist" userId="500a2e8a-e76e-492d-925b-ca06469aa880" providerId="ADAL" clId="{1FACF659-2221-45B7-8BC8-80146A322143}" dt="2026-04-29T16:17:40.031" v="259" actId="26606"/>
          <ac:spMkLst>
            <pc:docMk/>
            <pc:sldMk cId="430325858" sldId="453"/>
            <ac:spMk id="16" creationId="{08980754-6F4B-43C9-B9BE-127B6BED6586}"/>
          </ac:spMkLst>
        </pc:spChg>
        <pc:spChg chg="add del">
          <ac:chgData name="Vickie Turnquist" userId="500a2e8a-e76e-492d-925b-ca06469aa880" providerId="ADAL" clId="{1FACF659-2221-45B7-8BC8-80146A322143}" dt="2026-04-29T16:17:40.031" v="259" actId="26606"/>
          <ac:spMkLst>
            <pc:docMk/>
            <pc:sldMk cId="430325858" sldId="453"/>
            <ac:spMk id="18" creationId="{2C1BBA94-3F40-40AA-8BB9-E69E25E537C1}"/>
          </ac:spMkLst>
        </pc:spChg>
        <pc:spChg chg="add del">
          <ac:chgData name="Vickie Turnquist" userId="500a2e8a-e76e-492d-925b-ca06469aa880" providerId="ADAL" clId="{1FACF659-2221-45B7-8BC8-80146A322143}" dt="2026-04-29T16:17:38.754" v="256" actId="26606"/>
          <ac:spMkLst>
            <pc:docMk/>
            <pc:sldMk cId="430325858" sldId="453"/>
            <ac:spMk id="23" creationId="{DC6BEC6B-5C77-412D-B45A-5B0F46FEDAC7}"/>
          </ac:spMkLst>
        </pc:spChg>
        <pc:spChg chg="add del">
          <ac:chgData name="Vickie Turnquist" userId="500a2e8a-e76e-492d-925b-ca06469aa880" providerId="ADAL" clId="{1FACF659-2221-45B7-8BC8-80146A322143}" dt="2026-04-29T16:17:40.015" v="258" actId="26606"/>
          <ac:spMkLst>
            <pc:docMk/>
            <pc:sldMk cId="430325858" sldId="453"/>
            <ac:spMk id="25" creationId="{257363FD-7E77-4145-9483-331A807ADF0E}"/>
          </ac:spMkLst>
        </pc:spChg>
        <pc:spChg chg="add">
          <ac:chgData name="Vickie Turnquist" userId="500a2e8a-e76e-492d-925b-ca06469aa880" providerId="ADAL" clId="{1FACF659-2221-45B7-8BC8-80146A322143}" dt="2026-04-29T16:17:40.031" v="259" actId="26606"/>
          <ac:spMkLst>
            <pc:docMk/>
            <pc:sldMk cId="430325858" sldId="453"/>
            <ac:spMk id="27" creationId="{F13C74B1-5B17-4795-BED0-7140497B445A}"/>
          </ac:spMkLst>
        </pc:spChg>
        <pc:spChg chg="add">
          <ac:chgData name="Vickie Turnquist" userId="500a2e8a-e76e-492d-925b-ca06469aa880" providerId="ADAL" clId="{1FACF659-2221-45B7-8BC8-80146A322143}" dt="2026-04-29T16:17:40.031" v="259" actId="26606"/>
          <ac:spMkLst>
            <pc:docMk/>
            <pc:sldMk cId="430325858" sldId="453"/>
            <ac:spMk id="28" creationId="{D4974D33-8DC5-464E-8C6D-BE58F0669C17}"/>
          </ac:spMkLst>
        </pc:spChg>
        <pc:picChg chg="mod ord">
          <ac:chgData name="Vickie Turnquist" userId="500a2e8a-e76e-492d-925b-ca06469aa880" providerId="ADAL" clId="{1FACF659-2221-45B7-8BC8-80146A322143}" dt="2026-04-29T16:17:40.031" v="259" actId="26606"/>
          <ac:picMkLst>
            <pc:docMk/>
            <pc:sldMk cId="430325858" sldId="453"/>
            <ac:picMk id="5" creationId="{AD2867A6-FDAB-CCF7-FF31-8154AA9EA079}"/>
          </ac:picMkLst>
        </pc:picChg>
      </pc:sldChg>
      <pc:sldChg chg="addSp delSp modSp del mod">
        <pc:chgData name="Vickie Turnquist" userId="500a2e8a-e76e-492d-925b-ca06469aa880" providerId="ADAL" clId="{1FACF659-2221-45B7-8BC8-80146A322143}" dt="2026-05-04T17:27:19.731" v="2900" actId="2696"/>
        <pc:sldMkLst>
          <pc:docMk/>
          <pc:sldMk cId="3001626481" sldId="454"/>
        </pc:sldMkLst>
        <pc:spChg chg="mod">
          <ac:chgData name="Vickie Turnquist" userId="500a2e8a-e76e-492d-925b-ca06469aa880" providerId="ADAL" clId="{1FACF659-2221-45B7-8BC8-80146A322143}" dt="2026-04-29T16:17:48.942" v="260" actId="26606"/>
          <ac:spMkLst>
            <pc:docMk/>
            <pc:sldMk cId="3001626481" sldId="454"/>
            <ac:spMk id="2" creationId="{F45BC095-69CA-EF0F-C235-B426C089B00F}"/>
          </ac:spMkLst>
        </pc:spChg>
        <pc:spChg chg="mod ord">
          <ac:chgData name="Vickie Turnquist" userId="500a2e8a-e76e-492d-925b-ca06469aa880" providerId="ADAL" clId="{1FACF659-2221-45B7-8BC8-80146A322143}" dt="2026-04-29T16:17:48.942" v="260" actId="26606"/>
          <ac:spMkLst>
            <pc:docMk/>
            <pc:sldMk cId="3001626481" sldId="454"/>
            <ac:spMk id="3" creationId="{21B2D7B1-2AB9-A52A-333F-F7D69FE8A808}"/>
          </ac:spMkLst>
        </pc:spChg>
        <pc:spChg chg="del">
          <ac:chgData name="Vickie Turnquist" userId="500a2e8a-e76e-492d-925b-ca06469aa880" providerId="ADAL" clId="{1FACF659-2221-45B7-8BC8-80146A322143}" dt="2026-04-29T16:17:48.942" v="260" actId="26606"/>
          <ac:spMkLst>
            <pc:docMk/>
            <pc:sldMk cId="3001626481" sldId="454"/>
            <ac:spMk id="10" creationId="{201CC55D-ED54-4C5C-95E6-10947BD1103B}"/>
          </ac:spMkLst>
        </pc:spChg>
        <pc:spChg chg="del">
          <ac:chgData name="Vickie Turnquist" userId="500a2e8a-e76e-492d-925b-ca06469aa880" providerId="ADAL" clId="{1FACF659-2221-45B7-8BC8-80146A322143}" dt="2026-04-29T16:17:48.942" v="260" actId="26606"/>
          <ac:spMkLst>
            <pc:docMk/>
            <pc:sldMk cId="3001626481" sldId="454"/>
            <ac:spMk id="16" creationId="{3873B707-463F-40B0-8227-E8CC6C67EB25}"/>
          </ac:spMkLst>
        </pc:spChg>
        <pc:spChg chg="del">
          <ac:chgData name="Vickie Turnquist" userId="500a2e8a-e76e-492d-925b-ca06469aa880" providerId="ADAL" clId="{1FACF659-2221-45B7-8BC8-80146A322143}" dt="2026-04-29T16:17:48.942" v="260" actId="26606"/>
          <ac:spMkLst>
            <pc:docMk/>
            <pc:sldMk cId="3001626481" sldId="454"/>
            <ac:spMk id="18" creationId="{C13237C8-E62C-4F0D-A318-BD6FB6C2D138}"/>
          </ac:spMkLst>
        </pc:spChg>
        <pc:spChg chg="del">
          <ac:chgData name="Vickie Turnquist" userId="500a2e8a-e76e-492d-925b-ca06469aa880" providerId="ADAL" clId="{1FACF659-2221-45B7-8BC8-80146A322143}" dt="2026-04-29T16:17:48.942" v="260" actId="26606"/>
          <ac:spMkLst>
            <pc:docMk/>
            <pc:sldMk cId="3001626481" sldId="454"/>
            <ac:spMk id="20" creationId="{19C9EAEA-39D0-4B0E-A0EB-51E7B26740B1}"/>
          </ac:spMkLst>
        </pc:spChg>
        <pc:spChg chg="add">
          <ac:chgData name="Vickie Turnquist" userId="500a2e8a-e76e-492d-925b-ca06469aa880" providerId="ADAL" clId="{1FACF659-2221-45B7-8BC8-80146A322143}" dt="2026-04-29T16:17:48.942" v="260" actId="26606"/>
          <ac:spMkLst>
            <pc:docMk/>
            <pc:sldMk cId="3001626481" sldId="454"/>
            <ac:spMk id="25" creationId="{2EB492CD-616E-47F8-933B-5E2D952A0593}"/>
          </ac:spMkLst>
        </pc:spChg>
        <pc:spChg chg="add">
          <ac:chgData name="Vickie Turnquist" userId="500a2e8a-e76e-492d-925b-ca06469aa880" providerId="ADAL" clId="{1FACF659-2221-45B7-8BC8-80146A322143}" dt="2026-04-29T16:17:48.942" v="260" actId="26606"/>
          <ac:spMkLst>
            <pc:docMk/>
            <pc:sldMk cId="3001626481" sldId="454"/>
            <ac:spMk id="27" creationId="{59383CF9-23B5-4335-9B21-1791C4CF1C75}"/>
          </ac:spMkLst>
        </pc:spChg>
        <pc:spChg chg="add">
          <ac:chgData name="Vickie Turnquist" userId="500a2e8a-e76e-492d-925b-ca06469aa880" providerId="ADAL" clId="{1FACF659-2221-45B7-8BC8-80146A322143}" dt="2026-04-29T16:17:48.942" v="260" actId="26606"/>
          <ac:spMkLst>
            <pc:docMk/>
            <pc:sldMk cId="3001626481" sldId="454"/>
            <ac:spMk id="29" creationId="{0007FE00-9498-4706-B255-6437B0252C02}"/>
          </ac:spMkLst>
        </pc:spChg>
        <pc:grpChg chg="del">
          <ac:chgData name="Vickie Turnquist" userId="500a2e8a-e76e-492d-925b-ca06469aa880" providerId="ADAL" clId="{1FACF659-2221-45B7-8BC8-80146A322143}" dt="2026-04-29T16:17:48.942" v="260" actId="26606"/>
          <ac:grpSpMkLst>
            <pc:docMk/>
            <pc:sldMk cId="3001626481" sldId="454"/>
            <ac:grpSpMk id="12" creationId="{1DE889C7-FAD6-4397-98E2-05D503484459}"/>
          </ac:grpSpMkLst>
        </pc:grpChg>
        <pc:picChg chg="mod">
          <ac:chgData name="Vickie Turnquist" userId="500a2e8a-e76e-492d-925b-ca06469aa880" providerId="ADAL" clId="{1FACF659-2221-45B7-8BC8-80146A322143}" dt="2026-04-29T16:17:48.942" v="260" actId="26606"/>
          <ac:picMkLst>
            <pc:docMk/>
            <pc:sldMk cId="3001626481" sldId="454"/>
            <ac:picMk id="5" creationId="{C7BA205F-4F12-F78E-E082-95D975E38740}"/>
          </ac:picMkLst>
        </pc:picChg>
      </pc:sldChg>
      <pc:sldChg chg="addSp delSp modSp mod">
        <pc:chgData name="Vickie Turnquist" userId="500a2e8a-e76e-492d-925b-ca06469aa880" providerId="ADAL" clId="{1FACF659-2221-45B7-8BC8-80146A322143}" dt="2026-04-29T16:18:50.533" v="270" actId="26606"/>
        <pc:sldMkLst>
          <pc:docMk/>
          <pc:sldMk cId="1696744340" sldId="455"/>
        </pc:sldMkLst>
        <pc:spChg chg="mod ord">
          <ac:chgData name="Vickie Turnquist" userId="500a2e8a-e76e-492d-925b-ca06469aa880" providerId="ADAL" clId="{1FACF659-2221-45B7-8BC8-80146A322143}" dt="2026-04-29T16:18:50.533" v="270" actId="26606"/>
          <ac:spMkLst>
            <pc:docMk/>
            <pc:sldMk cId="1696744340" sldId="455"/>
            <ac:spMk id="2" creationId="{1D402A4D-496E-7DD4-2BBA-BB356E2B4CF5}"/>
          </ac:spMkLst>
        </pc:spChg>
        <pc:spChg chg="mod ord">
          <ac:chgData name="Vickie Turnquist" userId="500a2e8a-e76e-492d-925b-ca06469aa880" providerId="ADAL" clId="{1FACF659-2221-45B7-8BC8-80146A322143}" dt="2026-04-29T16:18:50.533" v="270" actId="26606"/>
          <ac:spMkLst>
            <pc:docMk/>
            <pc:sldMk cId="1696744340" sldId="455"/>
            <ac:spMk id="3" creationId="{6136CE33-8D5B-E468-25CF-812DF4253302}"/>
          </ac:spMkLst>
        </pc:spChg>
        <pc:spChg chg="mod">
          <ac:chgData name="Vickie Turnquist" userId="500a2e8a-e76e-492d-925b-ca06469aa880" providerId="ADAL" clId="{1FACF659-2221-45B7-8BC8-80146A322143}" dt="2026-04-29T16:18:50.533" v="270" actId="26606"/>
          <ac:spMkLst>
            <pc:docMk/>
            <pc:sldMk cId="1696744340" sldId="455"/>
            <ac:spMk id="6" creationId="{7F00ACBB-C63A-AB15-6561-BFA03251CC3A}"/>
          </ac:spMkLst>
        </pc:spChg>
        <pc:spChg chg="add del">
          <ac:chgData name="Vickie Turnquist" userId="500a2e8a-e76e-492d-925b-ca06469aa880" providerId="ADAL" clId="{1FACF659-2221-45B7-8BC8-80146A322143}" dt="2026-04-29T16:18:30.906" v="265" actId="26606"/>
          <ac:spMkLst>
            <pc:docMk/>
            <pc:sldMk cId="1696744340" sldId="455"/>
            <ac:spMk id="19" creationId="{129F4FEF-3F4E-4042-8E6D-C24E201FB31A}"/>
          </ac:spMkLst>
        </pc:spChg>
        <pc:spChg chg="add del">
          <ac:chgData name="Vickie Turnquist" userId="500a2e8a-e76e-492d-925b-ca06469aa880" providerId="ADAL" clId="{1FACF659-2221-45B7-8BC8-80146A322143}" dt="2026-04-29T16:18:27.952" v="262" actId="26606"/>
          <ac:spMkLst>
            <pc:docMk/>
            <pc:sldMk cId="1696744340" sldId="455"/>
            <ac:spMk id="24" creationId="{99F1FFA9-D672-408C-9220-ADEEC6ABDD09}"/>
          </ac:spMkLst>
        </pc:spChg>
        <pc:spChg chg="add del">
          <ac:chgData name="Vickie Turnquist" userId="500a2e8a-e76e-492d-925b-ca06469aa880" providerId="ADAL" clId="{1FACF659-2221-45B7-8BC8-80146A322143}" dt="2026-04-29T16:18:30.890" v="264" actId="26606"/>
          <ac:spMkLst>
            <pc:docMk/>
            <pc:sldMk cId="1696744340" sldId="455"/>
            <ac:spMk id="26" creationId="{129F4FEF-3F4E-4042-8E6D-C24E201FB31A}"/>
          </ac:spMkLst>
        </pc:spChg>
        <pc:spChg chg="add del">
          <ac:chgData name="Vickie Turnquist" userId="500a2e8a-e76e-492d-925b-ca06469aa880" providerId="ADAL" clId="{1FACF659-2221-45B7-8BC8-80146A322143}" dt="2026-04-29T16:18:50.533" v="270" actId="26606"/>
          <ac:spMkLst>
            <pc:docMk/>
            <pc:sldMk cId="1696744340" sldId="455"/>
            <ac:spMk id="28" creationId="{394842B0-684D-44CC-B4BC-D13331CFD290}"/>
          </ac:spMkLst>
        </pc:spChg>
        <pc:spChg chg="add del">
          <ac:chgData name="Vickie Turnquist" userId="500a2e8a-e76e-492d-925b-ca06469aa880" providerId="ADAL" clId="{1FACF659-2221-45B7-8BC8-80146A322143}" dt="2026-04-29T16:18:50.533" v="270" actId="26606"/>
          <ac:spMkLst>
            <pc:docMk/>
            <pc:sldMk cId="1696744340" sldId="455"/>
            <ac:spMk id="29" creationId="{4C2A3DC3-F495-4B99-9FF3-3FB30D63235E}"/>
          </ac:spMkLst>
        </pc:spChg>
        <pc:spChg chg="add del">
          <ac:chgData name="Vickie Turnquist" userId="500a2e8a-e76e-492d-925b-ca06469aa880" providerId="ADAL" clId="{1FACF659-2221-45B7-8BC8-80146A322143}" dt="2026-04-29T16:18:41.544" v="267" actId="26606"/>
          <ac:spMkLst>
            <pc:docMk/>
            <pc:sldMk cId="1696744340" sldId="455"/>
            <ac:spMk id="34" creationId="{D2B783EE-0239-4717-BBEA-8C9EAC61C824}"/>
          </ac:spMkLst>
        </pc:spChg>
        <pc:spChg chg="add del">
          <ac:chgData name="Vickie Turnquist" userId="500a2e8a-e76e-492d-925b-ca06469aa880" providerId="ADAL" clId="{1FACF659-2221-45B7-8BC8-80146A322143}" dt="2026-04-29T16:18:41.544" v="267" actId="26606"/>
          <ac:spMkLst>
            <pc:docMk/>
            <pc:sldMk cId="1696744340" sldId="455"/>
            <ac:spMk id="36" creationId="{A7B99495-F43F-4D80-A44F-2CB4764EB90B}"/>
          </ac:spMkLst>
        </pc:spChg>
        <pc:spChg chg="add del">
          <ac:chgData name="Vickie Turnquist" userId="500a2e8a-e76e-492d-925b-ca06469aa880" providerId="ADAL" clId="{1FACF659-2221-45B7-8BC8-80146A322143}" dt="2026-04-29T16:18:41.544" v="267" actId="26606"/>
          <ac:spMkLst>
            <pc:docMk/>
            <pc:sldMk cId="1696744340" sldId="455"/>
            <ac:spMk id="38" creationId="{70BEB1E7-2F88-40BC-B73D-42E5B6F80BFC}"/>
          </ac:spMkLst>
        </pc:spChg>
        <pc:spChg chg="add del">
          <ac:chgData name="Vickie Turnquist" userId="500a2e8a-e76e-492d-925b-ca06469aa880" providerId="ADAL" clId="{1FACF659-2221-45B7-8BC8-80146A322143}" dt="2026-04-29T16:18:50.292" v="269" actId="26606"/>
          <ac:spMkLst>
            <pc:docMk/>
            <pc:sldMk cId="1696744340" sldId="455"/>
            <ac:spMk id="40" creationId="{7A203437-703A-4E00-A8C0-91D328D6C7C7}"/>
          </ac:spMkLst>
        </pc:spChg>
        <pc:spChg chg="add del">
          <ac:chgData name="Vickie Turnquist" userId="500a2e8a-e76e-492d-925b-ca06469aa880" providerId="ADAL" clId="{1FACF659-2221-45B7-8BC8-80146A322143}" dt="2026-04-29T16:18:50.292" v="269" actId="26606"/>
          <ac:spMkLst>
            <pc:docMk/>
            <pc:sldMk cId="1696744340" sldId="455"/>
            <ac:spMk id="41" creationId="{CD84038B-4A56-439B-A184-79B2D4506692}"/>
          </ac:spMkLst>
        </pc:spChg>
        <pc:spChg chg="add del">
          <ac:chgData name="Vickie Turnquist" userId="500a2e8a-e76e-492d-925b-ca06469aa880" providerId="ADAL" clId="{1FACF659-2221-45B7-8BC8-80146A322143}" dt="2026-04-29T16:18:50.292" v="269" actId="26606"/>
          <ac:spMkLst>
            <pc:docMk/>
            <pc:sldMk cId="1696744340" sldId="455"/>
            <ac:spMk id="42" creationId="{4F96EE13-2C4D-4262-812E-DDE5FC35F0AD}"/>
          </ac:spMkLst>
        </pc:spChg>
        <pc:spChg chg="add">
          <ac:chgData name="Vickie Turnquist" userId="500a2e8a-e76e-492d-925b-ca06469aa880" providerId="ADAL" clId="{1FACF659-2221-45B7-8BC8-80146A322143}" dt="2026-04-29T16:18:50.533" v="270" actId="26606"/>
          <ac:spMkLst>
            <pc:docMk/>
            <pc:sldMk cId="1696744340" sldId="455"/>
            <ac:spMk id="44" creationId="{C0A1ED06-4733-4020-9C60-81D4D801408D}"/>
          </ac:spMkLst>
        </pc:spChg>
        <pc:spChg chg="add">
          <ac:chgData name="Vickie Turnquist" userId="500a2e8a-e76e-492d-925b-ca06469aa880" providerId="ADAL" clId="{1FACF659-2221-45B7-8BC8-80146A322143}" dt="2026-04-29T16:18:50.533" v="270" actId="26606"/>
          <ac:spMkLst>
            <pc:docMk/>
            <pc:sldMk cId="1696744340" sldId="455"/>
            <ac:spMk id="45" creationId="{B0CA3509-3AF9-45FE-93ED-57BB5D5E8E07}"/>
          </ac:spMkLst>
        </pc:spChg>
        <pc:picChg chg="mod">
          <ac:chgData name="Vickie Turnquist" userId="500a2e8a-e76e-492d-925b-ca06469aa880" providerId="ADAL" clId="{1FACF659-2221-45B7-8BC8-80146A322143}" dt="2026-04-29T16:18:50.533" v="270" actId="26606"/>
          <ac:picMkLst>
            <pc:docMk/>
            <pc:sldMk cId="1696744340" sldId="455"/>
            <ac:picMk id="5" creationId="{9A92C949-02DB-CBBC-462F-42EB3EF02A61}"/>
          </ac:picMkLst>
        </pc:picChg>
        <pc:picChg chg="mod ord">
          <ac:chgData name="Vickie Turnquist" userId="500a2e8a-e76e-492d-925b-ca06469aa880" providerId="ADAL" clId="{1FACF659-2221-45B7-8BC8-80146A322143}" dt="2026-04-29T16:18:50.533" v="270" actId="26606"/>
          <ac:picMkLst>
            <pc:docMk/>
            <pc:sldMk cId="1696744340" sldId="455"/>
            <ac:picMk id="8" creationId="{1948C838-4249-4249-F46E-9C89E89D4628}"/>
          </ac:picMkLst>
        </pc:picChg>
      </pc:sldChg>
      <pc:sldChg chg="addSp delSp modSp mod">
        <pc:chgData name="Vickie Turnquist" userId="500a2e8a-e76e-492d-925b-ca06469aa880" providerId="ADAL" clId="{1FACF659-2221-45B7-8BC8-80146A322143}" dt="2026-04-29T16:19:04.453" v="277" actId="26606"/>
        <pc:sldMkLst>
          <pc:docMk/>
          <pc:sldMk cId="3693151934" sldId="456"/>
        </pc:sldMkLst>
        <pc:spChg chg="mod">
          <ac:chgData name="Vickie Turnquist" userId="500a2e8a-e76e-492d-925b-ca06469aa880" providerId="ADAL" clId="{1FACF659-2221-45B7-8BC8-80146A322143}" dt="2026-04-29T16:19:04.453" v="277" actId="26606"/>
          <ac:spMkLst>
            <pc:docMk/>
            <pc:sldMk cId="3693151934" sldId="456"/>
            <ac:spMk id="2" creationId="{14C5D023-A1D6-44CE-8767-E99FCC599C5E}"/>
          </ac:spMkLst>
        </pc:spChg>
        <pc:spChg chg="mod">
          <ac:chgData name="Vickie Turnquist" userId="500a2e8a-e76e-492d-925b-ca06469aa880" providerId="ADAL" clId="{1FACF659-2221-45B7-8BC8-80146A322143}" dt="2026-04-29T16:19:04.453" v="277" actId="26606"/>
          <ac:spMkLst>
            <pc:docMk/>
            <pc:sldMk cId="3693151934" sldId="456"/>
            <ac:spMk id="3" creationId="{D9810A12-8A67-F045-6385-8F75010FAD89}"/>
          </ac:spMkLst>
        </pc:spChg>
        <pc:spChg chg="mod">
          <ac:chgData name="Vickie Turnquist" userId="500a2e8a-e76e-492d-925b-ca06469aa880" providerId="ADAL" clId="{1FACF659-2221-45B7-8BC8-80146A322143}" dt="2026-04-29T16:19:04.437" v="276" actId="26606"/>
          <ac:spMkLst>
            <pc:docMk/>
            <pc:sldMk cId="3693151934" sldId="456"/>
            <ac:spMk id="9" creationId="{508EDD6A-D43A-3768-5529-09A4C66FABEE}"/>
          </ac:spMkLst>
        </pc:spChg>
        <pc:spChg chg="add del">
          <ac:chgData name="Vickie Turnquist" userId="500a2e8a-e76e-492d-925b-ca06469aa880" providerId="ADAL" clId="{1FACF659-2221-45B7-8BC8-80146A322143}" dt="2026-04-29T16:19:04.453" v="277" actId="26606"/>
          <ac:spMkLst>
            <pc:docMk/>
            <pc:sldMk cId="3693151934" sldId="456"/>
            <ac:spMk id="19" creationId="{E8A8EAB8-D2FF-444D-B34B-7D32F106AD0E}"/>
          </ac:spMkLst>
        </pc:spChg>
        <pc:spChg chg="add del">
          <ac:chgData name="Vickie Turnquist" userId="500a2e8a-e76e-492d-925b-ca06469aa880" providerId="ADAL" clId="{1FACF659-2221-45B7-8BC8-80146A322143}" dt="2026-04-29T16:19:01.683" v="272" actId="26606"/>
          <ac:spMkLst>
            <pc:docMk/>
            <pc:sldMk cId="3693151934" sldId="456"/>
            <ac:spMk id="25" creationId="{04812C46-200A-4DEB-A05E-3ED6C68C2387}"/>
          </ac:spMkLst>
        </pc:spChg>
        <pc:spChg chg="add del">
          <ac:chgData name="Vickie Turnquist" userId="500a2e8a-e76e-492d-925b-ca06469aa880" providerId="ADAL" clId="{1FACF659-2221-45B7-8BC8-80146A322143}" dt="2026-04-29T16:19:01.683" v="272" actId="26606"/>
          <ac:spMkLst>
            <pc:docMk/>
            <pc:sldMk cId="3693151934" sldId="456"/>
            <ac:spMk id="27" creationId="{D1EA859B-E555-4109-94F3-6700E046E008}"/>
          </ac:spMkLst>
        </pc:spChg>
        <pc:spChg chg="add del">
          <ac:chgData name="Vickie Turnquist" userId="500a2e8a-e76e-492d-925b-ca06469aa880" providerId="ADAL" clId="{1FACF659-2221-45B7-8BC8-80146A322143}" dt="2026-04-29T16:19:02.818" v="274" actId="26606"/>
          <ac:spMkLst>
            <pc:docMk/>
            <pc:sldMk cId="3693151934" sldId="456"/>
            <ac:spMk id="29" creationId="{A7B99495-F43F-4D80-A44F-2CB4764EB90B}"/>
          </ac:spMkLst>
        </pc:spChg>
        <pc:spChg chg="add del">
          <ac:chgData name="Vickie Turnquist" userId="500a2e8a-e76e-492d-925b-ca06469aa880" providerId="ADAL" clId="{1FACF659-2221-45B7-8BC8-80146A322143}" dt="2026-04-29T16:19:02.818" v="274" actId="26606"/>
          <ac:spMkLst>
            <pc:docMk/>
            <pc:sldMk cId="3693151934" sldId="456"/>
            <ac:spMk id="30" creationId="{4F7EBAE4-9945-4473-9E34-B2C66EA0F03D}"/>
          </ac:spMkLst>
        </pc:spChg>
        <pc:spChg chg="add del">
          <ac:chgData name="Vickie Turnquist" userId="500a2e8a-e76e-492d-925b-ca06469aa880" providerId="ADAL" clId="{1FACF659-2221-45B7-8BC8-80146A322143}" dt="2026-04-29T16:19:02.818" v="274" actId="26606"/>
          <ac:spMkLst>
            <pc:docMk/>
            <pc:sldMk cId="3693151934" sldId="456"/>
            <ac:spMk id="31" creationId="{70BEB1E7-2F88-40BC-B73D-42E5B6F80BFC}"/>
          </ac:spMkLst>
        </pc:spChg>
        <pc:spChg chg="add del">
          <ac:chgData name="Vickie Turnquist" userId="500a2e8a-e76e-492d-925b-ca06469aa880" providerId="ADAL" clId="{1FACF659-2221-45B7-8BC8-80146A322143}" dt="2026-04-29T16:19:04.437" v="276" actId="26606"/>
          <ac:spMkLst>
            <pc:docMk/>
            <pc:sldMk cId="3693151934" sldId="456"/>
            <ac:spMk id="33" creationId="{45D37F4E-DDB4-456B-97E0-9937730A039F}"/>
          </ac:spMkLst>
        </pc:spChg>
        <pc:spChg chg="add del">
          <ac:chgData name="Vickie Turnquist" userId="500a2e8a-e76e-492d-925b-ca06469aa880" providerId="ADAL" clId="{1FACF659-2221-45B7-8BC8-80146A322143}" dt="2026-04-29T16:19:04.437" v="276" actId="26606"/>
          <ac:spMkLst>
            <pc:docMk/>
            <pc:sldMk cId="3693151934" sldId="456"/>
            <ac:spMk id="34" creationId="{B2DD41CD-8F47-4F56-AD12-4E2FF7696987}"/>
          </ac:spMkLst>
        </pc:spChg>
        <pc:spChg chg="add">
          <ac:chgData name="Vickie Turnquist" userId="500a2e8a-e76e-492d-925b-ca06469aa880" providerId="ADAL" clId="{1FACF659-2221-45B7-8BC8-80146A322143}" dt="2026-04-29T16:19:04.453" v="277" actId="26606"/>
          <ac:spMkLst>
            <pc:docMk/>
            <pc:sldMk cId="3693151934" sldId="456"/>
            <ac:spMk id="36" creationId="{04812C46-200A-4DEB-A05E-3ED6C68C2387}"/>
          </ac:spMkLst>
        </pc:spChg>
        <pc:spChg chg="add">
          <ac:chgData name="Vickie Turnquist" userId="500a2e8a-e76e-492d-925b-ca06469aa880" providerId="ADAL" clId="{1FACF659-2221-45B7-8BC8-80146A322143}" dt="2026-04-29T16:19:04.453" v="277" actId="26606"/>
          <ac:spMkLst>
            <pc:docMk/>
            <pc:sldMk cId="3693151934" sldId="456"/>
            <ac:spMk id="37" creationId="{D1EA859B-E555-4109-94F3-6700E046E008}"/>
          </ac:spMkLst>
        </pc:spChg>
        <pc:picChg chg="mod ord">
          <ac:chgData name="Vickie Turnquist" userId="500a2e8a-e76e-492d-925b-ca06469aa880" providerId="ADAL" clId="{1FACF659-2221-45B7-8BC8-80146A322143}" dt="2026-04-29T16:19:04.453" v="277" actId="26606"/>
          <ac:picMkLst>
            <pc:docMk/>
            <pc:sldMk cId="3693151934" sldId="456"/>
            <ac:picMk id="8" creationId="{B2AE97E3-A724-E09B-7890-9A2693F8F06B}"/>
          </ac:picMkLst>
        </pc:picChg>
        <pc:cxnChg chg="add del">
          <ac:chgData name="Vickie Turnquist" userId="500a2e8a-e76e-492d-925b-ca06469aa880" providerId="ADAL" clId="{1FACF659-2221-45B7-8BC8-80146A322143}" dt="2026-04-29T16:19:04.453" v="277" actId="26606"/>
          <ac:cxnSpMkLst>
            <pc:docMk/>
            <pc:sldMk cId="3693151934" sldId="456"/>
            <ac:cxnSpMk id="18" creationId="{F11AD06B-AB20-4097-8606-5DA00DBACE88}"/>
          </ac:cxnSpMkLst>
        </pc:cxnChg>
        <pc:cxnChg chg="add del">
          <ac:chgData name="Vickie Turnquist" userId="500a2e8a-e76e-492d-925b-ca06469aa880" providerId="ADAL" clId="{1FACF659-2221-45B7-8BC8-80146A322143}" dt="2026-04-29T16:19:04.453" v="277" actId="26606"/>
          <ac:cxnSpMkLst>
            <pc:docMk/>
            <pc:sldMk cId="3693151934" sldId="456"/>
            <ac:cxnSpMk id="20" creationId="{EEA38897-7BA3-4408-8083-3235339C4A60}"/>
          </ac:cxnSpMkLst>
        </pc:cxnChg>
      </pc:sldChg>
      <pc:sldChg chg="ord">
        <pc:chgData name="Vickie Turnquist" userId="500a2e8a-e76e-492d-925b-ca06469aa880" providerId="ADAL" clId="{1FACF659-2221-45B7-8BC8-80146A322143}" dt="2026-04-30T22:57:25.189" v="2793"/>
        <pc:sldMkLst>
          <pc:docMk/>
          <pc:sldMk cId="2038270030" sldId="457"/>
        </pc:sldMkLst>
      </pc:sldChg>
      <pc:sldChg chg="addSp delSp modSp mod">
        <pc:chgData name="Vickie Turnquist" userId="500a2e8a-e76e-492d-925b-ca06469aa880" providerId="ADAL" clId="{1FACF659-2221-45B7-8BC8-80146A322143}" dt="2026-05-04T17:21:37.129" v="2885" actId="26606"/>
        <pc:sldMkLst>
          <pc:docMk/>
          <pc:sldMk cId="4177424628" sldId="458"/>
        </pc:sldMkLst>
        <pc:spChg chg="mod">
          <ac:chgData name="Vickie Turnquist" userId="500a2e8a-e76e-492d-925b-ca06469aa880" providerId="ADAL" clId="{1FACF659-2221-45B7-8BC8-80146A322143}" dt="2026-05-04T17:21:37.129" v="2885" actId="26606"/>
          <ac:spMkLst>
            <pc:docMk/>
            <pc:sldMk cId="4177424628" sldId="458"/>
            <ac:spMk id="2" creationId="{4BB40A39-014F-90D4-8C3E-A1D1198AB7B7}"/>
          </ac:spMkLst>
        </pc:spChg>
        <pc:spChg chg="mod">
          <ac:chgData name="Vickie Turnquist" userId="500a2e8a-e76e-492d-925b-ca06469aa880" providerId="ADAL" clId="{1FACF659-2221-45B7-8BC8-80146A322143}" dt="2026-05-04T17:21:37.129" v="2885" actId="26606"/>
          <ac:spMkLst>
            <pc:docMk/>
            <pc:sldMk cId="4177424628" sldId="458"/>
            <ac:spMk id="3" creationId="{D274726C-FC4A-F6C0-0452-EB9D9AD16ABD}"/>
          </ac:spMkLst>
        </pc:spChg>
        <pc:spChg chg="mod">
          <ac:chgData name="Vickie Turnquist" userId="500a2e8a-e76e-492d-925b-ca06469aa880" providerId="ADAL" clId="{1FACF659-2221-45B7-8BC8-80146A322143}" dt="2026-05-04T17:21:37.129" v="2885" actId="26606"/>
          <ac:spMkLst>
            <pc:docMk/>
            <pc:sldMk cId="4177424628" sldId="458"/>
            <ac:spMk id="6" creationId="{DB38EFC0-3C7F-950F-83A2-5BDA46B1284C}"/>
          </ac:spMkLst>
        </pc:spChg>
        <pc:spChg chg="del">
          <ac:chgData name="Vickie Turnquist" userId="500a2e8a-e76e-492d-925b-ca06469aa880" providerId="ADAL" clId="{1FACF659-2221-45B7-8BC8-80146A322143}" dt="2026-04-29T16:19:57.427" v="281" actId="26606"/>
          <ac:spMkLst>
            <pc:docMk/>
            <pc:sldMk cId="4177424628" sldId="458"/>
            <ac:spMk id="18" creationId="{F13C74B1-5B17-4795-BED0-7140497B445A}"/>
          </ac:spMkLst>
        </pc:spChg>
        <pc:spChg chg="del">
          <ac:chgData name="Vickie Turnquist" userId="500a2e8a-e76e-492d-925b-ca06469aa880" providerId="ADAL" clId="{1FACF659-2221-45B7-8BC8-80146A322143}" dt="2026-04-29T16:19:57.427" v="281" actId="26606"/>
          <ac:spMkLst>
            <pc:docMk/>
            <pc:sldMk cId="4177424628" sldId="458"/>
            <ac:spMk id="20" creationId="{D4974D33-8DC5-464E-8C6D-BE58F0669C17}"/>
          </ac:spMkLst>
        </pc:spChg>
        <pc:spChg chg="add del">
          <ac:chgData name="Vickie Turnquist" userId="500a2e8a-e76e-492d-925b-ca06469aa880" providerId="ADAL" clId="{1FACF659-2221-45B7-8BC8-80146A322143}" dt="2026-05-04T17:21:37.129" v="2885" actId="26606"/>
          <ac:spMkLst>
            <pc:docMk/>
            <pc:sldMk cId="4177424628" sldId="458"/>
            <ac:spMk id="25" creationId="{C0A1ED06-4733-4020-9C60-81D4D801408D}"/>
          </ac:spMkLst>
        </pc:spChg>
        <pc:spChg chg="add del">
          <ac:chgData name="Vickie Turnquist" userId="500a2e8a-e76e-492d-925b-ca06469aa880" providerId="ADAL" clId="{1FACF659-2221-45B7-8BC8-80146A322143}" dt="2026-05-04T17:21:37.129" v="2885" actId="26606"/>
          <ac:spMkLst>
            <pc:docMk/>
            <pc:sldMk cId="4177424628" sldId="458"/>
            <ac:spMk id="27" creationId="{B0CA3509-3AF9-45FE-93ED-57BB5D5E8E07}"/>
          </ac:spMkLst>
        </pc:spChg>
        <pc:spChg chg="add">
          <ac:chgData name="Vickie Turnquist" userId="500a2e8a-e76e-492d-925b-ca06469aa880" providerId="ADAL" clId="{1FACF659-2221-45B7-8BC8-80146A322143}" dt="2026-05-04T17:21:37.129" v="2885" actId="26606"/>
          <ac:spMkLst>
            <pc:docMk/>
            <pc:sldMk cId="4177424628" sldId="458"/>
            <ac:spMk id="32" creationId="{2EB492CD-616E-47F8-933B-5E2D952A0593}"/>
          </ac:spMkLst>
        </pc:spChg>
        <pc:spChg chg="add">
          <ac:chgData name="Vickie Turnquist" userId="500a2e8a-e76e-492d-925b-ca06469aa880" providerId="ADAL" clId="{1FACF659-2221-45B7-8BC8-80146A322143}" dt="2026-05-04T17:21:37.129" v="2885" actId="26606"/>
          <ac:spMkLst>
            <pc:docMk/>
            <pc:sldMk cId="4177424628" sldId="458"/>
            <ac:spMk id="34" creationId="{59383CF9-23B5-4335-9B21-1791C4CF1C75}"/>
          </ac:spMkLst>
        </pc:spChg>
        <pc:spChg chg="add">
          <ac:chgData name="Vickie Turnquist" userId="500a2e8a-e76e-492d-925b-ca06469aa880" providerId="ADAL" clId="{1FACF659-2221-45B7-8BC8-80146A322143}" dt="2026-05-04T17:21:37.129" v="2885" actId="26606"/>
          <ac:spMkLst>
            <pc:docMk/>
            <pc:sldMk cId="4177424628" sldId="458"/>
            <ac:spMk id="36" creationId="{0007FE00-9498-4706-B255-6437B0252C02}"/>
          </ac:spMkLst>
        </pc:spChg>
        <pc:picChg chg="mod ord">
          <ac:chgData name="Vickie Turnquist" userId="500a2e8a-e76e-492d-925b-ca06469aa880" providerId="ADAL" clId="{1FACF659-2221-45B7-8BC8-80146A322143}" dt="2026-05-04T17:21:37.129" v="2885" actId="26606"/>
          <ac:picMkLst>
            <pc:docMk/>
            <pc:sldMk cId="4177424628" sldId="458"/>
            <ac:picMk id="5" creationId="{2C8A11A3-70F6-2A11-A54C-6CBF5266CC94}"/>
          </ac:picMkLst>
        </pc:picChg>
      </pc:sldChg>
      <pc:sldChg chg="addSp delSp modSp mod">
        <pc:chgData name="Vickie Turnquist" userId="500a2e8a-e76e-492d-925b-ca06469aa880" providerId="ADAL" clId="{1FACF659-2221-45B7-8BC8-80146A322143}" dt="2026-05-04T17:21:49.897" v="2886" actId="26606"/>
        <pc:sldMkLst>
          <pc:docMk/>
          <pc:sldMk cId="2585787510" sldId="459"/>
        </pc:sldMkLst>
        <pc:spChg chg="mod">
          <ac:chgData name="Vickie Turnquist" userId="500a2e8a-e76e-492d-925b-ca06469aa880" providerId="ADAL" clId="{1FACF659-2221-45B7-8BC8-80146A322143}" dt="2026-05-04T17:21:49.897" v="2886" actId="26606"/>
          <ac:spMkLst>
            <pc:docMk/>
            <pc:sldMk cId="2585787510" sldId="459"/>
            <ac:spMk id="2" creationId="{B3461C96-DF69-A85B-4167-3B45583822D3}"/>
          </ac:spMkLst>
        </pc:spChg>
        <pc:spChg chg="mod">
          <ac:chgData name="Vickie Turnquist" userId="500a2e8a-e76e-492d-925b-ca06469aa880" providerId="ADAL" clId="{1FACF659-2221-45B7-8BC8-80146A322143}" dt="2026-05-04T17:21:49.897" v="2886" actId="26606"/>
          <ac:spMkLst>
            <pc:docMk/>
            <pc:sldMk cId="2585787510" sldId="459"/>
            <ac:spMk id="3" creationId="{3CC83835-A92A-0372-5B39-40077A94A23A}"/>
          </ac:spMkLst>
        </pc:spChg>
        <pc:spChg chg="del">
          <ac:chgData name="Vickie Turnquist" userId="500a2e8a-e76e-492d-925b-ca06469aa880" providerId="ADAL" clId="{1FACF659-2221-45B7-8BC8-80146A322143}" dt="2026-05-04T17:21:49.897" v="2886" actId="26606"/>
          <ac:spMkLst>
            <pc:docMk/>
            <pc:sldMk cId="2585787510" sldId="459"/>
            <ac:spMk id="16" creationId="{55D4142C-5077-457F-A6AD-3FECFDB39685}"/>
          </ac:spMkLst>
        </pc:spChg>
        <pc:spChg chg="del">
          <ac:chgData name="Vickie Turnquist" userId="500a2e8a-e76e-492d-925b-ca06469aa880" providerId="ADAL" clId="{1FACF659-2221-45B7-8BC8-80146A322143}" dt="2026-05-04T17:21:49.897" v="2886" actId="26606"/>
          <ac:spMkLst>
            <pc:docMk/>
            <pc:sldMk cId="2585787510" sldId="459"/>
            <ac:spMk id="17" creationId="{6B5E2835-4E47-45B3-9CFE-732FF7B05472}"/>
          </ac:spMkLst>
        </pc:spChg>
        <pc:spChg chg="del">
          <ac:chgData name="Vickie Turnquist" userId="500a2e8a-e76e-492d-925b-ca06469aa880" providerId="ADAL" clId="{1FACF659-2221-45B7-8BC8-80146A322143}" dt="2026-05-04T17:21:49.897" v="2886" actId="26606"/>
          <ac:spMkLst>
            <pc:docMk/>
            <pc:sldMk cId="2585787510" sldId="459"/>
            <ac:spMk id="18" creationId="{7A5F0580-5EE9-419F-96EE-B6529EF6E7D0}"/>
          </ac:spMkLst>
        </pc:spChg>
        <pc:spChg chg="del">
          <ac:chgData name="Vickie Turnquist" userId="500a2e8a-e76e-492d-925b-ca06469aa880" providerId="ADAL" clId="{1FACF659-2221-45B7-8BC8-80146A322143}" dt="2026-05-04T17:21:49.897" v="2886" actId="26606"/>
          <ac:spMkLst>
            <pc:docMk/>
            <pc:sldMk cId="2585787510" sldId="459"/>
            <ac:spMk id="19" creationId="{5B45AD5D-AA52-4F7B-9362-576A39AD9E09}"/>
          </ac:spMkLst>
        </pc:spChg>
        <pc:spChg chg="del">
          <ac:chgData name="Vickie Turnquist" userId="500a2e8a-e76e-492d-925b-ca06469aa880" providerId="ADAL" clId="{1FACF659-2221-45B7-8BC8-80146A322143}" dt="2026-05-04T17:21:49.897" v="2886" actId="26606"/>
          <ac:spMkLst>
            <pc:docMk/>
            <pc:sldMk cId="2585787510" sldId="459"/>
            <ac:spMk id="20" creationId="{AEDD7960-4866-4399-BEF6-DD1431AB4E34}"/>
          </ac:spMkLst>
        </pc:spChg>
        <pc:spChg chg="add">
          <ac:chgData name="Vickie Turnquist" userId="500a2e8a-e76e-492d-925b-ca06469aa880" providerId="ADAL" clId="{1FACF659-2221-45B7-8BC8-80146A322143}" dt="2026-05-04T17:21:49.897" v="2886" actId="26606"/>
          <ac:spMkLst>
            <pc:docMk/>
            <pc:sldMk cId="2585787510" sldId="459"/>
            <ac:spMk id="25" creationId="{04812C46-200A-4DEB-A05E-3ED6C68C2387}"/>
          </ac:spMkLst>
        </pc:spChg>
        <pc:spChg chg="add">
          <ac:chgData name="Vickie Turnquist" userId="500a2e8a-e76e-492d-925b-ca06469aa880" providerId="ADAL" clId="{1FACF659-2221-45B7-8BC8-80146A322143}" dt="2026-05-04T17:21:49.897" v="2886" actId="26606"/>
          <ac:spMkLst>
            <pc:docMk/>
            <pc:sldMk cId="2585787510" sldId="459"/>
            <ac:spMk id="27" creationId="{D1EA859B-E555-4109-94F3-6700E046E008}"/>
          </ac:spMkLst>
        </pc:spChg>
        <pc:picChg chg="mod">
          <ac:chgData name="Vickie Turnquist" userId="500a2e8a-e76e-492d-925b-ca06469aa880" providerId="ADAL" clId="{1FACF659-2221-45B7-8BC8-80146A322143}" dt="2026-05-04T17:21:49.897" v="2886" actId="26606"/>
          <ac:picMkLst>
            <pc:docMk/>
            <pc:sldMk cId="2585787510" sldId="459"/>
            <ac:picMk id="5" creationId="{94502E2D-B0B9-F710-C500-CD0C50887CB2}"/>
          </ac:picMkLst>
        </pc:picChg>
      </pc:sldChg>
      <pc:sldChg chg="modSp modNotesTx">
        <pc:chgData name="Vickie Turnquist" userId="500a2e8a-e76e-492d-925b-ca06469aa880" providerId="ADAL" clId="{1FACF659-2221-45B7-8BC8-80146A322143}" dt="2026-04-30T20:48:14.828" v="2785" actId="6549"/>
        <pc:sldMkLst>
          <pc:docMk/>
          <pc:sldMk cId="232969184" sldId="460"/>
        </pc:sldMkLst>
        <pc:graphicFrameChg chg="mod">
          <ac:chgData name="Vickie Turnquist" userId="500a2e8a-e76e-492d-925b-ca06469aa880" providerId="ADAL" clId="{1FACF659-2221-45B7-8BC8-80146A322143}" dt="2026-04-29T15:36:06.215" v="2"/>
          <ac:graphicFrameMkLst>
            <pc:docMk/>
            <pc:sldMk cId="232969184" sldId="460"/>
            <ac:graphicFrameMk id="33" creationId="{6831FD9F-9A38-4DE9-D23F-E5A2E0256D83}"/>
          </ac:graphicFrameMkLst>
        </pc:graphicFrameChg>
      </pc:sldChg>
      <pc:sldChg chg="addSp delSp modSp mod">
        <pc:chgData name="Vickie Turnquist" userId="500a2e8a-e76e-492d-925b-ca06469aa880" providerId="ADAL" clId="{1FACF659-2221-45B7-8BC8-80146A322143}" dt="2026-05-04T18:57:01.375" v="3310" actId="26606"/>
        <pc:sldMkLst>
          <pc:docMk/>
          <pc:sldMk cId="3408637450" sldId="463"/>
        </pc:sldMkLst>
        <pc:spChg chg="mod ord">
          <ac:chgData name="Vickie Turnquist" userId="500a2e8a-e76e-492d-925b-ca06469aa880" providerId="ADAL" clId="{1FACF659-2221-45B7-8BC8-80146A322143}" dt="2026-05-04T18:57:01.375" v="3310" actId="26606"/>
          <ac:spMkLst>
            <pc:docMk/>
            <pc:sldMk cId="3408637450" sldId="463"/>
            <ac:spMk id="2" creationId="{10A0F7E5-8B11-848D-4080-76B8D3D91D95}"/>
          </ac:spMkLst>
        </pc:spChg>
        <pc:spChg chg="add del mod ord">
          <ac:chgData name="Vickie Turnquist" userId="500a2e8a-e76e-492d-925b-ca06469aa880" providerId="ADAL" clId="{1FACF659-2221-45B7-8BC8-80146A322143}" dt="2026-04-29T20:50:24.530" v="328" actId="26606"/>
          <ac:spMkLst>
            <pc:docMk/>
            <pc:sldMk cId="3408637450" sldId="463"/>
            <ac:spMk id="3" creationId="{872E1496-54E2-CFCE-2B01-7099E061F14C}"/>
          </ac:spMkLst>
        </pc:spChg>
        <pc:spChg chg="mod">
          <ac:chgData name="Vickie Turnquist" userId="500a2e8a-e76e-492d-925b-ca06469aa880" providerId="ADAL" clId="{1FACF659-2221-45B7-8BC8-80146A322143}" dt="2026-05-04T18:57:01.371" v="3309" actId="26606"/>
          <ac:spMkLst>
            <pc:docMk/>
            <pc:sldMk cId="3408637450" sldId="463"/>
            <ac:spMk id="6" creationId="{42161C67-FE14-8DC0-AD77-3E6D6E3DB45A}"/>
          </ac:spMkLst>
        </pc:spChg>
        <pc:spChg chg="mod">
          <ac:chgData name="Vickie Turnquist" userId="500a2e8a-e76e-492d-925b-ca06469aa880" providerId="ADAL" clId="{1FACF659-2221-45B7-8BC8-80146A322143}" dt="2026-05-04T18:57:01.371" v="3309" actId="26606"/>
          <ac:spMkLst>
            <pc:docMk/>
            <pc:sldMk cId="3408637450" sldId="463"/>
            <ac:spMk id="12" creationId="{CC2BD510-24E2-97F3-124F-599192363FFE}"/>
          </ac:spMkLst>
        </pc:spChg>
        <pc:spChg chg="add del">
          <ac:chgData name="Vickie Turnquist" userId="500a2e8a-e76e-492d-925b-ca06469aa880" providerId="ADAL" clId="{1FACF659-2221-45B7-8BC8-80146A322143}" dt="2026-04-29T20:50:24.530" v="328" actId="26606"/>
          <ac:spMkLst>
            <pc:docMk/>
            <pc:sldMk cId="3408637450" sldId="463"/>
            <ac:spMk id="68" creationId="{EAE48C4B-3A90-42C3-BA00-6092B477179E}"/>
          </ac:spMkLst>
        </pc:spChg>
        <pc:spChg chg="add del">
          <ac:chgData name="Vickie Turnquist" userId="500a2e8a-e76e-492d-925b-ca06469aa880" providerId="ADAL" clId="{1FACF659-2221-45B7-8BC8-80146A322143}" dt="2026-04-29T20:50:24.530" v="328" actId="26606"/>
          <ac:spMkLst>
            <pc:docMk/>
            <pc:sldMk cId="3408637450" sldId="463"/>
            <ac:spMk id="70" creationId="{F919E280-CA27-4214-97E6-294E0C3BC4B3}"/>
          </ac:spMkLst>
        </pc:spChg>
        <pc:spChg chg="add del">
          <ac:chgData name="Vickie Turnquist" userId="500a2e8a-e76e-492d-925b-ca06469aa880" providerId="ADAL" clId="{1FACF659-2221-45B7-8BC8-80146A322143}" dt="2026-04-29T20:50:11.697" v="317" actId="26606"/>
          <ac:spMkLst>
            <pc:docMk/>
            <pc:sldMk cId="3408637450" sldId="463"/>
            <ac:spMk id="73" creationId="{654982E2-E5D3-4959-B20C-63A421F6DBD4}"/>
          </ac:spMkLst>
        </pc:spChg>
        <pc:spChg chg="add del">
          <ac:chgData name="Vickie Turnquist" userId="500a2e8a-e76e-492d-925b-ca06469aa880" providerId="ADAL" clId="{1FACF659-2221-45B7-8BC8-80146A322143}" dt="2026-04-29T16:33:54.165" v="301" actId="26606"/>
          <ac:spMkLst>
            <pc:docMk/>
            <pc:sldMk cId="3408637450" sldId="463"/>
            <ac:spMk id="75" creationId="{D2B783EE-0239-4717-BBEA-8C9EAC61C824}"/>
          </ac:spMkLst>
        </pc:spChg>
        <pc:spChg chg="add del">
          <ac:chgData name="Vickie Turnquist" userId="500a2e8a-e76e-492d-925b-ca06469aa880" providerId="ADAL" clId="{1FACF659-2221-45B7-8BC8-80146A322143}" dt="2026-04-29T16:33:54.165" v="301" actId="26606"/>
          <ac:spMkLst>
            <pc:docMk/>
            <pc:sldMk cId="3408637450" sldId="463"/>
            <ac:spMk id="77" creationId="{A7B99495-F43F-4D80-A44F-2CB4764EB90B}"/>
          </ac:spMkLst>
        </pc:spChg>
        <pc:spChg chg="add del">
          <ac:chgData name="Vickie Turnquist" userId="500a2e8a-e76e-492d-925b-ca06469aa880" providerId="ADAL" clId="{1FACF659-2221-45B7-8BC8-80146A322143}" dt="2026-04-29T16:33:54.165" v="301" actId="26606"/>
          <ac:spMkLst>
            <pc:docMk/>
            <pc:sldMk cId="3408637450" sldId="463"/>
            <ac:spMk id="79" creationId="{70BEB1E7-2F88-40BC-B73D-42E5B6F80BFC}"/>
          </ac:spMkLst>
        </pc:spChg>
        <pc:spChg chg="add del">
          <ac:chgData name="Vickie Turnquist" userId="500a2e8a-e76e-492d-925b-ca06469aa880" providerId="ADAL" clId="{1FACF659-2221-45B7-8BC8-80146A322143}" dt="2026-04-29T16:33:57.812" v="303" actId="26606"/>
          <ac:spMkLst>
            <pc:docMk/>
            <pc:sldMk cId="3408637450" sldId="463"/>
            <ac:spMk id="81" creationId="{A648176E-454C-437C-B0FC-9B82FCF32B24}"/>
          </ac:spMkLst>
        </pc:spChg>
        <pc:spChg chg="add del">
          <ac:chgData name="Vickie Turnquist" userId="500a2e8a-e76e-492d-925b-ca06469aa880" providerId="ADAL" clId="{1FACF659-2221-45B7-8BC8-80146A322143}" dt="2026-04-29T16:33:57.812" v="303" actId="26606"/>
          <ac:spMkLst>
            <pc:docMk/>
            <pc:sldMk cId="3408637450" sldId="463"/>
            <ac:spMk id="82" creationId="{5E1B8B91-0A18-45CB-9DC2-FD218B916C74}"/>
          </ac:spMkLst>
        </pc:spChg>
        <pc:spChg chg="add del">
          <ac:chgData name="Vickie Turnquist" userId="500a2e8a-e76e-492d-925b-ca06469aa880" providerId="ADAL" clId="{1FACF659-2221-45B7-8BC8-80146A322143}" dt="2026-04-29T16:33:57.812" v="303" actId="26606"/>
          <ac:spMkLst>
            <pc:docMk/>
            <pc:sldMk cId="3408637450" sldId="463"/>
            <ac:spMk id="83" creationId="{A6604B49-AD5C-4590-B051-06C8222ECD99}"/>
          </ac:spMkLst>
        </pc:spChg>
        <pc:spChg chg="add del">
          <ac:chgData name="Vickie Turnquist" userId="500a2e8a-e76e-492d-925b-ca06469aa880" providerId="ADAL" clId="{1FACF659-2221-45B7-8BC8-80146A322143}" dt="2026-04-29T16:33:57.812" v="303" actId="26606"/>
          <ac:spMkLst>
            <pc:docMk/>
            <pc:sldMk cId="3408637450" sldId="463"/>
            <ac:spMk id="84" creationId="{90464369-70FA-42AF-948F-80664CA7BFE5}"/>
          </ac:spMkLst>
        </pc:spChg>
        <pc:spChg chg="add del">
          <ac:chgData name="Vickie Turnquist" userId="500a2e8a-e76e-492d-925b-ca06469aa880" providerId="ADAL" clId="{1FACF659-2221-45B7-8BC8-80146A322143}" dt="2026-04-29T16:33:57.812" v="303" actId="26606"/>
          <ac:spMkLst>
            <pc:docMk/>
            <pc:sldMk cId="3408637450" sldId="463"/>
            <ac:spMk id="85" creationId="{CD6F001B-9B1B-4EC4-9A93-3773EBC951C5}"/>
          </ac:spMkLst>
        </pc:spChg>
        <pc:spChg chg="add del">
          <ac:chgData name="Vickie Turnquist" userId="500a2e8a-e76e-492d-925b-ca06469aa880" providerId="ADAL" clId="{1FACF659-2221-45B7-8BC8-80146A322143}" dt="2026-04-29T16:33:57.812" v="303" actId="26606"/>
          <ac:spMkLst>
            <pc:docMk/>
            <pc:sldMk cId="3408637450" sldId="463"/>
            <ac:spMk id="86" creationId="{CC552A98-EF7D-4D42-AB69-066B786AB55B}"/>
          </ac:spMkLst>
        </pc:spChg>
        <pc:spChg chg="add del">
          <ac:chgData name="Vickie Turnquist" userId="500a2e8a-e76e-492d-925b-ca06469aa880" providerId="ADAL" clId="{1FACF659-2221-45B7-8BC8-80146A322143}" dt="2026-04-29T16:34:00.715" v="305" actId="26606"/>
          <ac:spMkLst>
            <pc:docMk/>
            <pc:sldMk cId="3408637450" sldId="463"/>
            <ac:spMk id="88" creationId="{D2B783EE-0239-4717-BBEA-8C9EAC61C824}"/>
          </ac:spMkLst>
        </pc:spChg>
        <pc:spChg chg="add del">
          <ac:chgData name="Vickie Turnquist" userId="500a2e8a-e76e-492d-925b-ca06469aa880" providerId="ADAL" clId="{1FACF659-2221-45B7-8BC8-80146A322143}" dt="2026-04-29T16:34:00.715" v="305" actId="26606"/>
          <ac:spMkLst>
            <pc:docMk/>
            <pc:sldMk cId="3408637450" sldId="463"/>
            <ac:spMk id="89" creationId="{A7B99495-F43F-4D80-A44F-2CB4764EB90B}"/>
          </ac:spMkLst>
        </pc:spChg>
        <pc:spChg chg="add del">
          <ac:chgData name="Vickie Turnquist" userId="500a2e8a-e76e-492d-925b-ca06469aa880" providerId="ADAL" clId="{1FACF659-2221-45B7-8BC8-80146A322143}" dt="2026-04-29T16:34:00.715" v="305" actId="26606"/>
          <ac:spMkLst>
            <pc:docMk/>
            <pc:sldMk cId="3408637450" sldId="463"/>
            <ac:spMk id="90" creationId="{70BEB1E7-2F88-40BC-B73D-42E5B6F80BFC}"/>
          </ac:spMkLst>
        </pc:spChg>
        <pc:spChg chg="add del">
          <ac:chgData name="Vickie Turnquist" userId="500a2e8a-e76e-492d-925b-ca06469aa880" providerId="ADAL" clId="{1FACF659-2221-45B7-8BC8-80146A322143}" dt="2026-04-29T16:34:02.930" v="307" actId="26606"/>
          <ac:spMkLst>
            <pc:docMk/>
            <pc:sldMk cId="3408637450" sldId="463"/>
            <ac:spMk id="92" creationId="{352BEC0E-22F8-46D0-9632-375DB541B06C}"/>
          </ac:spMkLst>
        </pc:spChg>
        <pc:spChg chg="add del">
          <ac:chgData name="Vickie Turnquist" userId="500a2e8a-e76e-492d-925b-ca06469aa880" providerId="ADAL" clId="{1FACF659-2221-45B7-8BC8-80146A322143}" dt="2026-04-29T16:34:02.930" v="307" actId="26606"/>
          <ac:spMkLst>
            <pc:docMk/>
            <pc:sldMk cId="3408637450" sldId="463"/>
            <ac:spMk id="93" creationId="{3FCFB1DE-0B7E-48CC-BA90-B2AB0889F9D6}"/>
          </ac:spMkLst>
        </pc:spChg>
        <pc:spChg chg="add del">
          <ac:chgData name="Vickie Turnquist" userId="500a2e8a-e76e-492d-925b-ca06469aa880" providerId="ADAL" clId="{1FACF659-2221-45B7-8BC8-80146A322143}" dt="2026-04-29T16:34:04.227" v="309" actId="26606"/>
          <ac:spMkLst>
            <pc:docMk/>
            <pc:sldMk cId="3408637450" sldId="463"/>
            <ac:spMk id="95" creationId="{50DF6B93-F3AC-40E0-8651-89582E5E8702}"/>
          </ac:spMkLst>
        </pc:spChg>
        <pc:spChg chg="add del">
          <ac:chgData name="Vickie Turnquist" userId="500a2e8a-e76e-492d-925b-ca06469aa880" providerId="ADAL" clId="{1FACF659-2221-45B7-8BC8-80146A322143}" dt="2026-04-29T16:34:04.227" v="309" actId="26606"/>
          <ac:spMkLst>
            <pc:docMk/>
            <pc:sldMk cId="3408637450" sldId="463"/>
            <ac:spMk id="96" creationId="{E8027539-FDC1-4BD7-ABD3-2C96884650DB}"/>
          </ac:spMkLst>
        </pc:spChg>
        <pc:spChg chg="add del">
          <ac:chgData name="Vickie Turnquist" userId="500a2e8a-e76e-492d-925b-ca06469aa880" providerId="ADAL" clId="{1FACF659-2221-45B7-8BC8-80146A322143}" dt="2026-04-29T16:34:04.227" v="309" actId="26606"/>
          <ac:spMkLst>
            <pc:docMk/>
            <pc:sldMk cId="3408637450" sldId="463"/>
            <ac:spMk id="97" creationId="{8746EFA5-E6C7-4867-8011-E729148E8DFC}"/>
          </ac:spMkLst>
        </pc:spChg>
        <pc:spChg chg="add del">
          <ac:chgData name="Vickie Turnquist" userId="500a2e8a-e76e-492d-925b-ca06469aa880" providerId="ADAL" clId="{1FACF659-2221-45B7-8BC8-80146A322143}" dt="2026-04-29T16:34:05.800" v="311" actId="26606"/>
          <ac:spMkLst>
            <pc:docMk/>
            <pc:sldMk cId="3408637450" sldId="463"/>
            <ac:spMk id="99" creationId="{69AB23CA-CF96-42B0-847F-37A181DEBFA5}"/>
          </ac:spMkLst>
        </pc:spChg>
        <pc:spChg chg="add del">
          <ac:chgData name="Vickie Turnquist" userId="500a2e8a-e76e-492d-925b-ca06469aa880" providerId="ADAL" clId="{1FACF659-2221-45B7-8BC8-80146A322143}" dt="2026-04-29T16:34:05.800" v="311" actId="26606"/>
          <ac:spMkLst>
            <pc:docMk/>
            <pc:sldMk cId="3408637450" sldId="463"/>
            <ac:spMk id="100" creationId="{A45FD7F6-BF7B-4588-AE38-90035891A149}"/>
          </ac:spMkLst>
        </pc:spChg>
        <pc:spChg chg="add del">
          <ac:chgData name="Vickie Turnquist" userId="500a2e8a-e76e-492d-925b-ca06469aa880" providerId="ADAL" clId="{1FACF659-2221-45B7-8BC8-80146A322143}" dt="2026-04-29T16:34:05.800" v="311" actId="26606"/>
          <ac:spMkLst>
            <pc:docMk/>
            <pc:sldMk cId="3408637450" sldId="463"/>
            <ac:spMk id="101" creationId="{2F05AAE2-453E-4EDA-8961-D9B319978159}"/>
          </ac:spMkLst>
        </pc:spChg>
        <pc:spChg chg="add del">
          <ac:chgData name="Vickie Turnquist" userId="500a2e8a-e76e-492d-925b-ca06469aa880" providerId="ADAL" clId="{1FACF659-2221-45B7-8BC8-80146A322143}" dt="2026-04-29T16:34:05.800" v="311" actId="26606"/>
          <ac:spMkLst>
            <pc:docMk/>
            <pc:sldMk cId="3408637450" sldId="463"/>
            <ac:spMk id="102" creationId="{CE2CF453-4871-4F22-8746-957F757DAAF8}"/>
          </ac:spMkLst>
        </pc:spChg>
        <pc:spChg chg="add del">
          <ac:chgData name="Vickie Turnquist" userId="500a2e8a-e76e-492d-925b-ca06469aa880" providerId="ADAL" clId="{1FACF659-2221-45B7-8BC8-80146A322143}" dt="2026-04-29T16:34:05.800" v="311" actId="26606"/>
          <ac:spMkLst>
            <pc:docMk/>
            <pc:sldMk cId="3408637450" sldId="463"/>
            <ac:spMk id="103" creationId="{6A0E0FAE-D6BC-43D5-ACA6-8CDE484777BC}"/>
          </ac:spMkLst>
        </pc:spChg>
        <pc:spChg chg="add del">
          <ac:chgData name="Vickie Turnquist" userId="500a2e8a-e76e-492d-925b-ca06469aa880" providerId="ADAL" clId="{1FACF659-2221-45B7-8BC8-80146A322143}" dt="2026-04-29T16:34:07.488" v="313" actId="26606"/>
          <ac:spMkLst>
            <pc:docMk/>
            <pc:sldMk cId="3408637450" sldId="463"/>
            <ac:spMk id="105" creationId="{EAE48C4B-3A90-42C3-BA00-6092B477179E}"/>
          </ac:spMkLst>
        </pc:spChg>
        <pc:spChg chg="add del">
          <ac:chgData name="Vickie Turnquist" userId="500a2e8a-e76e-492d-925b-ca06469aa880" providerId="ADAL" clId="{1FACF659-2221-45B7-8BC8-80146A322143}" dt="2026-04-29T16:34:07.488" v="313" actId="26606"/>
          <ac:spMkLst>
            <pc:docMk/>
            <pc:sldMk cId="3408637450" sldId="463"/>
            <ac:spMk id="106" creationId="{F919E280-CA27-4214-97E6-294E0C3BC4B3}"/>
          </ac:spMkLst>
        </pc:spChg>
        <pc:spChg chg="add del">
          <ac:chgData name="Vickie Turnquist" userId="500a2e8a-e76e-492d-925b-ca06469aa880" providerId="ADAL" clId="{1FACF659-2221-45B7-8BC8-80146A322143}" dt="2026-04-29T16:34:10.188" v="315" actId="26606"/>
          <ac:spMkLst>
            <pc:docMk/>
            <pc:sldMk cId="3408637450" sldId="463"/>
            <ac:spMk id="108" creationId="{EAE48C4B-3A90-42C3-BA00-6092B477179E}"/>
          </ac:spMkLst>
        </pc:spChg>
        <pc:spChg chg="add del">
          <ac:chgData name="Vickie Turnquist" userId="500a2e8a-e76e-492d-925b-ca06469aa880" providerId="ADAL" clId="{1FACF659-2221-45B7-8BC8-80146A322143}" dt="2026-04-29T16:34:10.188" v="315" actId="26606"/>
          <ac:spMkLst>
            <pc:docMk/>
            <pc:sldMk cId="3408637450" sldId="463"/>
            <ac:spMk id="109" creationId="{F919E280-CA27-4214-97E6-294E0C3BC4B3}"/>
          </ac:spMkLst>
        </pc:spChg>
        <pc:spChg chg="add del">
          <ac:chgData name="Vickie Turnquist" userId="500a2e8a-e76e-492d-925b-ca06469aa880" providerId="ADAL" clId="{1FACF659-2221-45B7-8BC8-80146A322143}" dt="2026-04-29T20:50:14.799" v="319" actId="26606"/>
          <ac:spMkLst>
            <pc:docMk/>
            <pc:sldMk cId="3408637450" sldId="463"/>
            <ac:spMk id="114" creationId="{394842B0-684D-44CC-B4BC-D13331CFD290}"/>
          </ac:spMkLst>
        </pc:spChg>
        <pc:spChg chg="add del">
          <ac:chgData name="Vickie Turnquist" userId="500a2e8a-e76e-492d-925b-ca06469aa880" providerId="ADAL" clId="{1FACF659-2221-45B7-8BC8-80146A322143}" dt="2026-04-29T20:50:14.799" v="319" actId="26606"/>
          <ac:spMkLst>
            <pc:docMk/>
            <pc:sldMk cId="3408637450" sldId="463"/>
            <ac:spMk id="115" creationId="{4C2A3DC3-F495-4B99-9FF3-3FB30D63235E}"/>
          </ac:spMkLst>
        </pc:spChg>
        <pc:spChg chg="add del">
          <ac:chgData name="Vickie Turnquist" userId="500a2e8a-e76e-492d-925b-ca06469aa880" providerId="ADAL" clId="{1FACF659-2221-45B7-8BC8-80146A322143}" dt="2026-04-29T20:50:18.729" v="321" actId="26606"/>
          <ac:spMkLst>
            <pc:docMk/>
            <pc:sldMk cId="3408637450" sldId="463"/>
            <ac:spMk id="117" creationId="{A2679492-7988-4050-9056-542444452411}"/>
          </ac:spMkLst>
        </pc:spChg>
        <pc:spChg chg="add del">
          <ac:chgData name="Vickie Turnquist" userId="500a2e8a-e76e-492d-925b-ca06469aa880" providerId="ADAL" clId="{1FACF659-2221-45B7-8BC8-80146A322143}" dt="2026-04-29T20:50:18.729" v="321" actId="26606"/>
          <ac:spMkLst>
            <pc:docMk/>
            <pc:sldMk cId="3408637450" sldId="463"/>
            <ac:spMk id="118" creationId="{B091B163-7D61-4891-ABCF-5C13D9C418D0}"/>
          </ac:spMkLst>
        </pc:spChg>
        <pc:spChg chg="add del">
          <ac:chgData name="Vickie Turnquist" userId="500a2e8a-e76e-492d-925b-ca06469aa880" providerId="ADAL" clId="{1FACF659-2221-45B7-8BC8-80146A322143}" dt="2026-04-29T20:50:20.461" v="323" actId="26606"/>
          <ac:spMkLst>
            <pc:docMk/>
            <pc:sldMk cId="3408637450" sldId="463"/>
            <ac:spMk id="121" creationId="{A2679492-7988-4050-9056-542444452411}"/>
          </ac:spMkLst>
        </pc:spChg>
        <pc:spChg chg="add del">
          <ac:chgData name="Vickie Turnquist" userId="500a2e8a-e76e-492d-925b-ca06469aa880" providerId="ADAL" clId="{1FACF659-2221-45B7-8BC8-80146A322143}" dt="2026-04-29T20:50:20.461" v="323" actId="26606"/>
          <ac:spMkLst>
            <pc:docMk/>
            <pc:sldMk cId="3408637450" sldId="463"/>
            <ac:spMk id="122" creationId="{B5ABDEAA-B248-4182-B67C-A925338E772D}"/>
          </ac:spMkLst>
        </pc:spChg>
        <pc:spChg chg="add del">
          <ac:chgData name="Vickie Turnquist" userId="500a2e8a-e76e-492d-925b-ca06469aa880" providerId="ADAL" clId="{1FACF659-2221-45B7-8BC8-80146A322143}" dt="2026-04-29T20:50:20.461" v="323" actId="26606"/>
          <ac:spMkLst>
            <pc:docMk/>
            <pc:sldMk cId="3408637450" sldId="463"/>
            <ac:spMk id="123" creationId="{B091B163-7D61-4891-ABCF-5C13D9C418D0}"/>
          </ac:spMkLst>
        </pc:spChg>
        <pc:spChg chg="add del">
          <ac:chgData name="Vickie Turnquist" userId="500a2e8a-e76e-492d-925b-ca06469aa880" providerId="ADAL" clId="{1FACF659-2221-45B7-8BC8-80146A322143}" dt="2026-04-29T20:50:21.570" v="325" actId="26606"/>
          <ac:spMkLst>
            <pc:docMk/>
            <pc:sldMk cId="3408637450" sldId="463"/>
            <ac:spMk id="126" creationId="{EAE48C4B-3A90-42C3-BA00-6092B477179E}"/>
          </ac:spMkLst>
        </pc:spChg>
        <pc:spChg chg="add del">
          <ac:chgData name="Vickie Turnquist" userId="500a2e8a-e76e-492d-925b-ca06469aa880" providerId="ADAL" clId="{1FACF659-2221-45B7-8BC8-80146A322143}" dt="2026-04-29T20:50:21.570" v="325" actId="26606"/>
          <ac:spMkLst>
            <pc:docMk/>
            <pc:sldMk cId="3408637450" sldId="463"/>
            <ac:spMk id="127" creationId="{F919E280-CA27-4214-97E6-294E0C3BC4B3}"/>
          </ac:spMkLst>
        </pc:spChg>
        <pc:spChg chg="add del">
          <ac:chgData name="Vickie Turnquist" userId="500a2e8a-e76e-492d-925b-ca06469aa880" providerId="ADAL" clId="{1FACF659-2221-45B7-8BC8-80146A322143}" dt="2026-04-29T20:50:24.507" v="327" actId="26606"/>
          <ac:spMkLst>
            <pc:docMk/>
            <pc:sldMk cId="3408637450" sldId="463"/>
            <ac:spMk id="130" creationId="{A2679492-7988-4050-9056-542444452411}"/>
          </ac:spMkLst>
        </pc:spChg>
        <pc:spChg chg="add del">
          <ac:chgData name="Vickie Turnquist" userId="500a2e8a-e76e-492d-925b-ca06469aa880" providerId="ADAL" clId="{1FACF659-2221-45B7-8BC8-80146A322143}" dt="2026-04-29T20:50:24.507" v="327" actId="26606"/>
          <ac:spMkLst>
            <pc:docMk/>
            <pc:sldMk cId="3408637450" sldId="463"/>
            <ac:spMk id="131" creationId="{B5ABDEAA-B248-4182-B67C-A925338E772D}"/>
          </ac:spMkLst>
        </pc:spChg>
        <pc:spChg chg="add del">
          <ac:chgData name="Vickie Turnquist" userId="500a2e8a-e76e-492d-925b-ca06469aa880" providerId="ADAL" clId="{1FACF659-2221-45B7-8BC8-80146A322143}" dt="2026-04-29T20:50:24.507" v="327" actId="26606"/>
          <ac:spMkLst>
            <pc:docMk/>
            <pc:sldMk cId="3408637450" sldId="463"/>
            <ac:spMk id="132" creationId="{B091B163-7D61-4891-ABCF-5C13D9C418D0}"/>
          </ac:spMkLst>
        </pc:spChg>
        <pc:spChg chg="add del">
          <ac:chgData name="Vickie Turnquist" userId="500a2e8a-e76e-492d-925b-ca06469aa880" providerId="ADAL" clId="{1FACF659-2221-45B7-8BC8-80146A322143}" dt="2026-04-29T20:50:24.507" v="327" actId="26606"/>
          <ac:spMkLst>
            <pc:docMk/>
            <pc:sldMk cId="3408637450" sldId="463"/>
            <ac:spMk id="133" creationId="{872E1496-54E2-CFCE-2B01-7099E061F14C}"/>
          </ac:spMkLst>
        </pc:spChg>
        <pc:spChg chg="add del">
          <ac:chgData name="Vickie Turnquist" userId="500a2e8a-e76e-492d-925b-ca06469aa880" providerId="ADAL" clId="{1FACF659-2221-45B7-8BC8-80146A322143}" dt="2026-05-04T18:57:01.375" v="3310" actId="26606"/>
          <ac:spMkLst>
            <pc:docMk/>
            <pc:sldMk cId="3408637450" sldId="463"/>
            <ac:spMk id="136" creationId="{654982E2-E5D3-4959-B20C-63A421F6DBD4}"/>
          </ac:spMkLst>
        </pc:spChg>
        <pc:spChg chg="add mod ord">
          <ac:chgData name="Vickie Turnquist" userId="500a2e8a-e76e-492d-925b-ca06469aa880" providerId="ADAL" clId="{1FACF659-2221-45B7-8BC8-80146A322143}" dt="2026-05-04T18:57:01.375" v="3310" actId="26606"/>
          <ac:spMkLst>
            <pc:docMk/>
            <pc:sldMk cId="3408637450" sldId="463"/>
            <ac:spMk id="146" creationId="{872E1496-54E2-CFCE-2B01-7099E061F14C}"/>
          </ac:spMkLst>
        </pc:spChg>
        <pc:spChg chg="add del">
          <ac:chgData name="Vickie Turnquist" userId="500a2e8a-e76e-492d-925b-ca06469aa880" providerId="ADAL" clId="{1FACF659-2221-45B7-8BC8-80146A322143}" dt="2026-05-04T18:57:00.121" v="3307" actId="26606"/>
          <ac:spMkLst>
            <pc:docMk/>
            <pc:sldMk cId="3408637450" sldId="463"/>
            <ac:spMk id="151" creationId="{2172A0AC-3DCE-4672-BCAF-28FEF91F6020}"/>
          </ac:spMkLst>
        </pc:spChg>
        <pc:spChg chg="add del">
          <ac:chgData name="Vickie Turnquist" userId="500a2e8a-e76e-492d-925b-ca06469aa880" providerId="ADAL" clId="{1FACF659-2221-45B7-8BC8-80146A322143}" dt="2026-05-04T18:57:00.121" v="3307" actId="26606"/>
          <ac:spMkLst>
            <pc:docMk/>
            <pc:sldMk cId="3408637450" sldId="463"/>
            <ac:spMk id="153" creationId="{AE6F1C77-EDC9-4C5F-8C1C-62DD46BDA3C3}"/>
          </ac:spMkLst>
        </pc:spChg>
        <pc:spChg chg="add del">
          <ac:chgData name="Vickie Turnquist" userId="500a2e8a-e76e-492d-925b-ca06469aa880" providerId="ADAL" clId="{1FACF659-2221-45B7-8BC8-80146A322143}" dt="2026-05-04T18:57:01.371" v="3309" actId="26606"/>
          <ac:spMkLst>
            <pc:docMk/>
            <pc:sldMk cId="3408637450" sldId="463"/>
            <ac:spMk id="156" creationId="{A2679492-7988-4050-9056-542444452411}"/>
          </ac:spMkLst>
        </pc:spChg>
        <pc:spChg chg="add del">
          <ac:chgData name="Vickie Turnquist" userId="500a2e8a-e76e-492d-925b-ca06469aa880" providerId="ADAL" clId="{1FACF659-2221-45B7-8BC8-80146A322143}" dt="2026-05-04T18:57:01.371" v="3309" actId="26606"/>
          <ac:spMkLst>
            <pc:docMk/>
            <pc:sldMk cId="3408637450" sldId="463"/>
            <ac:spMk id="157" creationId="{B091B163-7D61-4891-ABCF-5C13D9C418D0}"/>
          </ac:spMkLst>
        </pc:spChg>
        <pc:spChg chg="add">
          <ac:chgData name="Vickie Turnquist" userId="500a2e8a-e76e-492d-925b-ca06469aa880" providerId="ADAL" clId="{1FACF659-2221-45B7-8BC8-80146A322143}" dt="2026-05-04T18:57:01.375" v="3310" actId="26606"/>
          <ac:spMkLst>
            <pc:docMk/>
            <pc:sldMk cId="3408637450" sldId="463"/>
            <ac:spMk id="159" creationId="{D2B783EE-0239-4717-BBEA-8C9EAC61C824}"/>
          </ac:spMkLst>
        </pc:spChg>
        <pc:spChg chg="add">
          <ac:chgData name="Vickie Turnquist" userId="500a2e8a-e76e-492d-925b-ca06469aa880" providerId="ADAL" clId="{1FACF659-2221-45B7-8BC8-80146A322143}" dt="2026-05-04T18:57:01.375" v="3310" actId="26606"/>
          <ac:spMkLst>
            <pc:docMk/>
            <pc:sldMk cId="3408637450" sldId="463"/>
            <ac:spMk id="160" creationId="{A7B99495-F43F-4D80-A44F-2CB4764EB90B}"/>
          </ac:spMkLst>
        </pc:spChg>
        <pc:spChg chg="add">
          <ac:chgData name="Vickie Turnquist" userId="500a2e8a-e76e-492d-925b-ca06469aa880" providerId="ADAL" clId="{1FACF659-2221-45B7-8BC8-80146A322143}" dt="2026-05-04T18:57:01.375" v="3310" actId="26606"/>
          <ac:spMkLst>
            <pc:docMk/>
            <pc:sldMk cId="3408637450" sldId="463"/>
            <ac:spMk id="161" creationId="{70BEB1E7-2F88-40BC-B73D-42E5B6F80BFC}"/>
          </ac:spMkLst>
        </pc:spChg>
        <pc:grpChg chg="add del">
          <ac:chgData name="Vickie Turnquist" userId="500a2e8a-e76e-492d-925b-ca06469aa880" providerId="ADAL" clId="{1FACF659-2221-45B7-8BC8-80146A322143}" dt="2026-04-29T20:50:11.697" v="317" actId="26606"/>
          <ac:grpSpMkLst>
            <pc:docMk/>
            <pc:sldMk cId="3408637450" sldId="463"/>
            <ac:grpSpMk id="74" creationId="{2771FEA5-1BB0-4DEA-9432-D1A5CA9E5347}"/>
          </ac:grpSpMkLst>
        </pc:grpChg>
        <pc:grpChg chg="add del">
          <ac:chgData name="Vickie Turnquist" userId="500a2e8a-e76e-492d-925b-ca06469aa880" providerId="ADAL" clId="{1FACF659-2221-45B7-8BC8-80146A322143}" dt="2026-04-29T20:50:11.697" v="317" actId="26606"/>
          <ac:grpSpMkLst>
            <pc:docMk/>
            <pc:sldMk cId="3408637450" sldId="463"/>
            <ac:grpSpMk id="94" creationId="{36352218-10DD-425E-846C-2766AF166A7F}"/>
          </ac:grpSpMkLst>
        </pc:grpChg>
        <pc:grpChg chg="add del">
          <ac:chgData name="Vickie Turnquist" userId="500a2e8a-e76e-492d-925b-ca06469aa880" providerId="ADAL" clId="{1FACF659-2221-45B7-8BC8-80146A322143}" dt="2026-05-04T18:57:01.375" v="3310" actId="26606"/>
          <ac:grpSpMkLst>
            <pc:docMk/>
            <pc:sldMk cId="3408637450" sldId="463"/>
            <ac:grpSpMk id="137" creationId="{2771FEA5-1BB0-4DEA-9432-D1A5CA9E5347}"/>
          </ac:grpSpMkLst>
        </pc:grpChg>
        <pc:grpChg chg="add del">
          <ac:chgData name="Vickie Turnquist" userId="500a2e8a-e76e-492d-925b-ca06469aa880" providerId="ADAL" clId="{1FACF659-2221-45B7-8BC8-80146A322143}" dt="2026-05-04T18:57:01.375" v="3310" actId="26606"/>
          <ac:grpSpMkLst>
            <pc:docMk/>
            <pc:sldMk cId="3408637450" sldId="463"/>
            <ac:grpSpMk id="140" creationId="{36352218-10DD-425E-846C-2766AF166A7F}"/>
          </ac:grpSpMkLst>
        </pc:grpChg>
        <pc:graphicFrameChg chg="add del">
          <ac:chgData name="Vickie Turnquist" userId="500a2e8a-e76e-492d-925b-ca06469aa880" providerId="ADAL" clId="{1FACF659-2221-45B7-8BC8-80146A322143}" dt="2026-04-29T16:34:07.488" v="313" actId="26606"/>
          <ac:graphicFrameMkLst>
            <pc:docMk/>
            <pc:sldMk cId="3408637450" sldId="463"/>
            <ac:graphicFrameMk id="72" creationId="{A149C257-926E-2D95-420F-E0374A7F2B9E}"/>
          </ac:graphicFrameMkLst>
        </pc:graphicFrameChg>
        <pc:graphicFrameChg chg="add del">
          <ac:chgData name="Vickie Turnquist" userId="500a2e8a-e76e-492d-925b-ca06469aa880" providerId="ADAL" clId="{1FACF659-2221-45B7-8BC8-80146A322143}" dt="2026-04-29T16:34:10.188" v="315" actId="26606"/>
          <ac:graphicFrameMkLst>
            <pc:docMk/>
            <pc:sldMk cId="3408637450" sldId="463"/>
            <ac:graphicFrameMk id="110" creationId="{3B237443-FE93-F9ED-3A1D-FE076B201DEE}"/>
          </ac:graphicFrameMkLst>
        </pc:graphicFrameChg>
        <pc:graphicFrameChg chg="add del">
          <ac:chgData name="Vickie Turnquist" userId="500a2e8a-e76e-492d-925b-ca06469aa880" providerId="ADAL" clId="{1FACF659-2221-45B7-8BC8-80146A322143}" dt="2026-04-29T20:50:21.570" v="325" actId="26606"/>
          <ac:graphicFrameMkLst>
            <pc:docMk/>
            <pc:sldMk cId="3408637450" sldId="463"/>
            <ac:graphicFrameMk id="128" creationId="{C137757D-8A39-F32B-C7C6-6AF76003B7CA}"/>
          </ac:graphicFrameMkLst>
        </pc:graphicFrameChg>
        <pc:picChg chg="mod ord">
          <ac:chgData name="Vickie Turnquist" userId="500a2e8a-e76e-492d-925b-ca06469aa880" providerId="ADAL" clId="{1FACF659-2221-45B7-8BC8-80146A322143}" dt="2026-05-04T18:57:01.375" v="3310" actId="26606"/>
          <ac:picMkLst>
            <pc:docMk/>
            <pc:sldMk cId="3408637450" sldId="463"/>
            <ac:picMk id="5" creationId="{4977BC4C-F476-798E-50DF-FBC592D0CB39}"/>
          </ac:picMkLst>
        </pc:picChg>
        <pc:picChg chg="mod ord">
          <ac:chgData name="Vickie Turnquist" userId="500a2e8a-e76e-492d-925b-ca06469aa880" providerId="ADAL" clId="{1FACF659-2221-45B7-8BC8-80146A322143}" dt="2026-05-04T18:57:01.375" v="3310" actId="26606"/>
          <ac:picMkLst>
            <pc:docMk/>
            <pc:sldMk cId="3408637450" sldId="463"/>
            <ac:picMk id="11" creationId="{0C35C971-692A-568B-D4C7-71912A013D0C}"/>
          </ac:picMkLst>
        </pc:picChg>
        <pc:cxnChg chg="add del">
          <ac:chgData name="Vickie Turnquist" userId="500a2e8a-e76e-492d-925b-ca06469aa880" providerId="ADAL" clId="{1FACF659-2221-45B7-8BC8-80146A322143}" dt="2026-04-29T20:50:18.729" v="321" actId="26606"/>
          <ac:cxnSpMkLst>
            <pc:docMk/>
            <pc:sldMk cId="3408637450" sldId="463"/>
            <ac:cxnSpMk id="119" creationId="{C49DA8F6-BCC1-4447-B54C-57856834B94B}"/>
          </ac:cxnSpMkLst>
        </pc:cxnChg>
        <pc:cxnChg chg="add del">
          <ac:chgData name="Vickie Turnquist" userId="500a2e8a-e76e-492d-925b-ca06469aa880" providerId="ADAL" clId="{1FACF659-2221-45B7-8BC8-80146A322143}" dt="2026-04-29T20:50:20.461" v="323" actId="26606"/>
          <ac:cxnSpMkLst>
            <pc:docMk/>
            <pc:sldMk cId="3408637450" sldId="463"/>
            <ac:cxnSpMk id="124" creationId="{C49DA8F6-BCC1-4447-B54C-57856834B94B}"/>
          </ac:cxnSpMkLst>
        </pc:cxnChg>
        <pc:cxnChg chg="add del">
          <ac:chgData name="Vickie Turnquist" userId="500a2e8a-e76e-492d-925b-ca06469aa880" providerId="ADAL" clId="{1FACF659-2221-45B7-8BC8-80146A322143}" dt="2026-04-29T20:50:24.507" v="327" actId="26606"/>
          <ac:cxnSpMkLst>
            <pc:docMk/>
            <pc:sldMk cId="3408637450" sldId="463"/>
            <ac:cxnSpMk id="134" creationId="{C49DA8F6-BCC1-4447-B54C-57856834B94B}"/>
          </ac:cxnSpMkLst>
        </pc:cxnChg>
        <pc:cxnChg chg="add del">
          <ac:chgData name="Vickie Turnquist" userId="500a2e8a-e76e-492d-925b-ca06469aa880" providerId="ADAL" clId="{1FACF659-2221-45B7-8BC8-80146A322143}" dt="2026-05-04T18:57:01.371" v="3309" actId="26606"/>
          <ac:cxnSpMkLst>
            <pc:docMk/>
            <pc:sldMk cId="3408637450" sldId="463"/>
            <ac:cxnSpMk id="155" creationId="{C49DA8F6-BCC1-4447-B54C-57856834B94B}"/>
          </ac:cxnSpMkLst>
        </pc:cxnChg>
      </pc:sldChg>
      <pc:sldChg chg="addSp delSp modSp del mod ord">
        <pc:chgData name="Vickie Turnquist" userId="500a2e8a-e76e-492d-925b-ca06469aa880" providerId="ADAL" clId="{1FACF659-2221-45B7-8BC8-80146A322143}" dt="2026-05-04T18:59:30.904" v="3319" actId="2696"/>
        <pc:sldMkLst>
          <pc:docMk/>
          <pc:sldMk cId="542532915" sldId="467"/>
        </pc:sldMkLst>
        <pc:spChg chg="mod">
          <ac:chgData name="Vickie Turnquist" userId="500a2e8a-e76e-492d-925b-ca06469aa880" providerId="ADAL" clId="{1FACF659-2221-45B7-8BC8-80146A322143}" dt="2026-04-29T16:22:53.687" v="285" actId="26606"/>
          <ac:spMkLst>
            <pc:docMk/>
            <pc:sldMk cId="542532915" sldId="467"/>
            <ac:spMk id="2" creationId="{2813993C-C4A4-7C90-C2E5-2B1340A6E16D}"/>
          </ac:spMkLst>
        </pc:spChg>
        <pc:spChg chg="mod">
          <ac:chgData name="Vickie Turnquist" userId="500a2e8a-e76e-492d-925b-ca06469aa880" providerId="ADAL" clId="{1FACF659-2221-45B7-8BC8-80146A322143}" dt="2026-05-04T18:58:54.037" v="3316" actId="27636"/>
          <ac:spMkLst>
            <pc:docMk/>
            <pc:sldMk cId="542532915" sldId="467"/>
            <ac:spMk id="3" creationId="{1C9EF3B1-DFBE-3038-926F-5C86CA00DDFC}"/>
          </ac:spMkLst>
        </pc:spChg>
        <pc:spChg chg="del">
          <ac:chgData name="Vickie Turnquist" userId="500a2e8a-e76e-492d-925b-ca06469aa880" providerId="ADAL" clId="{1FACF659-2221-45B7-8BC8-80146A322143}" dt="2026-04-29T16:22:53.687" v="285" actId="26606"/>
          <ac:spMkLst>
            <pc:docMk/>
            <pc:sldMk cId="542532915" sldId="467"/>
            <ac:spMk id="14" creationId="{81E140AE-0ABF-47C8-BF32-7D2F0CF2BA44}"/>
          </ac:spMkLst>
        </pc:spChg>
        <pc:spChg chg="del">
          <ac:chgData name="Vickie Turnquist" userId="500a2e8a-e76e-492d-925b-ca06469aa880" providerId="ADAL" clId="{1FACF659-2221-45B7-8BC8-80146A322143}" dt="2026-04-29T16:22:53.687" v="285" actId="26606"/>
          <ac:spMkLst>
            <pc:docMk/>
            <pc:sldMk cId="542532915" sldId="467"/>
            <ac:spMk id="15" creationId="{8B9AA7C6-5E5A-498E-A6DF-A943376E09BC}"/>
          </ac:spMkLst>
        </pc:spChg>
        <pc:spChg chg="del">
          <ac:chgData name="Vickie Turnquist" userId="500a2e8a-e76e-492d-925b-ca06469aa880" providerId="ADAL" clId="{1FACF659-2221-45B7-8BC8-80146A322143}" dt="2026-04-29T16:22:53.687" v="285" actId="26606"/>
          <ac:spMkLst>
            <pc:docMk/>
            <pc:sldMk cId="542532915" sldId="467"/>
            <ac:spMk id="16" creationId="{CBC4F608-B4B8-48C3-9572-C0F061B1CD99}"/>
          </ac:spMkLst>
        </pc:spChg>
        <pc:spChg chg="add">
          <ac:chgData name="Vickie Turnquist" userId="500a2e8a-e76e-492d-925b-ca06469aa880" providerId="ADAL" clId="{1FACF659-2221-45B7-8BC8-80146A322143}" dt="2026-04-29T16:22:53.687" v="285" actId="26606"/>
          <ac:spMkLst>
            <pc:docMk/>
            <pc:sldMk cId="542532915" sldId="467"/>
            <ac:spMk id="23" creationId="{F837543A-6020-4505-A233-C9DB4BF74011}"/>
          </ac:spMkLst>
        </pc:spChg>
        <pc:spChg chg="add">
          <ac:chgData name="Vickie Turnquist" userId="500a2e8a-e76e-492d-925b-ca06469aa880" providerId="ADAL" clId="{1FACF659-2221-45B7-8BC8-80146A322143}" dt="2026-04-29T16:22:53.687" v="285" actId="26606"/>
          <ac:spMkLst>
            <pc:docMk/>
            <pc:sldMk cId="542532915" sldId="467"/>
            <ac:spMk id="25" creationId="{35B16301-FB18-48BA-A6DD-C37CAF6F9A18}"/>
          </ac:spMkLst>
        </pc:spChg>
        <pc:spChg chg="add">
          <ac:chgData name="Vickie Turnquist" userId="500a2e8a-e76e-492d-925b-ca06469aa880" providerId="ADAL" clId="{1FACF659-2221-45B7-8BC8-80146A322143}" dt="2026-04-29T16:22:53.687" v="285" actId="26606"/>
          <ac:spMkLst>
            <pc:docMk/>
            <pc:sldMk cId="542532915" sldId="467"/>
            <ac:spMk id="27" creationId="{C3C0D90E-074A-4F52-9B11-B52BEF4BCBE5}"/>
          </ac:spMkLst>
        </pc:spChg>
        <pc:spChg chg="add">
          <ac:chgData name="Vickie Turnquist" userId="500a2e8a-e76e-492d-925b-ca06469aa880" providerId="ADAL" clId="{1FACF659-2221-45B7-8BC8-80146A322143}" dt="2026-04-29T16:22:53.687" v="285" actId="26606"/>
          <ac:spMkLst>
            <pc:docMk/>
            <pc:sldMk cId="542532915" sldId="467"/>
            <ac:spMk id="29" creationId="{CABBD4C1-E6F8-46F6-8152-A8A97490BF4D}"/>
          </ac:spMkLst>
        </pc:spChg>
        <pc:spChg chg="add">
          <ac:chgData name="Vickie Turnquist" userId="500a2e8a-e76e-492d-925b-ca06469aa880" providerId="ADAL" clId="{1FACF659-2221-45B7-8BC8-80146A322143}" dt="2026-04-29T16:22:53.687" v="285" actId="26606"/>
          <ac:spMkLst>
            <pc:docMk/>
            <pc:sldMk cId="542532915" sldId="467"/>
            <ac:spMk id="31" creationId="{83BA5EF5-1FE9-4BF9-83BB-269BCDDF6156}"/>
          </ac:spMkLst>
        </pc:spChg>
        <pc:spChg chg="add">
          <ac:chgData name="Vickie Turnquist" userId="500a2e8a-e76e-492d-925b-ca06469aa880" providerId="ADAL" clId="{1FACF659-2221-45B7-8BC8-80146A322143}" dt="2026-04-29T16:22:53.687" v="285" actId="26606"/>
          <ac:spMkLst>
            <pc:docMk/>
            <pc:sldMk cId="542532915" sldId="467"/>
            <ac:spMk id="35" creationId="{88853921-7BC9-4BDE-ACAB-133C683C82D6}"/>
          </ac:spMkLst>
        </pc:spChg>
        <pc:spChg chg="add">
          <ac:chgData name="Vickie Turnquist" userId="500a2e8a-e76e-492d-925b-ca06469aa880" providerId="ADAL" clId="{1FACF659-2221-45B7-8BC8-80146A322143}" dt="2026-04-29T16:22:53.687" v="285" actId="26606"/>
          <ac:spMkLst>
            <pc:docMk/>
            <pc:sldMk cId="542532915" sldId="467"/>
            <ac:spMk id="37" creationId="{09192968-3AE7-4470-A61C-97294BB92731}"/>
          </ac:spMkLst>
        </pc:spChg>
        <pc:spChg chg="add">
          <ac:chgData name="Vickie Turnquist" userId="500a2e8a-e76e-492d-925b-ca06469aa880" providerId="ADAL" clId="{1FACF659-2221-45B7-8BC8-80146A322143}" dt="2026-04-29T16:22:53.687" v="285" actId="26606"/>
          <ac:spMkLst>
            <pc:docMk/>
            <pc:sldMk cId="542532915" sldId="467"/>
            <ac:spMk id="39" creationId="{3AB72E55-43E4-4356-BFE8-E2102CB0B505}"/>
          </ac:spMkLst>
        </pc:spChg>
        <pc:grpChg chg="del">
          <ac:chgData name="Vickie Turnquist" userId="500a2e8a-e76e-492d-925b-ca06469aa880" providerId="ADAL" clId="{1FACF659-2221-45B7-8BC8-80146A322143}" dt="2026-04-29T16:22:53.687" v="285" actId="26606"/>
          <ac:grpSpMkLst>
            <pc:docMk/>
            <pc:sldMk cId="542532915" sldId="467"/>
            <ac:grpSpMk id="17" creationId="{83EAB11A-76F7-48F4-9B4F-5BFDF4BF9670}"/>
          </ac:grpSpMkLst>
        </pc:grpChg>
        <pc:cxnChg chg="add">
          <ac:chgData name="Vickie Turnquist" userId="500a2e8a-e76e-492d-925b-ca06469aa880" providerId="ADAL" clId="{1FACF659-2221-45B7-8BC8-80146A322143}" dt="2026-04-29T16:22:53.687" v="285" actId="26606"/>
          <ac:cxnSpMkLst>
            <pc:docMk/>
            <pc:sldMk cId="542532915" sldId="467"/>
            <ac:cxnSpMk id="33" creationId="{4B3BCACB-5880-460B-9606-8C433A9AF99D}"/>
          </ac:cxnSpMkLst>
        </pc:cxnChg>
      </pc:sldChg>
      <pc:sldChg chg="del">
        <pc:chgData name="Vickie Turnquist" userId="500a2e8a-e76e-492d-925b-ca06469aa880" providerId="ADAL" clId="{1FACF659-2221-45B7-8BC8-80146A322143}" dt="2026-05-04T19:04:13.348" v="3340" actId="2696"/>
        <pc:sldMkLst>
          <pc:docMk/>
          <pc:sldMk cId="742254438" sldId="468"/>
        </pc:sldMkLst>
      </pc:sldChg>
      <pc:sldChg chg="del">
        <pc:chgData name="Vickie Turnquist" userId="500a2e8a-e76e-492d-925b-ca06469aa880" providerId="ADAL" clId="{1FACF659-2221-45B7-8BC8-80146A322143}" dt="2026-05-04T19:04:10.733" v="3339" actId="2696"/>
        <pc:sldMkLst>
          <pc:docMk/>
          <pc:sldMk cId="794939079" sldId="469"/>
        </pc:sldMkLst>
      </pc:sldChg>
      <pc:sldChg chg="del">
        <pc:chgData name="Vickie Turnquist" userId="500a2e8a-e76e-492d-925b-ca06469aa880" providerId="ADAL" clId="{1FACF659-2221-45B7-8BC8-80146A322143}" dt="2026-05-04T19:04:08.519" v="3338" actId="2696"/>
        <pc:sldMkLst>
          <pc:docMk/>
          <pc:sldMk cId="213235936" sldId="470"/>
        </pc:sldMkLst>
      </pc:sldChg>
      <pc:sldChg chg="addSp delSp modSp mod modNotesTx">
        <pc:chgData name="Vickie Turnquist" userId="500a2e8a-e76e-492d-925b-ca06469aa880" providerId="ADAL" clId="{1FACF659-2221-45B7-8BC8-80146A322143}" dt="2026-05-18T22:13:35.952" v="3508" actId="20577"/>
        <pc:sldMkLst>
          <pc:docMk/>
          <pc:sldMk cId="2610773597" sldId="471"/>
        </pc:sldMkLst>
        <pc:spChg chg="del">
          <ac:chgData name="Vickie Turnquist" userId="500a2e8a-e76e-492d-925b-ca06469aa880" providerId="ADAL" clId="{1FACF659-2221-45B7-8BC8-80146A322143}" dt="2026-04-29T15:46:31.987" v="104" actId="26606"/>
          <ac:spMkLst>
            <pc:docMk/>
            <pc:sldMk cId="2610773597" sldId="471"/>
            <ac:spMk id="23" creationId="{66467E85-E364-236B-3CF5-9E1CFB6438A1}"/>
          </ac:spMkLst>
        </pc:spChg>
        <pc:spChg chg="del">
          <ac:chgData name="Vickie Turnquist" userId="500a2e8a-e76e-492d-925b-ca06469aa880" providerId="ADAL" clId="{1FACF659-2221-45B7-8BC8-80146A322143}" dt="2026-04-29T15:46:31.987" v="104" actId="26606"/>
          <ac:spMkLst>
            <pc:docMk/>
            <pc:sldMk cId="2610773597" sldId="471"/>
            <ac:spMk id="36" creationId="{3AD318CC-E2A8-4E27-9548-A047A78999B1}"/>
          </ac:spMkLst>
        </pc:spChg>
        <pc:spChg chg="del">
          <ac:chgData name="Vickie Turnquist" userId="500a2e8a-e76e-492d-925b-ca06469aa880" providerId="ADAL" clId="{1FACF659-2221-45B7-8BC8-80146A322143}" dt="2026-04-29T15:46:31.987" v="104" actId="26606"/>
          <ac:spMkLst>
            <pc:docMk/>
            <pc:sldMk cId="2610773597" sldId="471"/>
            <ac:spMk id="39" creationId="{2C1BBA94-3F40-40AA-8BB9-E69E25E537C1}"/>
          </ac:spMkLst>
        </pc:spChg>
        <pc:spChg chg="add">
          <ac:chgData name="Vickie Turnquist" userId="500a2e8a-e76e-492d-925b-ca06469aa880" providerId="ADAL" clId="{1FACF659-2221-45B7-8BC8-80146A322143}" dt="2026-04-29T15:46:31.987" v="104" actId="26606"/>
          <ac:spMkLst>
            <pc:docMk/>
            <pc:sldMk cId="2610773597" sldId="471"/>
            <ac:spMk id="45" creationId="{5C8908E2-EE49-44D2-9428-A28D2312A8D5}"/>
          </ac:spMkLst>
        </pc:spChg>
        <pc:spChg chg="add">
          <ac:chgData name="Vickie Turnquist" userId="500a2e8a-e76e-492d-925b-ca06469aa880" providerId="ADAL" clId="{1FACF659-2221-45B7-8BC8-80146A322143}" dt="2026-04-29T15:46:31.987" v="104" actId="26606"/>
          <ac:spMkLst>
            <pc:docMk/>
            <pc:sldMk cId="2610773597" sldId="471"/>
            <ac:spMk id="51" creationId="{7449A6C7-D15F-4AA5-BFA5-71A404B47016}"/>
          </ac:spMkLst>
        </pc:spChg>
        <pc:spChg chg="add">
          <ac:chgData name="Vickie Turnquist" userId="500a2e8a-e76e-492d-925b-ca06469aa880" providerId="ADAL" clId="{1FACF659-2221-45B7-8BC8-80146A322143}" dt="2026-04-29T15:46:31.987" v="104" actId="26606"/>
          <ac:spMkLst>
            <pc:docMk/>
            <pc:sldMk cId="2610773597" sldId="471"/>
            <ac:spMk id="53" creationId="{ED888B23-07FA-482A-96DF-47E31AF1A603}"/>
          </ac:spMkLst>
        </pc:spChg>
        <pc:grpChg chg="del">
          <ac:chgData name="Vickie Turnquist" userId="500a2e8a-e76e-492d-925b-ca06469aa880" providerId="ADAL" clId="{1FACF659-2221-45B7-8BC8-80146A322143}" dt="2026-04-29T15:46:31.987" v="104" actId="26606"/>
          <ac:grpSpMkLst>
            <pc:docMk/>
            <pc:sldMk cId="2610773597" sldId="471"/>
            <ac:grpSpMk id="37" creationId="{B14B560F-9DD7-4302-A60B-EBD3EF59B073}"/>
          </ac:grpSpMkLst>
        </pc:grpChg>
        <pc:grpChg chg="add">
          <ac:chgData name="Vickie Turnquist" userId="500a2e8a-e76e-492d-925b-ca06469aa880" providerId="ADAL" clId="{1FACF659-2221-45B7-8BC8-80146A322143}" dt="2026-04-29T15:46:31.987" v="104" actId="26606"/>
          <ac:grpSpMkLst>
            <pc:docMk/>
            <pc:sldMk cId="2610773597" sldId="471"/>
            <ac:grpSpMk id="47" creationId="{05314994-6337-4875-8CF5-652CAFE8342C}"/>
          </ac:grpSpMkLst>
        </pc:grpChg>
        <pc:graphicFrameChg chg="add mod">
          <ac:chgData name="Vickie Turnquist" userId="500a2e8a-e76e-492d-925b-ca06469aa880" providerId="ADAL" clId="{1FACF659-2221-45B7-8BC8-80146A322143}" dt="2026-05-18T22:13:35.952" v="3508" actId="20577"/>
          <ac:graphicFrameMkLst>
            <pc:docMk/>
            <pc:sldMk cId="2610773597" sldId="471"/>
            <ac:graphicFrameMk id="41" creationId="{77179522-5987-2466-2B6F-82D7E338EF1A}"/>
          </ac:graphicFrameMkLst>
        </pc:graphicFrameChg>
      </pc:sldChg>
      <pc:sldChg chg="new del">
        <pc:chgData name="Vickie Turnquist" userId="500a2e8a-e76e-492d-925b-ca06469aa880" providerId="ADAL" clId="{1FACF659-2221-45B7-8BC8-80146A322143}" dt="2026-04-30T23:00:11.220" v="2798" actId="2696"/>
        <pc:sldMkLst>
          <pc:docMk/>
          <pc:sldMk cId="212386457" sldId="472"/>
        </pc:sldMkLst>
      </pc:sldChg>
      <pc:sldChg chg="new del">
        <pc:chgData name="Vickie Turnquist" userId="500a2e8a-e76e-492d-925b-ca06469aa880" providerId="ADAL" clId="{1FACF659-2221-45B7-8BC8-80146A322143}" dt="2026-04-30T22:53:20.882" v="2790" actId="2696"/>
        <pc:sldMkLst>
          <pc:docMk/>
          <pc:sldMk cId="530791808" sldId="472"/>
        </pc:sldMkLst>
      </pc:sldChg>
      <pc:sldChg chg="addSp modSp del mod">
        <pc:chgData name="Vickie Turnquist" userId="500a2e8a-e76e-492d-925b-ca06469aa880" providerId="ADAL" clId="{1FACF659-2221-45B7-8BC8-80146A322143}" dt="2026-04-29T16:16:36.658" v="250" actId="2696"/>
        <pc:sldMkLst>
          <pc:docMk/>
          <pc:sldMk cId="1461041000" sldId="472"/>
        </pc:sldMkLst>
        <pc:spChg chg="add mod">
          <ac:chgData name="Vickie Turnquist" userId="500a2e8a-e76e-492d-925b-ca06469aa880" providerId="ADAL" clId="{1FACF659-2221-45B7-8BC8-80146A322143}" dt="2026-04-29T16:10:18.366" v="247" actId="6549"/>
          <ac:spMkLst>
            <pc:docMk/>
            <pc:sldMk cId="1461041000" sldId="472"/>
            <ac:spMk id="4" creationId="{2CBA2424-87F0-BF00-C48A-9C7406AB9CA7}"/>
          </ac:spMkLst>
        </pc:spChg>
        <pc:spChg chg="add mod">
          <ac:chgData name="Vickie Turnquist" userId="500a2e8a-e76e-492d-925b-ca06469aa880" providerId="ADAL" clId="{1FACF659-2221-45B7-8BC8-80146A322143}" dt="2026-04-29T16:10:27.512" v="249" actId="6549"/>
          <ac:spMkLst>
            <pc:docMk/>
            <pc:sldMk cId="1461041000" sldId="472"/>
            <ac:spMk id="5" creationId="{D3755D64-6855-1A32-3D81-EF542BA8198E}"/>
          </ac:spMkLst>
        </pc:spChg>
      </pc:sldChg>
      <pc:sldChg chg="addSp delSp modSp new mod setBg">
        <pc:chgData name="Vickie Turnquist" userId="500a2e8a-e76e-492d-925b-ca06469aa880" providerId="ADAL" clId="{1FACF659-2221-45B7-8BC8-80146A322143}" dt="2026-05-21T21:34:13.578" v="3595" actId="20577"/>
        <pc:sldMkLst>
          <pc:docMk/>
          <pc:sldMk cId="1988969884" sldId="472"/>
        </pc:sldMkLst>
        <pc:spChg chg="mod">
          <ac:chgData name="Vickie Turnquist" userId="500a2e8a-e76e-492d-925b-ca06469aa880" providerId="ADAL" clId="{1FACF659-2221-45B7-8BC8-80146A322143}" dt="2026-05-04T18:34:34.157" v="3103" actId="26606"/>
          <ac:spMkLst>
            <pc:docMk/>
            <pc:sldMk cId="1988969884" sldId="472"/>
            <ac:spMk id="2" creationId="{365B094C-449F-6525-D7E7-51DC44D33B95}"/>
          </ac:spMkLst>
        </pc:spChg>
        <pc:spChg chg="mod ord">
          <ac:chgData name="Vickie Turnquist" userId="500a2e8a-e76e-492d-925b-ca06469aa880" providerId="ADAL" clId="{1FACF659-2221-45B7-8BC8-80146A322143}" dt="2026-05-21T21:34:13.578" v="3595" actId="20577"/>
          <ac:spMkLst>
            <pc:docMk/>
            <pc:sldMk cId="1988969884" sldId="472"/>
            <ac:spMk id="3" creationId="{A41B584D-A6CE-9B3D-D2A8-E0B6B9C74C63}"/>
          </ac:spMkLst>
        </pc:spChg>
        <pc:spChg chg="add mod">
          <ac:chgData name="Vickie Turnquist" userId="500a2e8a-e76e-492d-925b-ca06469aa880" providerId="ADAL" clId="{1FACF659-2221-45B7-8BC8-80146A322143}" dt="2026-05-04T18:34:34.157" v="3103" actId="26606"/>
          <ac:spMkLst>
            <pc:docMk/>
            <pc:sldMk cId="1988969884" sldId="472"/>
            <ac:spMk id="6" creationId="{F665B73F-B61D-169F-2EFB-C95F586BD1F5}"/>
          </ac:spMkLst>
        </pc:spChg>
        <pc:spChg chg="add del">
          <ac:chgData name="Vickie Turnquist" userId="500a2e8a-e76e-492d-925b-ca06469aa880" providerId="ADAL" clId="{1FACF659-2221-45B7-8BC8-80146A322143}" dt="2026-05-04T18:34:20.711" v="3098" actId="26606"/>
          <ac:spMkLst>
            <pc:docMk/>
            <pc:sldMk cId="1988969884" sldId="472"/>
            <ac:spMk id="11" creationId="{45D37F4E-DDB4-456B-97E0-9937730A039F}"/>
          </ac:spMkLst>
        </pc:spChg>
        <pc:spChg chg="add del">
          <ac:chgData name="Vickie Turnquist" userId="500a2e8a-e76e-492d-925b-ca06469aa880" providerId="ADAL" clId="{1FACF659-2221-45B7-8BC8-80146A322143}" dt="2026-05-04T18:34:20.711" v="3098" actId="26606"/>
          <ac:spMkLst>
            <pc:docMk/>
            <pc:sldMk cId="1988969884" sldId="472"/>
            <ac:spMk id="13" creationId="{B2DD41CD-8F47-4F56-AD12-4E2FF7696987}"/>
          </ac:spMkLst>
        </pc:spChg>
        <pc:spChg chg="add del">
          <ac:chgData name="Vickie Turnquist" userId="500a2e8a-e76e-492d-925b-ca06469aa880" providerId="ADAL" clId="{1FACF659-2221-45B7-8BC8-80146A322143}" dt="2026-05-04T18:34:34.157" v="3103" actId="26606"/>
          <ac:spMkLst>
            <pc:docMk/>
            <pc:sldMk cId="1988969884" sldId="472"/>
            <ac:spMk id="7175" creationId="{7A203437-703A-4E00-A8C0-91D328D6C7C7}"/>
          </ac:spMkLst>
        </pc:spChg>
        <pc:spChg chg="add del">
          <ac:chgData name="Vickie Turnquist" userId="500a2e8a-e76e-492d-925b-ca06469aa880" providerId="ADAL" clId="{1FACF659-2221-45B7-8BC8-80146A322143}" dt="2026-05-04T18:34:34.157" v="3103" actId="26606"/>
          <ac:spMkLst>
            <pc:docMk/>
            <pc:sldMk cId="1988969884" sldId="472"/>
            <ac:spMk id="7177" creationId="{CD84038B-4A56-439B-A184-79B2D4506692}"/>
          </ac:spMkLst>
        </pc:spChg>
        <pc:spChg chg="add del">
          <ac:chgData name="Vickie Turnquist" userId="500a2e8a-e76e-492d-925b-ca06469aa880" providerId="ADAL" clId="{1FACF659-2221-45B7-8BC8-80146A322143}" dt="2026-05-04T18:34:34.157" v="3103" actId="26606"/>
          <ac:spMkLst>
            <pc:docMk/>
            <pc:sldMk cId="1988969884" sldId="472"/>
            <ac:spMk id="7179" creationId="{4F96EE13-2C4D-4262-812E-DDE5FC35F0AD}"/>
          </ac:spMkLst>
        </pc:spChg>
        <pc:spChg chg="add del">
          <ac:chgData name="Vickie Turnquist" userId="500a2e8a-e76e-492d-925b-ca06469aa880" providerId="ADAL" clId="{1FACF659-2221-45B7-8BC8-80146A322143}" dt="2026-05-04T18:34:34.141" v="3102" actId="26606"/>
          <ac:spMkLst>
            <pc:docMk/>
            <pc:sldMk cId="1988969884" sldId="472"/>
            <ac:spMk id="7184" creationId="{2DAA6C16-BF9B-4A3E-BC70-EE6015D4F967}"/>
          </ac:spMkLst>
        </pc:spChg>
        <pc:spChg chg="add">
          <ac:chgData name="Vickie Turnquist" userId="500a2e8a-e76e-492d-925b-ca06469aa880" providerId="ADAL" clId="{1FACF659-2221-45B7-8BC8-80146A322143}" dt="2026-05-04T18:34:34.157" v="3103" actId="26606"/>
          <ac:spMkLst>
            <pc:docMk/>
            <pc:sldMk cId="1988969884" sldId="472"/>
            <ac:spMk id="7190" creationId="{620FDFD2-19AF-4124-A49A-BAC0929B1300}"/>
          </ac:spMkLst>
        </pc:spChg>
        <pc:grpChg chg="add del">
          <ac:chgData name="Vickie Turnquist" userId="500a2e8a-e76e-492d-925b-ca06469aa880" providerId="ADAL" clId="{1FACF659-2221-45B7-8BC8-80146A322143}" dt="2026-05-04T18:34:34.141" v="3102" actId="26606"/>
          <ac:grpSpMkLst>
            <pc:docMk/>
            <pc:sldMk cId="1988969884" sldId="472"/>
            <ac:grpSpMk id="7186" creationId="{A4AE1828-51FD-4AD7-BCF6-9AF5C696CE5D}"/>
          </ac:grpSpMkLst>
        </pc:grpChg>
        <pc:grpChg chg="add">
          <ac:chgData name="Vickie Turnquist" userId="500a2e8a-e76e-492d-925b-ca06469aa880" providerId="ADAL" clId="{1FACF659-2221-45B7-8BC8-80146A322143}" dt="2026-05-04T18:34:34.157" v="3103" actId="26606"/>
          <ac:grpSpMkLst>
            <pc:docMk/>
            <pc:sldMk cId="1988969884" sldId="472"/>
            <ac:grpSpMk id="7191" creationId="{7F6F6FC6-9A5F-4E14-8105-15D94914A798}"/>
          </ac:grpSpMkLst>
        </pc:grpChg>
        <pc:picChg chg="add mod">
          <ac:chgData name="Vickie Turnquist" userId="500a2e8a-e76e-492d-925b-ca06469aa880" providerId="ADAL" clId="{1FACF659-2221-45B7-8BC8-80146A322143}" dt="2026-05-04T18:34:34.157" v="3103" actId="26606"/>
          <ac:picMkLst>
            <pc:docMk/>
            <pc:sldMk cId="1988969884" sldId="472"/>
            <ac:picMk id="5" creationId="{A2E44E98-4F9F-D194-B924-5FD0D97DD937}"/>
          </ac:picMkLst>
        </pc:picChg>
        <pc:picChg chg="add mod ord">
          <ac:chgData name="Vickie Turnquist" userId="500a2e8a-e76e-492d-925b-ca06469aa880" providerId="ADAL" clId="{1FACF659-2221-45B7-8BC8-80146A322143}" dt="2026-05-04T18:34:34.157" v="3103" actId="26606"/>
          <ac:picMkLst>
            <pc:docMk/>
            <pc:sldMk cId="1988969884" sldId="472"/>
            <ac:picMk id="7170" creationId="{1A0E9497-04E7-825E-2A5F-2A4778DAB253}"/>
          </ac:picMkLst>
        </pc:picChg>
      </pc:sldChg>
      <pc:sldChg chg="addSp modSp new modAnim">
        <pc:chgData name="Vickie Turnquist" userId="500a2e8a-e76e-492d-925b-ca06469aa880" providerId="ADAL" clId="{1FACF659-2221-45B7-8BC8-80146A322143}" dt="2026-04-30T23:10:36.536" v="2866"/>
        <pc:sldMkLst>
          <pc:docMk/>
          <pc:sldMk cId="574143512" sldId="473"/>
        </pc:sldMkLst>
        <pc:picChg chg="add mod">
          <ac:chgData name="Vickie Turnquist" userId="500a2e8a-e76e-492d-925b-ca06469aa880" providerId="ADAL" clId="{1FACF659-2221-45B7-8BC8-80146A322143}" dt="2026-04-30T23:10:36.536" v="2866"/>
          <ac:picMkLst>
            <pc:docMk/>
            <pc:sldMk cId="574143512" sldId="473"/>
            <ac:picMk id="2" creationId="{633A81FC-76D5-E23C-7AB4-5B5BCA5C375B}"/>
          </ac:picMkLst>
        </pc:picChg>
      </pc:sldChg>
      <pc:sldChg chg="addSp delSp modSp new del">
        <pc:chgData name="Vickie Turnquist" userId="500a2e8a-e76e-492d-925b-ca06469aa880" providerId="ADAL" clId="{1FACF659-2221-45B7-8BC8-80146A322143}" dt="2026-04-30T23:07:17.408" v="2861" actId="2696"/>
        <pc:sldMkLst>
          <pc:docMk/>
          <pc:sldMk cId="1114800183" sldId="473"/>
        </pc:sldMkLst>
        <pc:spChg chg="add del">
          <ac:chgData name="Vickie Turnquist" userId="500a2e8a-e76e-492d-925b-ca06469aa880" providerId="ADAL" clId="{1FACF659-2221-45B7-8BC8-80146A322143}" dt="2026-04-30T23:04:25.658" v="2847" actId="478"/>
          <ac:spMkLst>
            <pc:docMk/>
            <pc:sldMk cId="1114800183" sldId="473"/>
            <ac:spMk id="2" creationId="{162EB923-5093-E55D-7181-CA5F8774D286}"/>
          </ac:spMkLst>
        </pc:spChg>
        <pc:spChg chg="add del">
          <ac:chgData name="Vickie Turnquist" userId="500a2e8a-e76e-492d-925b-ca06469aa880" providerId="ADAL" clId="{1FACF659-2221-45B7-8BC8-80146A322143}" dt="2026-04-30T23:04:29.895" v="2849" actId="478"/>
          <ac:spMkLst>
            <pc:docMk/>
            <pc:sldMk cId="1114800183" sldId="473"/>
            <ac:spMk id="3" creationId="{49C9E6A3-483F-A1F3-6F3C-ED9BF37EF0D3}"/>
          </ac:spMkLst>
        </pc:spChg>
        <pc:picChg chg="add mod">
          <ac:chgData name="Vickie Turnquist" userId="500a2e8a-e76e-492d-925b-ca06469aa880" providerId="ADAL" clId="{1FACF659-2221-45B7-8BC8-80146A322143}" dt="2026-04-30T23:04:05.358" v="2845" actId="14100"/>
          <ac:picMkLst>
            <pc:docMk/>
            <pc:sldMk cId="1114800183" sldId="473"/>
            <ac:picMk id="1026" creationId="{FFACAD34-18CC-8C07-ABB5-C53BEF061426}"/>
          </ac:picMkLst>
        </pc:picChg>
        <pc:picChg chg="add del">
          <ac:chgData name="Vickie Turnquist" userId="500a2e8a-e76e-492d-925b-ca06469aa880" providerId="ADAL" clId="{1FACF659-2221-45B7-8BC8-80146A322143}" dt="2026-04-30T23:03:12.812" v="2834" actId="478"/>
          <ac:picMkLst>
            <pc:docMk/>
            <pc:sldMk cId="1114800183" sldId="473"/>
            <ac:picMk id="1028" creationId="{04B18FBC-A3BA-721F-0A59-BF20A7030F21}"/>
          </ac:picMkLst>
        </pc:picChg>
        <pc:picChg chg="add mod">
          <ac:chgData name="Vickie Turnquist" userId="500a2e8a-e76e-492d-925b-ca06469aa880" providerId="ADAL" clId="{1FACF659-2221-45B7-8BC8-80146A322143}" dt="2026-04-30T23:03:52.988" v="2841" actId="14100"/>
          <ac:picMkLst>
            <pc:docMk/>
            <pc:sldMk cId="1114800183" sldId="473"/>
            <ac:picMk id="1030" creationId="{4BE95FBA-D8ED-A98D-20C4-1EB8AD732EE3}"/>
          </ac:picMkLst>
        </pc:picChg>
        <pc:picChg chg="add mod">
          <ac:chgData name="Vickie Turnquist" userId="500a2e8a-e76e-492d-925b-ca06469aa880" providerId="ADAL" clId="{1FACF659-2221-45B7-8BC8-80146A322143}" dt="2026-04-30T23:05:05.533" v="2855" actId="14100"/>
          <ac:picMkLst>
            <pc:docMk/>
            <pc:sldMk cId="1114800183" sldId="473"/>
            <ac:picMk id="1036" creationId="{653AF03D-F3A7-4265-1A6F-C36C2C663C2C}"/>
          </ac:picMkLst>
        </pc:picChg>
        <pc:picChg chg="add mod">
          <ac:chgData name="Vickie Turnquist" userId="500a2e8a-e76e-492d-925b-ca06469aa880" providerId="ADAL" clId="{1FACF659-2221-45B7-8BC8-80146A322143}" dt="2026-04-30T23:06:17.732" v="2860" actId="14100"/>
          <ac:picMkLst>
            <pc:docMk/>
            <pc:sldMk cId="1114800183" sldId="473"/>
            <ac:picMk id="1038" creationId="{0B047935-7B88-A317-E244-ECAFAF64F39D}"/>
          </ac:picMkLst>
        </pc:picChg>
      </pc:sldChg>
      <pc:sldChg chg="addSp delSp modSp new del mod">
        <pc:chgData name="Vickie Turnquist" userId="500a2e8a-e76e-492d-925b-ca06469aa880" providerId="ADAL" clId="{1FACF659-2221-45B7-8BC8-80146A322143}" dt="2026-04-29T15:46:24.342" v="103" actId="2696"/>
        <pc:sldMkLst>
          <pc:docMk/>
          <pc:sldMk cId="1664688567" sldId="473"/>
        </pc:sldMkLst>
        <pc:spChg chg="mod">
          <ac:chgData name="Vickie Turnquist" userId="500a2e8a-e76e-492d-925b-ca06469aa880" providerId="ADAL" clId="{1FACF659-2221-45B7-8BC8-80146A322143}" dt="2026-04-29T15:36:28.312" v="28" actId="20577"/>
          <ac:spMkLst>
            <pc:docMk/>
            <pc:sldMk cId="1664688567" sldId="473"/>
            <ac:spMk id="2" creationId="{72988EC6-B69A-0A25-1400-2D30A075ACC5}"/>
          </ac:spMkLst>
        </pc:spChg>
        <pc:spChg chg="del">
          <ac:chgData name="Vickie Turnquist" userId="500a2e8a-e76e-492d-925b-ca06469aa880" providerId="ADAL" clId="{1FACF659-2221-45B7-8BC8-80146A322143}" dt="2026-04-29T15:42:22.051" v="29"/>
          <ac:spMkLst>
            <pc:docMk/>
            <pc:sldMk cId="1664688567" sldId="473"/>
            <ac:spMk id="3" creationId="{41B5DBE7-5B2F-B31B-7E94-343769681854}"/>
          </ac:spMkLst>
        </pc:spChg>
        <pc:spChg chg="add del mod">
          <ac:chgData name="Vickie Turnquist" userId="500a2e8a-e76e-492d-925b-ca06469aa880" providerId="ADAL" clId="{1FACF659-2221-45B7-8BC8-80146A322143}" dt="2026-04-29T15:44:35.971" v="42" actId="478"/>
          <ac:spMkLst>
            <pc:docMk/>
            <pc:sldMk cId="1664688567" sldId="473"/>
            <ac:spMk id="7" creationId="{3EBD9850-BE4A-D21E-66DC-05B7C8E10B69}"/>
          </ac:spMkLst>
        </pc:spChg>
        <pc:spChg chg="add del mod">
          <ac:chgData name="Vickie Turnquist" userId="500a2e8a-e76e-492d-925b-ca06469aa880" providerId="ADAL" clId="{1FACF659-2221-45B7-8BC8-80146A322143}" dt="2026-04-29T15:44:33.793" v="41" actId="478"/>
          <ac:spMkLst>
            <pc:docMk/>
            <pc:sldMk cId="1664688567" sldId="473"/>
            <ac:spMk id="10" creationId="{58E81275-3B2C-DF1A-58D0-09151B5C0B8C}"/>
          </ac:spMkLst>
        </pc:spChg>
        <pc:spChg chg="add del mod">
          <ac:chgData name="Vickie Turnquist" userId="500a2e8a-e76e-492d-925b-ca06469aa880" providerId="ADAL" clId="{1FACF659-2221-45B7-8BC8-80146A322143}" dt="2026-04-29T15:45:06.677" v="96" actId="478"/>
          <ac:spMkLst>
            <pc:docMk/>
            <pc:sldMk cId="1664688567" sldId="473"/>
            <ac:spMk id="13" creationId="{28EE58A9-B5CA-F33C-50A4-D2F3EFD767A2}"/>
          </ac:spMkLst>
        </pc:spChg>
        <pc:graphicFrameChg chg="add mod modGraphic">
          <ac:chgData name="Vickie Turnquist" userId="500a2e8a-e76e-492d-925b-ca06469aa880" providerId="ADAL" clId="{1FACF659-2221-45B7-8BC8-80146A322143}" dt="2026-04-29T15:46:07.119" v="101" actId="14100"/>
          <ac:graphicFrameMkLst>
            <pc:docMk/>
            <pc:sldMk cId="1664688567" sldId="473"/>
            <ac:graphicFrameMk id="4" creationId="{118F8A95-5C16-DEE7-B0F7-7CE1B568DDE6}"/>
          </ac:graphicFrameMkLst>
        </pc:graphicFrameChg>
        <pc:picChg chg="add del mod">
          <ac:chgData name="Vickie Turnquist" userId="500a2e8a-e76e-492d-925b-ca06469aa880" providerId="ADAL" clId="{1FACF659-2221-45B7-8BC8-80146A322143}" dt="2026-04-29T15:44:35.971" v="42" actId="478"/>
          <ac:picMkLst>
            <pc:docMk/>
            <pc:sldMk cId="1664688567" sldId="473"/>
            <ac:picMk id="6" creationId="{A793B538-A20D-EF7E-A6BA-9F2117E7AC1D}"/>
          </ac:picMkLst>
        </pc:picChg>
        <pc:picChg chg="add del mod">
          <ac:chgData name="Vickie Turnquist" userId="500a2e8a-e76e-492d-925b-ca06469aa880" providerId="ADAL" clId="{1FACF659-2221-45B7-8BC8-80146A322143}" dt="2026-04-29T15:44:33.793" v="41" actId="478"/>
          <ac:picMkLst>
            <pc:docMk/>
            <pc:sldMk cId="1664688567" sldId="473"/>
            <ac:picMk id="9" creationId="{8EB56889-3059-3E14-156B-A50C9DC84DAD}"/>
          </ac:picMkLst>
        </pc:picChg>
        <pc:picChg chg="add mod">
          <ac:chgData name="Vickie Turnquist" userId="500a2e8a-e76e-492d-925b-ca06469aa880" providerId="ADAL" clId="{1FACF659-2221-45B7-8BC8-80146A322143}" dt="2026-04-29T15:46:09.971" v="102" actId="14100"/>
          <ac:picMkLst>
            <pc:docMk/>
            <pc:sldMk cId="1664688567" sldId="473"/>
            <ac:picMk id="12" creationId="{85E1109F-89DD-B847-F056-41FD11199016}"/>
          </ac:picMkLst>
        </pc:picChg>
      </pc:sldChg>
      <pc:sldChg chg="new del">
        <pc:chgData name="Vickie Turnquist" userId="500a2e8a-e76e-492d-925b-ca06469aa880" providerId="ADAL" clId="{1FACF659-2221-45B7-8BC8-80146A322143}" dt="2026-04-30T23:09:55.194" v="2864" actId="2696"/>
        <pc:sldMkLst>
          <pc:docMk/>
          <pc:sldMk cId="3664762290" sldId="473"/>
        </pc:sldMkLst>
      </pc:sldChg>
      <pc:sldChg chg="addSp delSp modSp new del mod">
        <pc:chgData name="Vickie Turnquist" userId="500a2e8a-e76e-492d-925b-ca06469aa880" providerId="ADAL" clId="{1FACF659-2221-45B7-8BC8-80146A322143}" dt="2026-04-29T15:49:18.418" v="192" actId="2696"/>
        <pc:sldMkLst>
          <pc:docMk/>
          <pc:sldMk cId="4165761104" sldId="473"/>
        </pc:sldMkLst>
        <pc:spChg chg="mod">
          <ac:chgData name="Vickie Turnquist" userId="500a2e8a-e76e-492d-925b-ca06469aa880" providerId="ADAL" clId="{1FACF659-2221-45B7-8BC8-80146A322143}" dt="2026-04-29T15:48:24.941" v="186" actId="20577"/>
          <ac:spMkLst>
            <pc:docMk/>
            <pc:sldMk cId="4165761104" sldId="473"/>
            <ac:spMk id="2" creationId="{15448B23-CEFB-39FC-F5B0-9F2432CBFC2C}"/>
          </ac:spMkLst>
        </pc:spChg>
        <pc:spChg chg="del">
          <ac:chgData name="Vickie Turnquist" userId="500a2e8a-e76e-492d-925b-ca06469aa880" providerId="ADAL" clId="{1FACF659-2221-45B7-8BC8-80146A322143}" dt="2026-04-29T15:48:53.713" v="187"/>
          <ac:spMkLst>
            <pc:docMk/>
            <pc:sldMk cId="4165761104" sldId="473"/>
            <ac:spMk id="3" creationId="{30016323-3895-C2D9-7D8B-9010EE61B90C}"/>
          </ac:spMkLst>
        </pc:spChg>
        <pc:graphicFrameChg chg="add mod modGraphic">
          <ac:chgData name="Vickie Turnquist" userId="500a2e8a-e76e-492d-925b-ca06469aa880" providerId="ADAL" clId="{1FACF659-2221-45B7-8BC8-80146A322143}" dt="2026-04-29T15:49:11.909" v="191" actId="6549"/>
          <ac:graphicFrameMkLst>
            <pc:docMk/>
            <pc:sldMk cId="4165761104" sldId="473"/>
            <ac:graphicFrameMk id="4" creationId="{0F682ABE-0887-5743-70A5-E9B1A4728830}"/>
          </ac:graphicFrameMkLst>
        </pc:graphicFrameChg>
      </pc:sldChg>
      <pc:sldChg chg="addSp modSp new del mod">
        <pc:chgData name="Vickie Turnquist" userId="500a2e8a-e76e-492d-925b-ca06469aa880" providerId="ADAL" clId="{1FACF659-2221-45B7-8BC8-80146A322143}" dt="2026-04-29T15:48:01.353" v="147" actId="2696"/>
        <pc:sldMkLst>
          <pc:docMk/>
          <pc:sldMk cId="4228630600" sldId="473"/>
        </pc:sldMkLst>
        <pc:spChg chg="mod">
          <ac:chgData name="Vickie Turnquist" userId="500a2e8a-e76e-492d-925b-ca06469aa880" providerId="ADAL" clId="{1FACF659-2221-45B7-8BC8-80146A322143}" dt="2026-04-29T15:47:09.699" v="137" actId="20577"/>
          <ac:spMkLst>
            <pc:docMk/>
            <pc:sldMk cId="4228630600" sldId="473"/>
            <ac:spMk id="2" creationId="{03ABF2F6-A7FF-62A9-B153-1C00A55E6C4C}"/>
          </ac:spMkLst>
        </pc:spChg>
        <pc:spChg chg="mod">
          <ac:chgData name="Vickie Turnquist" userId="500a2e8a-e76e-492d-925b-ca06469aa880" providerId="ADAL" clId="{1FACF659-2221-45B7-8BC8-80146A322143}" dt="2026-04-29T15:47:12.282" v="138" actId="20577"/>
          <ac:spMkLst>
            <pc:docMk/>
            <pc:sldMk cId="4228630600" sldId="473"/>
            <ac:spMk id="3" creationId="{B512EA4C-DAA5-7AA8-A59C-4CEAD4F4D4DF}"/>
          </ac:spMkLst>
        </pc:spChg>
        <pc:graphicFrameChg chg="add mod modGraphic">
          <ac:chgData name="Vickie Turnquist" userId="500a2e8a-e76e-492d-925b-ca06469aa880" providerId="ADAL" clId="{1FACF659-2221-45B7-8BC8-80146A322143}" dt="2026-04-29T15:47:55.406" v="146" actId="6549"/>
          <ac:graphicFrameMkLst>
            <pc:docMk/>
            <pc:sldMk cId="4228630600" sldId="473"/>
            <ac:graphicFrameMk id="4" creationId="{2F809B2E-CA83-B9D3-7C2B-CEDC55E013ED}"/>
          </ac:graphicFrameMkLst>
        </pc:graphicFrameChg>
      </pc:sldChg>
      <pc:sldChg chg="new del">
        <pc:chgData name="Vickie Turnquist" userId="500a2e8a-e76e-492d-925b-ca06469aa880" providerId="ADAL" clId="{1FACF659-2221-45B7-8BC8-80146A322143}" dt="2026-05-04T17:31:19.589" v="2916" actId="2696"/>
        <pc:sldMkLst>
          <pc:docMk/>
          <pc:sldMk cId="738049291" sldId="474"/>
        </pc:sldMkLst>
      </pc:sldChg>
      <pc:sldChg chg="addSp delSp modSp new mod ord setBg">
        <pc:chgData name="Vickie Turnquist" userId="500a2e8a-e76e-492d-925b-ca06469aa880" providerId="ADAL" clId="{1FACF659-2221-45B7-8BC8-80146A322143}" dt="2026-05-04T19:00:28.418" v="3325"/>
        <pc:sldMkLst>
          <pc:docMk/>
          <pc:sldMk cId="2046439659" sldId="474"/>
        </pc:sldMkLst>
        <pc:spChg chg="add del mod">
          <ac:chgData name="Vickie Turnquist" userId="500a2e8a-e76e-492d-925b-ca06469aa880" providerId="ADAL" clId="{1FACF659-2221-45B7-8BC8-80146A322143}" dt="2026-05-04T17:32:57.205" v="2927" actId="26606"/>
          <ac:spMkLst>
            <pc:docMk/>
            <pc:sldMk cId="2046439659" sldId="474"/>
            <ac:spMk id="3" creationId="{3BF7F4B9-0F5A-A850-D853-84CF6711CEA4}"/>
          </ac:spMkLst>
        </pc:spChg>
        <pc:spChg chg="add del">
          <ac:chgData name="Vickie Turnquist" userId="500a2e8a-e76e-492d-925b-ca06469aa880" providerId="ADAL" clId="{1FACF659-2221-45B7-8BC8-80146A322143}" dt="2026-05-04T17:33:31.173" v="2930" actId="26606"/>
          <ac:spMkLst>
            <pc:docMk/>
            <pc:sldMk cId="2046439659" sldId="474"/>
            <ac:spMk id="9" creationId="{2659FDB4-FCBE-4A89-B46D-43D4FA54464D}"/>
          </ac:spMkLst>
        </pc:spChg>
        <pc:spChg chg="add">
          <ac:chgData name="Vickie Turnquist" userId="500a2e8a-e76e-492d-925b-ca06469aa880" providerId="ADAL" clId="{1FACF659-2221-45B7-8BC8-80146A322143}" dt="2026-05-04T17:33:31.173" v="2930" actId="26606"/>
          <ac:spMkLst>
            <pc:docMk/>
            <pc:sldMk cId="2046439659" sldId="474"/>
            <ac:spMk id="1031" creationId="{D7A453D2-15D8-4403-815F-291FA16340D9}"/>
          </ac:spMkLst>
        </pc:spChg>
        <pc:spChg chg="add">
          <ac:chgData name="Vickie Turnquist" userId="500a2e8a-e76e-492d-925b-ca06469aa880" providerId="ADAL" clId="{1FACF659-2221-45B7-8BC8-80146A322143}" dt="2026-05-04T17:33:31.173" v="2930" actId="26606"/>
          <ac:spMkLst>
            <pc:docMk/>
            <pc:sldMk cId="2046439659" sldId="474"/>
            <ac:spMk id="1033" creationId="{8161EA6B-09CA-445B-AB0D-8DF76FA92DEF}"/>
          </ac:spMkLst>
        </pc:spChg>
        <pc:spChg chg="add">
          <ac:chgData name="Vickie Turnquist" userId="500a2e8a-e76e-492d-925b-ca06469aa880" providerId="ADAL" clId="{1FACF659-2221-45B7-8BC8-80146A322143}" dt="2026-05-04T17:33:31.173" v="2930" actId="26606"/>
          <ac:spMkLst>
            <pc:docMk/>
            <pc:sldMk cId="2046439659" sldId="474"/>
            <ac:spMk id="1043" creationId="{B8114C98-A349-4111-A123-E8EAB86ABE30}"/>
          </ac:spMkLst>
        </pc:spChg>
        <pc:spChg chg="add">
          <ac:chgData name="Vickie Turnquist" userId="500a2e8a-e76e-492d-925b-ca06469aa880" providerId="ADAL" clId="{1FACF659-2221-45B7-8BC8-80146A322143}" dt="2026-05-04T17:33:31.173" v="2930" actId="26606"/>
          <ac:spMkLst>
            <pc:docMk/>
            <pc:sldMk cId="2046439659" sldId="474"/>
            <ac:spMk id="1057" creationId="{E2D3D3F2-ABBB-4453-B1C5-1BEBF7E4DD56}"/>
          </ac:spMkLst>
        </pc:spChg>
        <pc:grpChg chg="add">
          <ac:chgData name="Vickie Turnquist" userId="500a2e8a-e76e-492d-925b-ca06469aa880" providerId="ADAL" clId="{1FACF659-2221-45B7-8BC8-80146A322143}" dt="2026-05-04T17:33:31.173" v="2930" actId="26606"/>
          <ac:grpSpMkLst>
            <pc:docMk/>
            <pc:sldMk cId="2046439659" sldId="474"/>
            <ac:grpSpMk id="1035" creationId="{1EA1DAFF-CECA-492F-BFA1-22C64956B8D9}"/>
          </ac:grpSpMkLst>
        </pc:grpChg>
        <pc:grpChg chg="add">
          <ac:chgData name="Vickie Turnquist" userId="500a2e8a-e76e-492d-925b-ca06469aa880" providerId="ADAL" clId="{1FACF659-2221-45B7-8BC8-80146A322143}" dt="2026-05-04T17:33:31.173" v="2930" actId="26606"/>
          <ac:grpSpMkLst>
            <pc:docMk/>
            <pc:sldMk cId="2046439659" sldId="474"/>
            <ac:grpSpMk id="1045" creationId="{670FB431-AE18-414D-92F4-1D12D1991152}"/>
          </ac:grpSpMkLst>
        </pc:grpChg>
        <pc:grpChg chg="add">
          <ac:chgData name="Vickie Turnquist" userId="500a2e8a-e76e-492d-925b-ca06469aa880" providerId="ADAL" clId="{1FACF659-2221-45B7-8BC8-80146A322143}" dt="2026-05-04T17:33:31.173" v="2930" actId="26606"/>
          <ac:grpSpMkLst>
            <pc:docMk/>
            <pc:sldMk cId="2046439659" sldId="474"/>
            <ac:grpSpMk id="1051" creationId="{AF19A774-30A5-488B-9BAF-629C6440294E}"/>
          </ac:grpSpMkLst>
        </pc:grpChg>
        <pc:grpChg chg="add">
          <ac:chgData name="Vickie Turnquist" userId="500a2e8a-e76e-492d-925b-ca06469aa880" providerId="ADAL" clId="{1FACF659-2221-45B7-8BC8-80146A322143}" dt="2026-05-04T17:33:31.173" v="2930" actId="26606"/>
          <ac:grpSpMkLst>
            <pc:docMk/>
            <pc:sldMk cId="2046439659" sldId="474"/>
            <ac:grpSpMk id="1059" creationId="{8214E4A5-A0D2-42C4-8D14-D2A7E495F041}"/>
          </ac:grpSpMkLst>
        </pc:grpChg>
        <pc:graphicFrameChg chg="add mod ord modGraphic">
          <ac:chgData name="Vickie Turnquist" userId="500a2e8a-e76e-492d-925b-ca06469aa880" providerId="ADAL" clId="{1FACF659-2221-45B7-8BC8-80146A322143}" dt="2026-05-04T17:33:31.173" v="2930" actId="26606"/>
          <ac:graphicFrameMkLst>
            <pc:docMk/>
            <pc:sldMk cId="2046439659" sldId="474"/>
            <ac:graphicFrameMk id="5" creationId="{AA47BD5B-F1DC-B29B-2446-3C569270102E}"/>
          </ac:graphicFrameMkLst>
        </pc:graphicFrameChg>
        <pc:picChg chg="add mod">
          <ac:chgData name="Vickie Turnquist" userId="500a2e8a-e76e-492d-925b-ca06469aa880" providerId="ADAL" clId="{1FACF659-2221-45B7-8BC8-80146A322143}" dt="2026-05-04T17:33:31.173" v="2930" actId="26606"/>
          <ac:picMkLst>
            <pc:docMk/>
            <pc:sldMk cId="2046439659" sldId="474"/>
            <ac:picMk id="1026" creationId="{DC069150-65D6-5B5C-0807-3B745C1083AF}"/>
          </ac:picMkLst>
        </pc:picChg>
        <pc:cxnChg chg="add del">
          <ac:chgData name="Vickie Turnquist" userId="500a2e8a-e76e-492d-925b-ca06469aa880" providerId="ADAL" clId="{1FACF659-2221-45B7-8BC8-80146A322143}" dt="2026-05-04T17:33:31.173" v="2930" actId="26606"/>
          <ac:cxnSpMkLst>
            <pc:docMk/>
            <pc:sldMk cId="2046439659" sldId="474"/>
            <ac:cxnSpMk id="11" creationId="{C8F51B3F-8331-4E4A-AE96-D47B1006EEAD}"/>
          </ac:cxnSpMkLst>
        </pc:cxnChg>
      </pc:sldChg>
      <pc:sldChg chg="addSp delSp modSp del mod setBg delDesignElem">
        <pc:chgData name="Vickie Turnquist" userId="500a2e8a-e76e-492d-925b-ca06469aa880" providerId="ADAL" clId="{1FACF659-2221-45B7-8BC8-80146A322143}" dt="2026-05-04T17:27:02.268" v="2895"/>
        <pc:sldMkLst>
          <pc:docMk/>
          <pc:sldMk cId="3067344087" sldId="474"/>
        </pc:sldMkLst>
        <pc:spChg chg="mod ord">
          <ac:chgData name="Vickie Turnquist" userId="500a2e8a-e76e-492d-925b-ca06469aa880" providerId="ADAL" clId="{1FACF659-2221-45B7-8BC8-80146A322143}" dt="2026-05-04T17:27:01.726" v="2894" actId="26606"/>
          <ac:spMkLst>
            <pc:docMk/>
            <pc:sldMk cId="3067344087" sldId="474"/>
            <ac:spMk id="2" creationId="{51E35771-B949-A495-DDA8-480D121B87DA}"/>
          </ac:spMkLst>
        </pc:spChg>
        <pc:spChg chg="mod">
          <ac:chgData name="Vickie Turnquist" userId="500a2e8a-e76e-492d-925b-ca06469aa880" providerId="ADAL" clId="{1FACF659-2221-45B7-8BC8-80146A322143}" dt="2026-05-04T17:27:01.726" v="2894" actId="26606"/>
          <ac:spMkLst>
            <pc:docMk/>
            <pc:sldMk cId="3067344087" sldId="474"/>
            <ac:spMk id="4" creationId="{383BD77A-B445-E9D4-DFCE-0517F9CA5F8F}"/>
          </ac:spMkLst>
        </pc:spChg>
        <pc:spChg chg="add del">
          <ac:chgData name="Vickie Turnquist" userId="500a2e8a-e76e-492d-925b-ca06469aa880" providerId="ADAL" clId="{1FACF659-2221-45B7-8BC8-80146A322143}" dt="2026-05-04T17:27:01.726" v="2894" actId="26606"/>
          <ac:spMkLst>
            <pc:docMk/>
            <pc:sldMk cId="3067344087" sldId="474"/>
            <ac:spMk id="11" creationId="{D7A453D2-15D8-4403-815F-291FA16340D9}"/>
          </ac:spMkLst>
        </pc:spChg>
        <pc:spChg chg="add del">
          <ac:chgData name="Vickie Turnquist" userId="500a2e8a-e76e-492d-925b-ca06469aa880" providerId="ADAL" clId="{1FACF659-2221-45B7-8BC8-80146A322143}" dt="2026-05-04T17:27:01.726" v="2894" actId="26606"/>
          <ac:spMkLst>
            <pc:docMk/>
            <pc:sldMk cId="3067344087" sldId="474"/>
            <ac:spMk id="13" creationId="{8161EA6B-09CA-445B-AB0D-8DF76FA92DEF}"/>
          </ac:spMkLst>
        </pc:spChg>
        <pc:spChg chg="add del">
          <ac:chgData name="Vickie Turnquist" userId="500a2e8a-e76e-492d-925b-ca06469aa880" providerId="ADAL" clId="{1FACF659-2221-45B7-8BC8-80146A322143}" dt="2026-05-04T17:27:01.726" v="2894" actId="26606"/>
          <ac:spMkLst>
            <pc:docMk/>
            <pc:sldMk cId="3067344087" sldId="474"/>
            <ac:spMk id="29" creationId="{B8114C98-A349-4111-A123-E8EAB86ABE30}"/>
          </ac:spMkLst>
        </pc:spChg>
        <pc:spChg chg="add">
          <ac:chgData name="Vickie Turnquist" userId="500a2e8a-e76e-492d-925b-ca06469aa880" providerId="ADAL" clId="{1FACF659-2221-45B7-8BC8-80146A322143}" dt="2026-05-04T17:27:02.268" v="2895"/>
          <ac:spMkLst>
            <pc:docMk/>
            <pc:sldMk cId="3067344087" sldId="474"/>
            <ac:spMk id="34" creationId="{A51A0227-072A-4F5F-928C-E2C3E5CCD10C}"/>
          </ac:spMkLst>
        </pc:spChg>
        <pc:spChg chg="add">
          <ac:chgData name="Vickie Turnquist" userId="500a2e8a-e76e-492d-925b-ca06469aa880" providerId="ADAL" clId="{1FACF659-2221-45B7-8BC8-80146A322143}" dt="2026-05-04T17:27:02.268" v="2895"/>
          <ac:spMkLst>
            <pc:docMk/>
            <pc:sldMk cId="3067344087" sldId="474"/>
            <ac:spMk id="36" creationId="{35D99776-4B38-47DF-A302-11AD9AF87ACA}"/>
          </ac:spMkLst>
        </pc:spChg>
        <pc:spChg chg="add del">
          <ac:chgData name="Vickie Turnquist" userId="500a2e8a-e76e-492d-925b-ca06469aa880" providerId="ADAL" clId="{1FACF659-2221-45B7-8BC8-80146A322143}" dt="2026-05-04T17:27:01.726" v="2894" actId="26606"/>
          <ac:spMkLst>
            <pc:docMk/>
            <pc:sldMk cId="3067344087" sldId="474"/>
            <ac:spMk id="37" creationId="{E2D3D3F2-ABBB-4453-B1C5-1BEBF7E4DD56}"/>
          </ac:spMkLst>
        </pc:spChg>
        <pc:grpChg chg="add del">
          <ac:chgData name="Vickie Turnquist" userId="500a2e8a-e76e-492d-925b-ca06469aa880" providerId="ADAL" clId="{1FACF659-2221-45B7-8BC8-80146A322143}" dt="2026-05-04T17:27:01.726" v="2894" actId="26606"/>
          <ac:grpSpMkLst>
            <pc:docMk/>
            <pc:sldMk cId="3067344087" sldId="474"/>
            <ac:grpSpMk id="15" creationId="{AF19A774-30A5-488B-9BAF-629C6440294E}"/>
          </ac:grpSpMkLst>
        </pc:grpChg>
        <pc:grpChg chg="add del">
          <ac:chgData name="Vickie Turnquist" userId="500a2e8a-e76e-492d-925b-ca06469aa880" providerId="ADAL" clId="{1FACF659-2221-45B7-8BC8-80146A322143}" dt="2026-05-04T17:27:01.726" v="2894" actId="26606"/>
          <ac:grpSpMkLst>
            <pc:docMk/>
            <pc:sldMk cId="3067344087" sldId="474"/>
            <ac:grpSpMk id="21" creationId="{5BE0D975-7725-493F-8862-ED40C46BE35E}"/>
          </ac:grpSpMkLst>
        </pc:grpChg>
        <pc:grpChg chg="add del">
          <ac:chgData name="Vickie Turnquist" userId="500a2e8a-e76e-492d-925b-ca06469aa880" providerId="ADAL" clId="{1FACF659-2221-45B7-8BC8-80146A322143}" dt="2026-05-04T17:27:01.726" v="2894" actId="26606"/>
          <ac:grpSpMkLst>
            <pc:docMk/>
            <pc:sldMk cId="3067344087" sldId="474"/>
            <ac:grpSpMk id="31" creationId="{670FB431-AE18-414D-92F4-1D12D1991152}"/>
          </ac:grpSpMkLst>
        </pc:grpChg>
        <pc:grpChg chg="add del">
          <ac:chgData name="Vickie Turnquist" userId="500a2e8a-e76e-492d-925b-ca06469aa880" providerId="ADAL" clId="{1FACF659-2221-45B7-8BC8-80146A322143}" dt="2026-05-04T17:27:01.726" v="2894" actId="26606"/>
          <ac:grpSpMkLst>
            <pc:docMk/>
            <pc:sldMk cId="3067344087" sldId="474"/>
            <ac:grpSpMk id="39" creationId="{8214E4A5-A0D2-42C4-8D14-D2A7E495F041}"/>
          </ac:grpSpMkLst>
        </pc:grpChg>
        <pc:graphicFrameChg chg="add mod">
          <ac:chgData name="Vickie Turnquist" userId="500a2e8a-e76e-492d-925b-ca06469aa880" providerId="ADAL" clId="{1FACF659-2221-45B7-8BC8-80146A322143}" dt="2026-05-04T17:27:01.726" v="2894" actId="26606"/>
          <ac:graphicFrameMkLst>
            <pc:docMk/>
            <pc:sldMk cId="3067344087" sldId="474"/>
            <ac:graphicFrameMk id="5" creationId="{51A26B76-6591-5042-1C18-AA026F6F9B58}"/>
          </ac:graphicFrameMkLst>
        </pc:graphicFrameChg>
        <pc:picChg chg="mod">
          <ac:chgData name="Vickie Turnquist" userId="500a2e8a-e76e-492d-925b-ca06469aa880" providerId="ADAL" clId="{1FACF659-2221-45B7-8BC8-80146A322143}" dt="2026-05-04T17:27:01.726" v="2894" actId="26606"/>
          <ac:picMkLst>
            <pc:docMk/>
            <pc:sldMk cId="3067344087" sldId="474"/>
            <ac:picMk id="6" creationId="{62274F7D-8988-9446-9558-6C4EF96B6A29}"/>
          </ac:picMkLst>
        </pc:picChg>
      </pc:sldChg>
      <pc:sldChg chg="addSp delSp modSp new mod">
        <pc:chgData name="Vickie Turnquist" userId="500a2e8a-e76e-492d-925b-ca06469aa880" providerId="ADAL" clId="{1FACF659-2221-45B7-8BC8-80146A322143}" dt="2026-05-04T17:50:13.430" v="2998" actId="14100"/>
        <pc:sldMkLst>
          <pc:docMk/>
          <pc:sldMk cId="3524841537" sldId="475"/>
        </pc:sldMkLst>
        <pc:spChg chg="mod">
          <ac:chgData name="Vickie Turnquist" userId="500a2e8a-e76e-492d-925b-ca06469aa880" providerId="ADAL" clId="{1FACF659-2221-45B7-8BC8-80146A322143}" dt="2026-05-04T17:44:37.741" v="2952" actId="255"/>
          <ac:spMkLst>
            <pc:docMk/>
            <pc:sldMk cId="3524841537" sldId="475"/>
            <ac:spMk id="2" creationId="{AA9AA2A9-E484-8910-9C08-79707DFDC471}"/>
          </ac:spMkLst>
        </pc:spChg>
        <pc:spChg chg="del">
          <ac:chgData name="Vickie Turnquist" userId="500a2e8a-e76e-492d-925b-ca06469aa880" providerId="ADAL" clId="{1FACF659-2221-45B7-8BC8-80146A322143}" dt="2026-05-04T17:43:50.570" v="2949"/>
          <ac:spMkLst>
            <pc:docMk/>
            <pc:sldMk cId="3524841537" sldId="475"/>
            <ac:spMk id="3" creationId="{A49798FA-069D-C37E-B617-CBB81CA8C3EF}"/>
          </ac:spMkLst>
        </pc:spChg>
        <pc:spChg chg="add del mod">
          <ac:chgData name="Vickie Turnquist" userId="500a2e8a-e76e-492d-925b-ca06469aa880" providerId="ADAL" clId="{1FACF659-2221-45B7-8BC8-80146A322143}" dt="2026-05-04T17:44:54.925" v="2953"/>
          <ac:spMkLst>
            <pc:docMk/>
            <pc:sldMk cId="3524841537" sldId="475"/>
            <ac:spMk id="6" creationId="{19D0CB39-7D26-E188-5687-98330DDCC781}"/>
          </ac:spMkLst>
        </pc:spChg>
        <pc:graphicFrameChg chg="add del mod">
          <ac:chgData name="Vickie Turnquist" userId="500a2e8a-e76e-492d-925b-ca06469aa880" providerId="ADAL" clId="{1FACF659-2221-45B7-8BC8-80146A322143}" dt="2026-05-04T17:43:54.860" v="2950" actId="478"/>
          <ac:graphicFrameMkLst>
            <pc:docMk/>
            <pc:sldMk cId="3524841537" sldId="475"/>
            <ac:graphicFrameMk id="4" creationId="{4F979E80-3DEF-E14E-A39D-3FC37EC8BE16}"/>
          </ac:graphicFrameMkLst>
        </pc:graphicFrameChg>
        <pc:graphicFrameChg chg="add mod modGraphic">
          <ac:chgData name="Vickie Turnquist" userId="500a2e8a-e76e-492d-925b-ca06469aa880" providerId="ADAL" clId="{1FACF659-2221-45B7-8BC8-80146A322143}" dt="2026-05-04T17:50:13.430" v="2998" actId="14100"/>
          <ac:graphicFrameMkLst>
            <pc:docMk/>
            <pc:sldMk cId="3524841537" sldId="475"/>
            <ac:graphicFrameMk id="7" creationId="{F83AC54C-C481-9936-B983-E42B6E76F648}"/>
          </ac:graphicFrameMkLst>
        </pc:graphicFrameChg>
        <pc:picChg chg="add del mod">
          <ac:chgData name="Vickie Turnquist" userId="500a2e8a-e76e-492d-925b-ca06469aa880" providerId="ADAL" clId="{1FACF659-2221-45B7-8BC8-80146A322143}" dt="2026-05-04T17:48:06.190" v="2966" actId="478"/>
          <ac:picMkLst>
            <pc:docMk/>
            <pc:sldMk cId="3524841537" sldId="475"/>
            <ac:picMk id="9" creationId="{2C0A2827-E348-F978-2A00-4C2CCD393275}"/>
          </ac:picMkLst>
        </pc:picChg>
        <pc:picChg chg="add del mod">
          <ac:chgData name="Vickie Turnquist" userId="500a2e8a-e76e-492d-925b-ca06469aa880" providerId="ADAL" clId="{1FACF659-2221-45B7-8BC8-80146A322143}" dt="2026-05-04T17:48:06.190" v="2966" actId="478"/>
          <ac:picMkLst>
            <pc:docMk/>
            <pc:sldMk cId="3524841537" sldId="475"/>
            <ac:picMk id="11" creationId="{D91A3775-9AF3-444E-7318-2D2B247A0336}"/>
          </ac:picMkLst>
        </pc:picChg>
        <pc:picChg chg="add mod">
          <ac:chgData name="Vickie Turnquist" userId="500a2e8a-e76e-492d-925b-ca06469aa880" providerId="ADAL" clId="{1FACF659-2221-45B7-8BC8-80146A322143}" dt="2026-05-04T17:49:03.806" v="2979" actId="962"/>
          <ac:picMkLst>
            <pc:docMk/>
            <pc:sldMk cId="3524841537" sldId="475"/>
            <ac:picMk id="13" creationId="{0C24A405-DBE5-3BF4-5646-35DBFC189E30}"/>
          </ac:picMkLst>
        </pc:picChg>
      </pc:sldChg>
      <pc:sldChg chg="addSp delSp modSp new mod">
        <pc:chgData name="Vickie Turnquist" userId="500a2e8a-e76e-492d-925b-ca06469aa880" providerId="ADAL" clId="{1FACF659-2221-45B7-8BC8-80146A322143}" dt="2026-05-04T17:52:44.952" v="3008" actId="962"/>
        <pc:sldMkLst>
          <pc:docMk/>
          <pc:sldMk cId="3266651753" sldId="476"/>
        </pc:sldMkLst>
        <pc:spChg chg="mod">
          <ac:chgData name="Vickie Turnquist" userId="500a2e8a-e76e-492d-925b-ca06469aa880" providerId="ADAL" clId="{1FACF659-2221-45B7-8BC8-80146A322143}" dt="2026-05-04T17:50:50.317" v="3000" actId="255"/>
          <ac:spMkLst>
            <pc:docMk/>
            <pc:sldMk cId="3266651753" sldId="476"/>
            <ac:spMk id="2" creationId="{A1E79DE9-E845-3BB6-3838-6957C311157F}"/>
          </ac:spMkLst>
        </pc:spChg>
        <pc:spChg chg="del">
          <ac:chgData name="Vickie Turnquist" userId="500a2e8a-e76e-492d-925b-ca06469aa880" providerId="ADAL" clId="{1FACF659-2221-45B7-8BC8-80146A322143}" dt="2026-05-04T17:51:11.123" v="3001"/>
          <ac:spMkLst>
            <pc:docMk/>
            <pc:sldMk cId="3266651753" sldId="476"/>
            <ac:spMk id="3" creationId="{B7E6C8C4-EAD3-5011-CCA4-550F4D4C9217}"/>
          </ac:spMkLst>
        </pc:spChg>
        <pc:spChg chg="add mod">
          <ac:chgData name="Vickie Turnquist" userId="500a2e8a-e76e-492d-925b-ca06469aa880" providerId="ADAL" clId="{1FACF659-2221-45B7-8BC8-80146A322143}" dt="2026-05-04T17:52:43.238" v="3006" actId="1076"/>
          <ac:spMkLst>
            <pc:docMk/>
            <pc:sldMk cId="3266651753" sldId="476"/>
            <ac:spMk id="7" creationId="{C71930BD-7ADE-F8D7-F6F5-9BD4F164F717}"/>
          </ac:spMkLst>
        </pc:spChg>
        <pc:graphicFrameChg chg="add mod modGraphic">
          <ac:chgData name="Vickie Turnquist" userId="500a2e8a-e76e-492d-925b-ca06469aa880" providerId="ADAL" clId="{1FACF659-2221-45B7-8BC8-80146A322143}" dt="2026-05-04T17:51:14.742" v="3002" actId="20577"/>
          <ac:graphicFrameMkLst>
            <pc:docMk/>
            <pc:sldMk cId="3266651753" sldId="476"/>
            <ac:graphicFrameMk id="4" creationId="{B1BF563B-9D93-532C-9315-60FD86F8602D}"/>
          </ac:graphicFrameMkLst>
        </pc:graphicFrameChg>
        <pc:picChg chg="add mod">
          <ac:chgData name="Vickie Turnquist" userId="500a2e8a-e76e-492d-925b-ca06469aa880" providerId="ADAL" clId="{1FACF659-2221-45B7-8BC8-80146A322143}" dt="2026-05-04T17:52:44.952" v="3008" actId="962"/>
          <ac:picMkLst>
            <pc:docMk/>
            <pc:sldMk cId="3266651753" sldId="476"/>
            <ac:picMk id="6" creationId="{3A31D7FB-B60A-1ECD-E68E-49BA45C6395A}"/>
          </ac:picMkLst>
        </pc:picChg>
      </pc:sldChg>
      <pc:sldChg chg="addSp delSp modSp new mod">
        <pc:chgData name="Vickie Turnquist" userId="500a2e8a-e76e-492d-925b-ca06469aa880" providerId="ADAL" clId="{1FACF659-2221-45B7-8BC8-80146A322143}" dt="2026-05-04T17:56:00.018" v="3032" actId="962"/>
        <pc:sldMkLst>
          <pc:docMk/>
          <pc:sldMk cId="2371865467" sldId="477"/>
        </pc:sldMkLst>
        <pc:spChg chg="mod">
          <ac:chgData name="Vickie Turnquist" userId="500a2e8a-e76e-492d-925b-ca06469aa880" providerId="ADAL" clId="{1FACF659-2221-45B7-8BC8-80146A322143}" dt="2026-05-04T17:53:43.135" v="3011" actId="255"/>
          <ac:spMkLst>
            <pc:docMk/>
            <pc:sldMk cId="2371865467" sldId="477"/>
            <ac:spMk id="2" creationId="{BAB3101A-7366-D734-384E-468A6EA7CB00}"/>
          </ac:spMkLst>
        </pc:spChg>
        <pc:spChg chg="del">
          <ac:chgData name="Vickie Turnquist" userId="500a2e8a-e76e-492d-925b-ca06469aa880" providerId="ADAL" clId="{1FACF659-2221-45B7-8BC8-80146A322143}" dt="2026-05-04T17:54:08.385" v="3012"/>
          <ac:spMkLst>
            <pc:docMk/>
            <pc:sldMk cId="2371865467" sldId="477"/>
            <ac:spMk id="3" creationId="{16765F97-F58A-73B2-0E8E-8455CEEC7A37}"/>
          </ac:spMkLst>
        </pc:spChg>
        <pc:spChg chg="add del mod">
          <ac:chgData name="Vickie Turnquist" userId="500a2e8a-e76e-492d-925b-ca06469aa880" providerId="ADAL" clId="{1FACF659-2221-45B7-8BC8-80146A322143}" dt="2026-05-04T17:55:13.544" v="3022" actId="478"/>
          <ac:spMkLst>
            <pc:docMk/>
            <pc:sldMk cId="2371865467" sldId="477"/>
            <ac:spMk id="9" creationId="{0176DF61-0CE4-F34D-F68A-C8954720B315}"/>
          </ac:spMkLst>
        </pc:spChg>
        <pc:spChg chg="add del mod">
          <ac:chgData name="Vickie Turnquist" userId="500a2e8a-e76e-492d-925b-ca06469aa880" providerId="ADAL" clId="{1FACF659-2221-45B7-8BC8-80146A322143}" dt="2026-05-04T17:55:13.544" v="3022" actId="478"/>
          <ac:spMkLst>
            <pc:docMk/>
            <pc:sldMk cId="2371865467" sldId="477"/>
            <ac:spMk id="12" creationId="{F96ED7EB-B52C-8E8C-9247-58CED11F8E4B}"/>
          </ac:spMkLst>
        </pc:spChg>
        <pc:graphicFrameChg chg="add mod modGraphic">
          <ac:chgData name="Vickie Turnquist" userId="500a2e8a-e76e-492d-925b-ca06469aa880" providerId="ADAL" clId="{1FACF659-2221-45B7-8BC8-80146A322143}" dt="2026-05-04T17:54:15.648" v="3014" actId="1076"/>
          <ac:graphicFrameMkLst>
            <pc:docMk/>
            <pc:sldMk cId="2371865467" sldId="477"/>
            <ac:graphicFrameMk id="4" creationId="{B27C4A51-5734-7B6C-4FF9-5C7F2DE517E8}"/>
          </ac:graphicFrameMkLst>
        </pc:graphicFrameChg>
        <pc:picChg chg="add del mod">
          <ac:chgData name="Vickie Turnquist" userId="500a2e8a-e76e-492d-925b-ca06469aa880" providerId="ADAL" clId="{1FACF659-2221-45B7-8BC8-80146A322143}" dt="2026-05-04T17:55:13.544" v="3022" actId="478"/>
          <ac:picMkLst>
            <pc:docMk/>
            <pc:sldMk cId="2371865467" sldId="477"/>
            <ac:picMk id="6" creationId="{C46DAA00-98F1-EF2A-DB94-5D0D21956525}"/>
          </ac:picMkLst>
        </pc:picChg>
        <pc:picChg chg="add del mod">
          <ac:chgData name="Vickie Turnquist" userId="500a2e8a-e76e-492d-925b-ca06469aa880" providerId="ADAL" clId="{1FACF659-2221-45B7-8BC8-80146A322143}" dt="2026-05-04T17:55:13.544" v="3022" actId="478"/>
          <ac:picMkLst>
            <pc:docMk/>
            <pc:sldMk cId="2371865467" sldId="477"/>
            <ac:picMk id="8" creationId="{3B834599-AA6F-0D5C-7CC7-9236908901C4}"/>
          </ac:picMkLst>
        </pc:picChg>
        <pc:picChg chg="add del mod">
          <ac:chgData name="Vickie Turnquist" userId="500a2e8a-e76e-492d-925b-ca06469aa880" providerId="ADAL" clId="{1FACF659-2221-45B7-8BC8-80146A322143}" dt="2026-05-04T17:55:13.544" v="3022" actId="478"/>
          <ac:picMkLst>
            <pc:docMk/>
            <pc:sldMk cId="2371865467" sldId="477"/>
            <ac:picMk id="11" creationId="{21D320A3-62FA-F350-CBF8-FF547BE7F3F7}"/>
          </ac:picMkLst>
        </pc:picChg>
        <pc:picChg chg="add mod">
          <ac:chgData name="Vickie Turnquist" userId="500a2e8a-e76e-492d-925b-ca06469aa880" providerId="ADAL" clId="{1FACF659-2221-45B7-8BC8-80146A322143}" dt="2026-05-04T17:56:00.018" v="3032" actId="962"/>
          <ac:picMkLst>
            <pc:docMk/>
            <pc:sldMk cId="2371865467" sldId="477"/>
            <ac:picMk id="14" creationId="{16B78565-7B25-311C-8DBE-6AB16B25CAE7}"/>
          </ac:picMkLst>
        </pc:picChg>
      </pc:sldChg>
      <pc:sldChg chg="addSp modSp new mod setBg">
        <pc:chgData name="Vickie Turnquist" userId="500a2e8a-e76e-492d-925b-ca06469aa880" providerId="ADAL" clId="{1FACF659-2221-45B7-8BC8-80146A322143}" dt="2026-05-04T17:58:07.815" v="3042" actId="26606"/>
        <pc:sldMkLst>
          <pc:docMk/>
          <pc:sldMk cId="2803237711" sldId="478"/>
        </pc:sldMkLst>
        <pc:spChg chg="add">
          <ac:chgData name="Vickie Turnquist" userId="500a2e8a-e76e-492d-925b-ca06469aa880" providerId="ADAL" clId="{1FACF659-2221-45B7-8BC8-80146A322143}" dt="2026-05-04T17:58:07.815" v="3042" actId="26606"/>
          <ac:spMkLst>
            <pc:docMk/>
            <pc:sldMk cId="2803237711" sldId="478"/>
            <ac:spMk id="7" creationId="{DA2E7C1E-2B5A-4BBA-AE51-1CD8C19309D7}"/>
          </ac:spMkLst>
        </pc:spChg>
        <pc:spChg chg="add">
          <ac:chgData name="Vickie Turnquist" userId="500a2e8a-e76e-492d-925b-ca06469aa880" providerId="ADAL" clId="{1FACF659-2221-45B7-8BC8-80146A322143}" dt="2026-05-04T17:58:07.815" v="3042" actId="26606"/>
          <ac:spMkLst>
            <pc:docMk/>
            <pc:sldMk cId="2803237711" sldId="478"/>
            <ac:spMk id="9" creationId="{43DF76B1-5174-4FAF-9D19-FFEE98426836}"/>
          </ac:spMkLst>
        </pc:spChg>
        <pc:graphicFrameChg chg="add mod modGraphic">
          <ac:chgData name="Vickie Turnquist" userId="500a2e8a-e76e-492d-925b-ca06469aa880" providerId="ADAL" clId="{1FACF659-2221-45B7-8BC8-80146A322143}" dt="2026-05-04T17:58:07.815" v="3042" actId="26606"/>
          <ac:graphicFrameMkLst>
            <pc:docMk/>
            <pc:sldMk cId="2803237711" sldId="478"/>
            <ac:graphicFrameMk id="2" creationId="{2826177F-2341-2474-E3D1-20616C7BF8CB}"/>
          </ac:graphicFrameMkLst>
        </pc:graphicFrameChg>
      </pc:sldChg>
      <pc:sldChg chg="addSp delSp modSp new mod setBg">
        <pc:chgData name="Vickie Turnquist" userId="500a2e8a-e76e-492d-925b-ca06469aa880" providerId="ADAL" clId="{1FACF659-2221-45B7-8BC8-80146A322143}" dt="2026-05-04T18:21:42.387" v="3065" actId="26606"/>
        <pc:sldMkLst>
          <pc:docMk/>
          <pc:sldMk cId="150278174" sldId="479"/>
        </pc:sldMkLst>
        <pc:spChg chg="mod">
          <ac:chgData name="Vickie Turnquist" userId="500a2e8a-e76e-492d-925b-ca06469aa880" providerId="ADAL" clId="{1FACF659-2221-45B7-8BC8-80146A322143}" dt="2026-05-04T18:21:42.387" v="3065" actId="26606"/>
          <ac:spMkLst>
            <pc:docMk/>
            <pc:sldMk cId="150278174" sldId="479"/>
            <ac:spMk id="2" creationId="{B9ECD2D0-60AA-32BD-65AA-F3A5F6D1E8B9}"/>
          </ac:spMkLst>
        </pc:spChg>
        <pc:spChg chg="del">
          <ac:chgData name="Vickie Turnquist" userId="500a2e8a-e76e-492d-925b-ca06469aa880" providerId="ADAL" clId="{1FACF659-2221-45B7-8BC8-80146A322143}" dt="2026-05-04T18:19:24.762" v="3048"/>
          <ac:spMkLst>
            <pc:docMk/>
            <pc:sldMk cId="150278174" sldId="479"/>
            <ac:spMk id="3" creationId="{7DF45929-0463-8633-3561-2D3C22F80D2B}"/>
          </ac:spMkLst>
        </pc:spChg>
        <pc:spChg chg="add del mod">
          <ac:chgData name="Vickie Turnquist" userId="500a2e8a-e76e-492d-925b-ca06469aa880" providerId="ADAL" clId="{1FACF659-2221-45B7-8BC8-80146A322143}" dt="2026-05-04T18:21:35.904" v="3064" actId="478"/>
          <ac:spMkLst>
            <pc:docMk/>
            <pc:sldMk cId="150278174" sldId="479"/>
            <ac:spMk id="6" creationId="{48F09D5A-9507-5919-9D19-1C20540D288D}"/>
          </ac:spMkLst>
        </pc:spChg>
        <pc:spChg chg="add">
          <ac:chgData name="Vickie Turnquist" userId="500a2e8a-e76e-492d-925b-ca06469aa880" providerId="ADAL" clId="{1FACF659-2221-45B7-8BC8-80146A322143}" dt="2026-05-04T18:21:42.387" v="3065" actId="26606"/>
          <ac:spMkLst>
            <pc:docMk/>
            <pc:sldMk cId="150278174" sldId="479"/>
            <ac:spMk id="9" creationId="{BACC6370-2D7E-4714-9D71-7542949D7D5D}"/>
          </ac:spMkLst>
        </pc:spChg>
        <pc:spChg chg="add">
          <ac:chgData name="Vickie Turnquist" userId="500a2e8a-e76e-492d-925b-ca06469aa880" providerId="ADAL" clId="{1FACF659-2221-45B7-8BC8-80146A322143}" dt="2026-05-04T18:21:42.387" v="3065" actId="26606"/>
          <ac:spMkLst>
            <pc:docMk/>
            <pc:sldMk cId="150278174" sldId="479"/>
            <ac:spMk id="11" creationId="{F68B3F68-107C-434F-AA38-110D5EA91B85}"/>
          </ac:spMkLst>
        </pc:spChg>
        <pc:spChg chg="add">
          <ac:chgData name="Vickie Turnquist" userId="500a2e8a-e76e-492d-925b-ca06469aa880" providerId="ADAL" clId="{1FACF659-2221-45B7-8BC8-80146A322143}" dt="2026-05-04T18:21:42.387" v="3065" actId="26606"/>
          <ac:spMkLst>
            <pc:docMk/>
            <pc:sldMk cId="150278174" sldId="479"/>
            <ac:spMk id="13" creationId="{AAD0DBB9-1A4B-4391-81D4-CB19F9AB918A}"/>
          </ac:spMkLst>
        </pc:spChg>
        <pc:spChg chg="add">
          <ac:chgData name="Vickie Turnquist" userId="500a2e8a-e76e-492d-925b-ca06469aa880" providerId="ADAL" clId="{1FACF659-2221-45B7-8BC8-80146A322143}" dt="2026-05-04T18:21:42.387" v="3065" actId="26606"/>
          <ac:spMkLst>
            <pc:docMk/>
            <pc:sldMk cId="150278174" sldId="479"/>
            <ac:spMk id="15" creationId="{063BBA22-50EA-4C4D-BE05-F1CE4E63AA56}"/>
          </ac:spMkLst>
        </pc:spChg>
        <pc:graphicFrameChg chg="add mod modGraphic">
          <ac:chgData name="Vickie Turnquist" userId="500a2e8a-e76e-492d-925b-ca06469aa880" providerId="ADAL" clId="{1FACF659-2221-45B7-8BC8-80146A322143}" dt="2026-05-04T18:21:42.387" v="3065" actId="26606"/>
          <ac:graphicFrameMkLst>
            <pc:docMk/>
            <pc:sldMk cId="150278174" sldId="479"/>
            <ac:graphicFrameMk id="4" creationId="{98431E92-8FA8-5727-E4D0-50F0D04EC41C}"/>
          </ac:graphicFrameMkLst>
        </pc:graphicFrameChg>
        <pc:picChg chg="add del mod">
          <ac:chgData name="Vickie Turnquist" userId="500a2e8a-e76e-492d-925b-ca06469aa880" providerId="ADAL" clId="{1FACF659-2221-45B7-8BC8-80146A322143}" dt="2026-05-04T18:21:35.904" v="3064" actId="478"/>
          <ac:picMkLst>
            <pc:docMk/>
            <pc:sldMk cId="150278174" sldId="479"/>
            <ac:picMk id="5" creationId="{D835945A-BAEB-8A95-27EE-542A7539672D}"/>
          </ac:picMkLst>
        </pc:picChg>
      </pc:sldChg>
      <pc:sldChg chg="addSp delSp modSp new mod setBg">
        <pc:chgData name="Vickie Turnquist" userId="500a2e8a-e76e-492d-925b-ca06469aa880" providerId="ADAL" clId="{1FACF659-2221-45B7-8BC8-80146A322143}" dt="2026-05-21T21:32:38.651" v="3548" actId="20577"/>
        <pc:sldMkLst>
          <pc:docMk/>
          <pc:sldMk cId="842526604" sldId="480"/>
        </pc:sldMkLst>
        <pc:spChg chg="add del mod">
          <ac:chgData name="Vickie Turnquist" userId="500a2e8a-e76e-492d-925b-ca06469aa880" providerId="ADAL" clId="{1FACF659-2221-45B7-8BC8-80146A322143}" dt="2026-05-04T18:28:32.274" v="3070" actId="478"/>
          <ac:spMkLst>
            <pc:docMk/>
            <pc:sldMk cId="842526604" sldId="480"/>
            <ac:spMk id="3" creationId="{9A7D00AC-EC03-487C-77DE-915AB795F397}"/>
          </ac:spMkLst>
        </pc:spChg>
        <pc:spChg chg="add mod">
          <ac:chgData name="Vickie Turnquist" userId="500a2e8a-e76e-492d-925b-ca06469aa880" providerId="ADAL" clId="{1FACF659-2221-45B7-8BC8-80146A322143}" dt="2026-05-21T21:32:38.651" v="3548" actId="20577"/>
          <ac:spMkLst>
            <pc:docMk/>
            <pc:sldMk cId="842526604" sldId="480"/>
            <ac:spMk id="5" creationId="{38499B72-B0A3-A367-6162-B14858014ADD}"/>
          </ac:spMkLst>
        </pc:spChg>
        <pc:spChg chg="add">
          <ac:chgData name="Vickie Turnquist" userId="500a2e8a-e76e-492d-925b-ca06469aa880" providerId="ADAL" clId="{1FACF659-2221-45B7-8BC8-80146A322143}" dt="2026-05-04T18:29:46.790" v="3080" actId="26606"/>
          <ac:spMkLst>
            <pc:docMk/>
            <pc:sldMk cId="842526604" sldId="480"/>
            <ac:spMk id="12" creationId="{F13C74B1-5B17-4795-BED0-7140497B445A}"/>
          </ac:spMkLst>
        </pc:spChg>
        <pc:spChg chg="add">
          <ac:chgData name="Vickie Turnquist" userId="500a2e8a-e76e-492d-925b-ca06469aa880" providerId="ADAL" clId="{1FACF659-2221-45B7-8BC8-80146A322143}" dt="2026-05-04T18:29:46.790" v="3080" actId="26606"/>
          <ac:spMkLst>
            <pc:docMk/>
            <pc:sldMk cId="842526604" sldId="480"/>
            <ac:spMk id="14" creationId="{D4974D33-8DC5-464E-8C6D-BE58F0669C17}"/>
          </ac:spMkLst>
        </pc:spChg>
        <pc:picChg chg="add mod">
          <ac:chgData name="Vickie Turnquist" userId="500a2e8a-e76e-492d-925b-ca06469aa880" providerId="ADAL" clId="{1FACF659-2221-45B7-8BC8-80146A322143}" dt="2026-05-04T18:29:46.790" v="3080" actId="26606"/>
          <ac:picMkLst>
            <pc:docMk/>
            <pc:sldMk cId="842526604" sldId="480"/>
            <ac:picMk id="7" creationId="{B7294307-CCBC-3FE6-796E-479B6998FE17}"/>
          </ac:picMkLst>
        </pc:picChg>
      </pc:sldChg>
      <pc:sldChg chg="addSp delSp modSp new mod">
        <pc:chgData name="Vickie Turnquist" userId="500a2e8a-e76e-492d-925b-ca06469aa880" providerId="ADAL" clId="{1FACF659-2221-45B7-8BC8-80146A322143}" dt="2026-05-21T21:36:51.175" v="3606" actId="6549"/>
        <pc:sldMkLst>
          <pc:docMk/>
          <pc:sldMk cId="2849914053" sldId="481"/>
        </pc:sldMkLst>
        <pc:spChg chg="mod">
          <ac:chgData name="Vickie Turnquist" userId="500a2e8a-e76e-492d-925b-ca06469aa880" providerId="ADAL" clId="{1FACF659-2221-45B7-8BC8-80146A322143}" dt="2026-05-04T18:36:10.218" v="3153" actId="20577"/>
          <ac:spMkLst>
            <pc:docMk/>
            <pc:sldMk cId="2849914053" sldId="481"/>
            <ac:spMk id="2" creationId="{9E5533DE-F138-DF9A-1EE6-7B0396C3C576}"/>
          </ac:spMkLst>
        </pc:spChg>
        <pc:spChg chg="mod">
          <ac:chgData name="Vickie Turnquist" userId="500a2e8a-e76e-492d-925b-ca06469aa880" providerId="ADAL" clId="{1FACF659-2221-45B7-8BC8-80146A322143}" dt="2026-05-21T21:36:51.175" v="3606" actId="6549"/>
          <ac:spMkLst>
            <pc:docMk/>
            <pc:sldMk cId="2849914053" sldId="481"/>
            <ac:spMk id="3" creationId="{C68FD247-06B8-852A-67B5-87DC652138E7}"/>
          </ac:spMkLst>
        </pc:spChg>
        <pc:spChg chg="mod">
          <ac:chgData name="Vickie Turnquist" userId="500a2e8a-e76e-492d-925b-ca06469aa880" providerId="ADAL" clId="{1FACF659-2221-45B7-8BC8-80146A322143}" dt="2026-05-04T18:37:37.249" v="3188" actId="27636"/>
          <ac:spMkLst>
            <pc:docMk/>
            <pc:sldMk cId="2849914053" sldId="481"/>
            <ac:spMk id="4" creationId="{AD44E843-880B-474B-D390-8A074219AF52}"/>
          </ac:spMkLst>
        </pc:spChg>
        <pc:spChg chg="add mod">
          <ac:chgData name="Vickie Turnquist" userId="500a2e8a-e76e-492d-925b-ca06469aa880" providerId="ADAL" clId="{1FACF659-2221-45B7-8BC8-80146A322143}" dt="2026-05-04T18:38:25.419" v="3196" actId="14100"/>
          <ac:spMkLst>
            <pc:docMk/>
            <pc:sldMk cId="2849914053" sldId="481"/>
            <ac:spMk id="7" creationId="{8F99CEA7-E06B-E7CF-A454-638C5477C63A}"/>
          </ac:spMkLst>
        </pc:spChg>
        <pc:spChg chg="add mod">
          <ac:chgData name="Vickie Turnquist" userId="500a2e8a-e76e-492d-925b-ca06469aa880" providerId="ADAL" clId="{1FACF659-2221-45B7-8BC8-80146A322143}" dt="2026-05-04T18:38:52.989" v="3203" actId="1076"/>
          <ac:spMkLst>
            <pc:docMk/>
            <pc:sldMk cId="2849914053" sldId="481"/>
            <ac:spMk id="9" creationId="{9A6F19CA-1986-C8F2-D589-0F2A33B0373B}"/>
          </ac:spMkLst>
        </pc:spChg>
        <pc:spChg chg="add del mod">
          <ac:chgData name="Vickie Turnquist" userId="500a2e8a-e76e-492d-925b-ca06469aa880" providerId="ADAL" clId="{1FACF659-2221-45B7-8BC8-80146A322143}" dt="2026-05-04T18:40:18.634" v="3220" actId="478"/>
          <ac:spMkLst>
            <pc:docMk/>
            <pc:sldMk cId="2849914053" sldId="481"/>
            <ac:spMk id="11" creationId="{89018EBC-CA71-35C9-D5D3-F96352F67AA8}"/>
          </ac:spMkLst>
        </pc:spChg>
        <pc:picChg chg="add mod">
          <ac:chgData name="Vickie Turnquist" userId="500a2e8a-e76e-492d-925b-ca06469aa880" providerId="ADAL" clId="{1FACF659-2221-45B7-8BC8-80146A322143}" dt="2026-05-04T18:38:08.964" v="3192" actId="962"/>
          <ac:picMkLst>
            <pc:docMk/>
            <pc:sldMk cId="2849914053" sldId="481"/>
            <ac:picMk id="5" creationId="{795378D2-6B4F-2A31-432C-36168F272113}"/>
          </ac:picMkLst>
        </pc:picChg>
        <pc:picChg chg="add mod">
          <ac:chgData name="Vickie Turnquist" userId="500a2e8a-e76e-492d-925b-ca06469aa880" providerId="ADAL" clId="{1FACF659-2221-45B7-8BC8-80146A322143}" dt="2026-05-04T18:40:40.684" v="3225" actId="14100"/>
          <ac:picMkLst>
            <pc:docMk/>
            <pc:sldMk cId="2849914053" sldId="481"/>
            <ac:picMk id="6" creationId="{FA4FBDBE-6C28-509F-BAFD-A90682EBCB3F}"/>
          </ac:picMkLst>
        </pc:picChg>
        <pc:picChg chg="add mod">
          <ac:chgData name="Vickie Turnquist" userId="500a2e8a-e76e-492d-925b-ca06469aa880" providerId="ADAL" clId="{1FACF659-2221-45B7-8BC8-80146A322143}" dt="2026-05-04T18:40:27.997" v="3221" actId="1076"/>
          <ac:picMkLst>
            <pc:docMk/>
            <pc:sldMk cId="2849914053" sldId="481"/>
            <ac:picMk id="8" creationId="{346B2004-3F10-4DE5-D66C-45E11BB2BF4F}"/>
          </ac:picMkLst>
        </pc:picChg>
        <pc:picChg chg="add del mod">
          <ac:chgData name="Vickie Turnquist" userId="500a2e8a-e76e-492d-925b-ca06469aa880" providerId="ADAL" clId="{1FACF659-2221-45B7-8BC8-80146A322143}" dt="2026-05-04T18:40:18.634" v="3220" actId="478"/>
          <ac:picMkLst>
            <pc:docMk/>
            <pc:sldMk cId="2849914053" sldId="481"/>
            <ac:picMk id="10" creationId="{950F26E3-0F85-A4E2-6F69-2067AEE9A8CC}"/>
          </ac:picMkLst>
        </pc:picChg>
      </pc:sldChg>
      <pc:sldChg chg="modSp new del mod">
        <pc:chgData name="Vickie Turnquist" userId="500a2e8a-e76e-492d-925b-ca06469aa880" providerId="ADAL" clId="{1FACF659-2221-45B7-8BC8-80146A322143}" dt="2026-05-04T18:35:58.372" v="3132" actId="2696"/>
        <pc:sldMkLst>
          <pc:docMk/>
          <pc:sldMk cId="3126348394" sldId="481"/>
        </pc:sldMkLst>
        <pc:spChg chg="mod">
          <ac:chgData name="Vickie Turnquist" userId="500a2e8a-e76e-492d-925b-ca06469aa880" providerId="ADAL" clId="{1FACF659-2221-45B7-8BC8-80146A322143}" dt="2026-05-04T18:35:10.252" v="3126" actId="20577"/>
          <ac:spMkLst>
            <pc:docMk/>
            <pc:sldMk cId="3126348394" sldId="481"/>
            <ac:spMk id="2" creationId="{1B7CF791-FFA9-AA2C-D1F8-DD0BEF30424D}"/>
          </ac:spMkLst>
        </pc:spChg>
        <pc:spChg chg="mod">
          <ac:chgData name="Vickie Turnquist" userId="500a2e8a-e76e-492d-925b-ca06469aa880" providerId="ADAL" clId="{1FACF659-2221-45B7-8BC8-80146A322143}" dt="2026-05-04T18:35:48.186" v="3131" actId="15"/>
          <ac:spMkLst>
            <pc:docMk/>
            <pc:sldMk cId="3126348394" sldId="481"/>
            <ac:spMk id="3" creationId="{63DBF8F1-5450-501D-88EC-2C44A8623BEF}"/>
          </ac:spMkLst>
        </pc:spChg>
      </pc:sldChg>
      <pc:sldChg chg="add del">
        <pc:chgData name="Vickie Turnquist" userId="500a2e8a-e76e-492d-925b-ca06469aa880" providerId="ADAL" clId="{1FACF659-2221-45B7-8BC8-80146A322143}" dt="2026-05-04T18:40:02.047" v="3219" actId="2696"/>
        <pc:sldMkLst>
          <pc:docMk/>
          <pc:sldMk cId="814333459" sldId="482"/>
        </pc:sldMkLst>
      </pc:sldChg>
      <pc:sldChg chg="addSp delSp modSp new mod setBg">
        <pc:chgData name="Vickie Turnquist" userId="500a2e8a-e76e-492d-925b-ca06469aa880" providerId="ADAL" clId="{1FACF659-2221-45B7-8BC8-80146A322143}" dt="2026-05-04T18:43:47.632" v="3238" actId="26606"/>
        <pc:sldMkLst>
          <pc:docMk/>
          <pc:sldMk cId="2774051595" sldId="482"/>
        </pc:sldMkLst>
        <pc:spChg chg="mod">
          <ac:chgData name="Vickie Turnquist" userId="500a2e8a-e76e-492d-925b-ca06469aa880" providerId="ADAL" clId="{1FACF659-2221-45B7-8BC8-80146A322143}" dt="2026-05-04T18:43:47.632" v="3238" actId="26606"/>
          <ac:spMkLst>
            <pc:docMk/>
            <pc:sldMk cId="2774051595" sldId="482"/>
            <ac:spMk id="2" creationId="{E741F363-C705-D619-38AD-8DD72ED350D6}"/>
          </ac:spMkLst>
        </pc:spChg>
        <pc:spChg chg="del">
          <ac:chgData name="Vickie Turnquist" userId="500a2e8a-e76e-492d-925b-ca06469aa880" providerId="ADAL" clId="{1FACF659-2221-45B7-8BC8-80146A322143}" dt="2026-05-04T18:43:10.542" v="3233"/>
          <ac:spMkLst>
            <pc:docMk/>
            <pc:sldMk cId="2774051595" sldId="482"/>
            <ac:spMk id="3" creationId="{035FC200-9C52-4266-E068-0E5D14529A0E}"/>
          </ac:spMkLst>
        </pc:spChg>
        <pc:spChg chg="add">
          <ac:chgData name="Vickie Turnquist" userId="500a2e8a-e76e-492d-925b-ca06469aa880" providerId="ADAL" clId="{1FACF659-2221-45B7-8BC8-80146A322143}" dt="2026-05-04T18:43:47.632" v="3238" actId="26606"/>
          <ac:spMkLst>
            <pc:docMk/>
            <pc:sldMk cId="2774051595" sldId="482"/>
            <ac:spMk id="9" creationId="{5F216371-EF7B-431F-9D59-55FC3179409A}"/>
          </ac:spMkLst>
        </pc:spChg>
        <pc:grpChg chg="add">
          <ac:chgData name="Vickie Turnquist" userId="500a2e8a-e76e-492d-925b-ca06469aa880" providerId="ADAL" clId="{1FACF659-2221-45B7-8BC8-80146A322143}" dt="2026-05-04T18:43:47.632" v="3238" actId="26606"/>
          <ac:grpSpMkLst>
            <pc:docMk/>
            <pc:sldMk cId="2774051595" sldId="482"/>
            <ac:grpSpMk id="11" creationId="{9BFFD157-D6B7-49C8-8010-8A653B16F60E}"/>
          </ac:grpSpMkLst>
        </pc:grpChg>
        <pc:graphicFrameChg chg="add mod modGraphic">
          <ac:chgData name="Vickie Turnquist" userId="500a2e8a-e76e-492d-925b-ca06469aa880" providerId="ADAL" clId="{1FACF659-2221-45B7-8BC8-80146A322143}" dt="2026-05-04T18:43:47.632" v="3238" actId="26606"/>
          <ac:graphicFrameMkLst>
            <pc:docMk/>
            <pc:sldMk cId="2774051595" sldId="482"/>
            <ac:graphicFrameMk id="4" creationId="{1DF77D4C-A535-3ADD-E8A1-C5A36560A407}"/>
          </ac:graphicFrameMkLst>
        </pc:graphicFrameChg>
      </pc:sldChg>
      <pc:sldChg chg="addSp delSp modSp new mod">
        <pc:chgData name="Vickie Turnquist" userId="500a2e8a-e76e-492d-925b-ca06469aa880" providerId="ADAL" clId="{1FACF659-2221-45B7-8BC8-80146A322143}" dt="2026-05-04T18:46:45.704" v="3268" actId="14100"/>
        <pc:sldMkLst>
          <pc:docMk/>
          <pc:sldMk cId="2151100333" sldId="483"/>
        </pc:sldMkLst>
        <pc:spChg chg="mod">
          <ac:chgData name="Vickie Turnquist" userId="500a2e8a-e76e-492d-925b-ca06469aa880" providerId="ADAL" clId="{1FACF659-2221-45B7-8BC8-80146A322143}" dt="2026-05-04T18:44:40.708" v="3245" actId="27636"/>
          <ac:spMkLst>
            <pc:docMk/>
            <pc:sldMk cId="2151100333" sldId="483"/>
            <ac:spMk id="2" creationId="{E59EAAC7-6631-8907-2366-CF7556CBAF6C}"/>
          </ac:spMkLst>
        </pc:spChg>
        <pc:spChg chg="del">
          <ac:chgData name="Vickie Turnquist" userId="500a2e8a-e76e-492d-925b-ca06469aa880" providerId="ADAL" clId="{1FACF659-2221-45B7-8BC8-80146A322143}" dt="2026-05-04T18:44:14.600" v="3240"/>
          <ac:spMkLst>
            <pc:docMk/>
            <pc:sldMk cId="2151100333" sldId="483"/>
            <ac:spMk id="3" creationId="{49227D5A-B00B-3476-F69B-A9A16B90660B}"/>
          </ac:spMkLst>
        </pc:spChg>
        <pc:spChg chg="add del mod">
          <ac:chgData name="Vickie Turnquist" userId="500a2e8a-e76e-492d-925b-ca06469aa880" providerId="ADAL" clId="{1FACF659-2221-45B7-8BC8-80146A322143}" dt="2026-05-04T18:44:59.121" v="3247"/>
          <ac:spMkLst>
            <pc:docMk/>
            <pc:sldMk cId="2151100333" sldId="483"/>
            <ac:spMk id="6" creationId="{FE375C3A-8799-841A-4B3C-292A9F74CACA}"/>
          </ac:spMkLst>
        </pc:spChg>
        <pc:spChg chg="add del mod">
          <ac:chgData name="Vickie Turnquist" userId="500a2e8a-e76e-492d-925b-ca06469aa880" providerId="ADAL" clId="{1FACF659-2221-45B7-8BC8-80146A322143}" dt="2026-05-04T18:45:42.788" v="3256" actId="478"/>
          <ac:spMkLst>
            <pc:docMk/>
            <pc:sldMk cId="2151100333" sldId="483"/>
            <ac:spMk id="10" creationId="{1AD94549-D656-D84F-139A-A37F786742E0}"/>
          </ac:spMkLst>
        </pc:spChg>
        <pc:spChg chg="add mod">
          <ac:chgData name="Vickie Turnquist" userId="500a2e8a-e76e-492d-925b-ca06469aa880" providerId="ADAL" clId="{1FACF659-2221-45B7-8BC8-80146A322143}" dt="2026-05-04T18:46:13.849" v="3261" actId="1076"/>
          <ac:spMkLst>
            <pc:docMk/>
            <pc:sldMk cId="2151100333" sldId="483"/>
            <ac:spMk id="14" creationId="{C57A3298-4478-76ED-3E93-2C94073480F8}"/>
          </ac:spMkLst>
        </pc:spChg>
        <pc:graphicFrameChg chg="add del mod">
          <ac:chgData name="Vickie Turnquist" userId="500a2e8a-e76e-492d-925b-ca06469aa880" providerId="ADAL" clId="{1FACF659-2221-45B7-8BC8-80146A322143}" dt="2026-05-04T18:44:16.051" v="3241" actId="478"/>
          <ac:graphicFrameMkLst>
            <pc:docMk/>
            <pc:sldMk cId="2151100333" sldId="483"/>
            <ac:graphicFrameMk id="4" creationId="{B6F1334B-0A76-CF9F-74C0-31E6AFDD0E66}"/>
          </ac:graphicFrameMkLst>
        </pc:graphicFrameChg>
        <pc:graphicFrameChg chg="add mod modGraphic">
          <ac:chgData name="Vickie Turnquist" userId="500a2e8a-e76e-492d-925b-ca06469aa880" providerId="ADAL" clId="{1FACF659-2221-45B7-8BC8-80146A322143}" dt="2026-05-04T18:45:11.550" v="3250" actId="113"/>
          <ac:graphicFrameMkLst>
            <pc:docMk/>
            <pc:sldMk cId="2151100333" sldId="483"/>
            <ac:graphicFrameMk id="7" creationId="{2D09191C-3976-ECDB-1BB3-1B6C6F1D5199}"/>
          </ac:graphicFrameMkLst>
        </pc:graphicFrameChg>
        <pc:graphicFrameChg chg="add mod">
          <ac:chgData name="Vickie Turnquist" userId="500a2e8a-e76e-492d-925b-ca06469aa880" providerId="ADAL" clId="{1FACF659-2221-45B7-8BC8-80146A322143}" dt="2026-05-04T18:45:47.108" v="3257"/>
          <ac:graphicFrameMkLst>
            <pc:docMk/>
            <pc:sldMk cId="2151100333" sldId="483"/>
            <ac:graphicFrameMk id="11" creationId="{03F5A190-3B3A-231E-0167-3BA27DA5A774}"/>
          </ac:graphicFrameMkLst>
        </pc:graphicFrameChg>
        <pc:picChg chg="add del mod">
          <ac:chgData name="Vickie Turnquist" userId="500a2e8a-e76e-492d-925b-ca06469aa880" providerId="ADAL" clId="{1FACF659-2221-45B7-8BC8-80146A322143}" dt="2026-05-04T18:45:42.788" v="3256" actId="478"/>
          <ac:picMkLst>
            <pc:docMk/>
            <pc:sldMk cId="2151100333" sldId="483"/>
            <ac:picMk id="9" creationId="{CB212D0E-30B6-AC44-9697-A856109CB326}"/>
          </ac:picMkLst>
        </pc:picChg>
        <pc:picChg chg="add mod">
          <ac:chgData name="Vickie Turnquist" userId="500a2e8a-e76e-492d-925b-ca06469aa880" providerId="ADAL" clId="{1FACF659-2221-45B7-8BC8-80146A322143}" dt="2026-05-04T18:46:45.704" v="3268" actId="14100"/>
          <ac:picMkLst>
            <pc:docMk/>
            <pc:sldMk cId="2151100333" sldId="483"/>
            <ac:picMk id="13" creationId="{949E36F9-B249-09A9-ECE9-49A94A4B72C2}"/>
          </ac:picMkLst>
        </pc:picChg>
      </pc:sldChg>
      <pc:sldChg chg="addSp delSp modSp new mod ord setBg">
        <pc:chgData name="Vickie Turnquist" userId="500a2e8a-e76e-492d-925b-ca06469aa880" providerId="ADAL" clId="{1FACF659-2221-45B7-8BC8-80146A322143}" dt="2026-05-04T19:03:24.278" v="3335"/>
        <pc:sldMkLst>
          <pc:docMk/>
          <pc:sldMk cId="314940048" sldId="484"/>
        </pc:sldMkLst>
        <pc:spChg chg="mod">
          <ac:chgData name="Vickie Turnquist" userId="500a2e8a-e76e-492d-925b-ca06469aa880" providerId="ADAL" clId="{1FACF659-2221-45B7-8BC8-80146A322143}" dt="2026-05-04T18:49:21.556" v="3285" actId="26606"/>
          <ac:spMkLst>
            <pc:docMk/>
            <pc:sldMk cId="314940048" sldId="484"/>
            <ac:spMk id="2" creationId="{13E171B2-0DA6-B8CC-B0BF-D8FBE07BEFED}"/>
          </ac:spMkLst>
        </pc:spChg>
        <pc:spChg chg="del">
          <ac:chgData name="Vickie Turnquist" userId="500a2e8a-e76e-492d-925b-ca06469aa880" providerId="ADAL" clId="{1FACF659-2221-45B7-8BC8-80146A322143}" dt="2026-05-04T18:48:40.890" v="3272"/>
          <ac:spMkLst>
            <pc:docMk/>
            <pc:sldMk cId="314940048" sldId="484"/>
            <ac:spMk id="3" creationId="{04D1EC1B-CB39-DF38-E0CF-576B1EAAAE24}"/>
          </ac:spMkLst>
        </pc:spChg>
        <pc:spChg chg="add del">
          <ac:chgData name="Vickie Turnquist" userId="500a2e8a-e76e-492d-925b-ca06469aa880" providerId="ADAL" clId="{1FACF659-2221-45B7-8BC8-80146A322143}" dt="2026-05-04T18:49:21.556" v="3285" actId="26606"/>
          <ac:spMkLst>
            <pc:docMk/>
            <pc:sldMk cId="314940048" sldId="484"/>
            <ac:spMk id="9" creationId="{FB5B0058-AF13-4859-B429-4EDDE2A26F7F}"/>
          </ac:spMkLst>
        </pc:spChg>
        <pc:spChg chg="add del">
          <ac:chgData name="Vickie Turnquist" userId="500a2e8a-e76e-492d-925b-ca06469aa880" providerId="ADAL" clId="{1FACF659-2221-45B7-8BC8-80146A322143}" dt="2026-05-04T18:49:21.556" v="3285" actId="26606"/>
          <ac:spMkLst>
            <pc:docMk/>
            <pc:sldMk cId="314940048" sldId="484"/>
            <ac:spMk id="13" creationId="{81BD432D-FAB3-4B5D-BF27-4DA7C75B3238}"/>
          </ac:spMkLst>
        </pc:spChg>
        <pc:spChg chg="add del">
          <ac:chgData name="Vickie Turnquist" userId="500a2e8a-e76e-492d-925b-ca06469aa880" providerId="ADAL" clId="{1FACF659-2221-45B7-8BC8-80146A322143}" dt="2026-05-04T18:49:13.024" v="3278" actId="26606"/>
          <ac:spMkLst>
            <pc:docMk/>
            <pc:sldMk cId="314940048" sldId="484"/>
            <ac:spMk id="18" creationId="{A8384FB5-9ADC-4DDC-881B-597D56F5B15D}"/>
          </ac:spMkLst>
        </pc:spChg>
        <pc:spChg chg="add del">
          <ac:chgData name="Vickie Turnquist" userId="500a2e8a-e76e-492d-925b-ca06469aa880" providerId="ADAL" clId="{1FACF659-2221-45B7-8BC8-80146A322143}" dt="2026-05-04T18:49:13.024" v="3278" actId="26606"/>
          <ac:spMkLst>
            <pc:docMk/>
            <pc:sldMk cId="314940048" sldId="484"/>
            <ac:spMk id="20" creationId="{91E5A9A7-95C6-4F4F-B00E-C82E07FE62EF}"/>
          </ac:spMkLst>
        </pc:spChg>
        <pc:spChg chg="add del">
          <ac:chgData name="Vickie Turnquist" userId="500a2e8a-e76e-492d-925b-ca06469aa880" providerId="ADAL" clId="{1FACF659-2221-45B7-8BC8-80146A322143}" dt="2026-05-04T18:49:13.024" v="3278" actId="26606"/>
          <ac:spMkLst>
            <pc:docMk/>
            <pc:sldMk cId="314940048" sldId="484"/>
            <ac:spMk id="22" creationId="{D07DD2DE-F619-49DD-B5E7-03A290FF4ED1}"/>
          </ac:spMkLst>
        </pc:spChg>
        <pc:spChg chg="add del">
          <ac:chgData name="Vickie Turnquist" userId="500a2e8a-e76e-492d-925b-ca06469aa880" providerId="ADAL" clId="{1FACF659-2221-45B7-8BC8-80146A322143}" dt="2026-05-04T18:49:13.024" v="3278" actId="26606"/>
          <ac:spMkLst>
            <pc:docMk/>
            <pc:sldMk cId="314940048" sldId="484"/>
            <ac:spMk id="24" creationId="{85149191-5F60-4A28-AAFF-039F96B0F3EC}"/>
          </ac:spMkLst>
        </pc:spChg>
        <pc:spChg chg="add del">
          <ac:chgData name="Vickie Turnquist" userId="500a2e8a-e76e-492d-925b-ca06469aa880" providerId="ADAL" clId="{1FACF659-2221-45B7-8BC8-80146A322143}" dt="2026-05-04T18:49:13.024" v="3278" actId="26606"/>
          <ac:spMkLst>
            <pc:docMk/>
            <pc:sldMk cId="314940048" sldId="484"/>
            <ac:spMk id="26" creationId="{F8260ED5-17F7-4158-B241-D51DD4CF1B7E}"/>
          </ac:spMkLst>
        </pc:spChg>
        <pc:spChg chg="add del">
          <ac:chgData name="Vickie Turnquist" userId="500a2e8a-e76e-492d-925b-ca06469aa880" providerId="ADAL" clId="{1FACF659-2221-45B7-8BC8-80146A322143}" dt="2026-05-04T18:49:18.203" v="3280" actId="26606"/>
          <ac:spMkLst>
            <pc:docMk/>
            <pc:sldMk cId="314940048" sldId="484"/>
            <ac:spMk id="28" creationId="{BACC6370-2D7E-4714-9D71-7542949D7D5D}"/>
          </ac:spMkLst>
        </pc:spChg>
        <pc:spChg chg="add del">
          <ac:chgData name="Vickie Turnquist" userId="500a2e8a-e76e-492d-925b-ca06469aa880" providerId="ADAL" clId="{1FACF659-2221-45B7-8BC8-80146A322143}" dt="2026-05-04T18:49:18.203" v="3280" actId="26606"/>
          <ac:spMkLst>
            <pc:docMk/>
            <pc:sldMk cId="314940048" sldId="484"/>
            <ac:spMk id="29" creationId="{F68B3F68-107C-434F-AA38-110D5EA91B85}"/>
          </ac:spMkLst>
        </pc:spChg>
        <pc:spChg chg="add del">
          <ac:chgData name="Vickie Turnquist" userId="500a2e8a-e76e-492d-925b-ca06469aa880" providerId="ADAL" clId="{1FACF659-2221-45B7-8BC8-80146A322143}" dt="2026-05-04T18:49:18.203" v="3280" actId="26606"/>
          <ac:spMkLst>
            <pc:docMk/>
            <pc:sldMk cId="314940048" sldId="484"/>
            <ac:spMk id="30" creationId="{AAD0DBB9-1A4B-4391-81D4-CB19F9AB918A}"/>
          </ac:spMkLst>
        </pc:spChg>
        <pc:spChg chg="add del">
          <ac:chgData name="Vickie Turnquist" userId="500a2e8a-e76e-492d-925b-ca06469aa880" providerId="ADAL" clId="{1FACF659-2221-45B7-8BC8-80146A322143}" dt="2026-05-04T18:49:18.203" v="3280" actId="26606"/>
          <ac:spMkLst>
            <pc:docMk/>
            <pc:sldMk cId="314940048" sldId="484"/>
            <ac:spMk id="31" creationId="{063BBA22-50EA-4C4D-BE05-F1CE4E63AA56}"/>
          </ac:spMkLst>
        </pc:spChg>
        <pc:spChg chg="add del">
          <ac:chgData name="Vickie Turnquist" userId="500a2e8a-e76e-492d-925b-ca06469aa880" providerId="ADAL" clId="{1FACF659-2221-45B7-8BC8-80146A322143}" dt="2026-05-04T18:49:20.106" v="3282" actId="26606"/>
          <ac:spMkLst>
            <pc:docMk/>
            <pc:sldMk cId="314940048" sldId="484"/>
            <ac:spMk id="32" creationId="{A7A0A46D-CC9B-4E32-870A-7BC2DF940144}"/>
          </ac:spMkLst>
        </pc:spChg>
        <pc:spChg chg="add del">
          <ac:chgData name="Vickie Turnquist" userId="500a2e8a-e76e-492d-925b-ca06469aa880" providerId="ADAL" clId="{1FACF659-2221-45B7-8BC8-80146A322143}" dt="2026-05-04T18:49:20.106" v="3282" actId="26606"/>
          <ac:spMkLst>
            <pc:docMk/>
            <pc:sldMk cId="314940048" sldId="484"/>
            <ac:spMk id="33" creationId="{51F77B6A-7F53-4B28-B73D-C8CC899AB221}"/>
          </ac:spMkLst>
        </pc:spChg>
        <pc:spChg chg="add del">
          <ac:chgData name="Vickie Turnquist" userId="500a2e8a-e76e-492d-925b-ca06469aa880" providerId="ADAL" clId="{1FACF659-2221-45B7-8BC8-80146A322143}" dt="2026-05-04T18:49:20.106" v="3282" actId="26606"/>
          <ac:spMkLst>
            <pc:docMk/>
            <pc:sldMk cId="314940048" sldId="484"/>
            <ac:spMk id="34" creationId="{9178722E-1BD0-427E-BAAE-4F206DAB5818}"/>
          </ac:spMkLst>
        </pc:spChg>
        <pc:spChg chg="add del">
          <ac:chgData name="Vickie Turnquist" userId="500a2e8a-e76e-492d-925b-ca06469aa880" providerId="ADAL" clId="{1FACF659-2221-45B7-8BC8-80146A322143}" dt="2026-05-04T18:49:20.106" v="3282" actId="26606"/>
          <ac:spMkLst>
            <pc:docMk/>
            <pc:sldMk cId="314940048" sldId="484"/>
            <ac:spMk id="36" creationId="{A753B935-E3DD-466D-BFAC-68E0BE02D092}"/>
          </ac:spMkLst>
        </pc:spChg>
        <pc:spChg chg="add del">
          <ac:chgData name="Vickie Turnquist" userId="500a2e8a-e76e-492d-925b-ca06469aa880" providerId="ADAL" clId="{1FACF659-2221-45B7-8BC8-80146A322143}" dt="2026-05-04T18:49:20.106" v="3282" actId="26606"/>
          <ac:spMkLst>
            <pc:docMk/>
            <pc:sldMk cId="314940048" sldId="484"/>
            <ac:spMk id="38" creationId="{FB034F26-4148-4B59-B493-14D7A9A8BAA9}"/>
          </ac:spMkLst>
        </pc:spChg>
        <pc:spChg chg="add del">
          <ac:chgData name="Vickie Turnquist" userId="500a2e8a-e76e-492d-925b-ca06469aa880" providerId="ADAL" clId="{1FACF659-2221-45B7-8BC8-80146A322143}" dt="2026-05-04T18:49:20.106" v="3282" actId="26606"/>
          <ac:spMkLst>
            <pc:docMk/>
            <pc:sldMk cId="314940048" sldId="484"/>
            <ac:spMk id="39" creationId="{F6E412EF-CF39-4C25-85B0-DB30B1B0A8C4}"/>
          </ac:spMkLst>
        </pc:spChg>
        <pc:spChg chg="add del">
          <ac:chgData name="Vickie Turnquist" userId="500a2e8a-e76e-492d-925b-ca06469aa880" providerId="ADAL" clId="{1FACF659-2221-45B7-8BC8-80146A322143}" dt="2026-05-04T18:49:20.106" v="3282" actId="26606"/>
          <ac:spMkLst>
            <pc:docMk/>
            <pc:sldMk cId="314940048" sldId="484"/>
            <ac:spMk id="46" creationId="{E8DA6235-17F2-4C9E-88C6-C5D38D8D3C03}"/>
          </ac:spMkLst>
        </pc:spChg>
        <pc:spChg chg="add del">
          <ac:chgData name="Vickie Turnquist" userId="500a2e8a-e76e-492d-925b-ca06469aa880" providerId="ADAL" clId="{1FACF659-2221-45B7-8BC8-80146A322143}" dt="2026-05-04T18:49:20.106" v="3282" actId="26606"/>
          <ac:spMkLst>
            <pc:docMk/>
            <pc:sldMk cId="314940048" sldId="484"/>
            <ac:spMk id="47" creationId="{B55DEF71-1741-4489-8E77-46FC5BAA66E2}"/>
          </ac:spMkLst>
        </pc:spChg>
        <pc:spChg chg="add del">
          <ac:chgData name="Vickie Turnquist" userId="500a2e8a-e76e-492d-925b-ca06469aa880" providerId="ADAL" clId="{1FACF659-2221-45B7-8BC8-80146A322143}" dt="2026-05-04T18:49:20.106" v="3282" actId="26606"/>
          <ac:spMkLst>
            <pc:docMk/>
            <pc:sldMk cId="314940048" sldId="484"/>
            <ac:spMk id="48" creationId="{82347B6D-A7CC-48EB-861F-917D0D61E3EA}"/>
          </ac:spMkLst>
        </pc:spChg>
        <pc:spChg chg="add del">
          <ac:chgData name="Vickie Turnquist" userId="500a2e8a-e76e-492d-925b-ca06469aa880" providerId="ADAL" clId="{1FACF659-2221-45B7-8BC8-80146A322143}" dt="2026-05-04T18:49:21.540" v="3284" actId="26606"/>
          <ac:spMkLst>
            <pc:docMk/>
            <pc:sldMk cId="314940048" sldId="484"/>
            <ac:spMk id="50" creationId="{DF05ACD0-FF4A-4F8F-B5C5-6A4EBD0D1B38}"/>
          </ac:spMkLst>
        </pc:spChg>
        <pc:spChg chg="add del">
          <ac:chgData name="Vickie Turnquist" userId="500a2e8a-e76e-492d-925b-ca06469aa880" providerId="ADAL" clId="{1FACF659-2221-45B7-8BC8-80146A322143}" dt="2026-05-04T18:49:21.540" v="3284" actId="26606"/>
          <ac:spMkLst>
            <pc:docMk/>
            <pc:sldMk cId="314940048" sldId="484"/>
            <ac:spMk id="51" creationId="{4C9AFA28-B5ED-4346-9AF7-68A157F16C7E}"/>
          </ac:spMkLst>
        </pc:spChg>
        <pc:spChg chg="add">
          <ac:chgData name="Vickie Turnquist" userId="500a2e8a-e76e-492d-925b-ca06469aa880" providerId="ADAL" clId="{1FACF659-2221-45B7-8BC8-80146A322143}" dt="2026-05-04T18:49:21.556" v="3285" actId="26606"/>
          <ac:spMkLst>
            <pc:docMk/>
            <pc:sldMk cId="314940048" sldId="484"/>
            <ac:spMk id="53" creationId="{08953E74-D241-4DDF-8508-F0365EA13A92}"/>
          </ac:spMkLst>
        </pc:spChg>
        <pc:spChg chg="add">
          <ac:chgData name="Vickie Turnquist" userId="500a2e8a-e76e-492d-925b-ca06469aa880" providerId="ADAL" clId="{1FACF659-2221-45B7-8BC8-80146A322143}" dt="2026-05-04T18:49:21.556" v="3285" actId="26606"/>
          <ac:spMkLst>
            <pc:docMk/>
            <pc:sldMk cId="314940048" sldId="484"/>
            <ac:spMk id="54" creationId="{5C3C901A-B2F4-4A3C-BCDD-7C8D587ECA2E}"/>
          </ac:spMkLst>
        </pc:spChg>
        <pc:grpChg chg="add del">
          <ac:chgData name="Vickie Turnquist" userId="500a2e8a-e76e-492d-925b-ca06469aa880" providerId="ADAL" clId="{1FACF659-2221-45B7-8BC8-80146A322143}" dt="2026-05-04T18:49:20.106" v="3282" actId="26606"/>
          <ac:grpSpMkLst>
            <pc:docMk/>
            <pc:sldMk cId="314940048" sldId="484"/>
            <ac:grpSpMk id="35" creationId="{2515629F-0D83-4A44-A125-CD50FC660AB4}"/>
          </ac:grpSpMkLst>
        </pc:grpChg>
        <pc:grpChg chg="add del">
          <ac:chgData name="Vickie Turnquist" userId="500a2e8a-e76e-492d-925b-ca06469aa880" providerId="ADAL" clId="{1FACF659-2221-45B7-8BC8-80146A322143}" dt="2026-05-04T18:49:20.106" v="3282" actId="26606"/>
          <ac:grpSpMkLst>
            <pc:docMk/>
            <pc:sldMk cId="314940048" sldId="484"/>
            <ac:grpSpMk id="40" creationId="{5E6BB5FD-DB7B-4BE3-BA45-1EF042115ED5}"/>
          </ac:grpSpMkLst>
        </pc:grpChg>
        <pc:graphicFrameChg chg="add mod modGraphic">
          <ac:chgData name="Vickie Turnquist" userId="500a2e8a-e76e-492d-925b-ca06469aa880" providerId="ADAL" clId="{1FACF659-2221-45B7-8BC8-80146A322143}" dt="2026-05-04T18:49:21.556" v="3285" actId="26606"/>
          <ac:graphicFrameMkLst>
            <pc:docMk/>
            <pc:sldMk cId="314940048" sldId="484"/>
            <ac:graphicFrameMk id="4" creationId="{AD0B9880-2086-305B-19AE-9EB8F4F4F781}"/>
          </ac:graphicFrameMkLst>
        </pc:graphicFrameChg>
        <pc:cxnChg chg="add del">
          <ac:chgData name="Vickie Turnquist" userId="500a2e8a-e76e-492d-925b-ca06469aa880" providerId="ADAL" clId="{1FACF659-2221-45B7-8BC8-80146A322143}" dt="2026-05-04T18:49:21.556" v="3285" actId="26606"/>
          <ac:cxnSpMkLst>
            <pc:docMk/>
            <pc:sldMk cId="314940048" sldId="484"/>
            <ac:cxnSpMk id="11" creationId="{07A9243D-8FC3-4B36-874B-55906B03F484}"/>
          </ac:cxnSpMkLst>
        </pc:cxnChg>
      </pc:sldChg>
      <pc:sldChg chg="addSp delSp modSp new mod ord setBg">
        <pc:chgData name="Vickie Turnquist" userId="500a2e8a-e76e-492d-925b-ca06469aa880" providerId="ADAL" clId="{1FACF659-2221-45B7-8BC8-80146A322143}" dt="2026-05-04T19:03:48.610" v="3337"/>
        <pc:sldMkLst>
          <pc:docMk/>
          <pc:sldMk cId="11347175" sldId="485"/>
        </pc:sldMkLst>
        <pc:spChg chg="add del">
          <ac:chgData name="Vickie Turnquist" userId="500a2e8a-e76e-492d-925b-ca06469aa880" providerId="ADAL" clId="{1FACF659-2221-45B7-8BC8-80146A322143}" dt="2026-05-04T18:50:30.847" v="3293" actId="26606"/>
          <ac:spMkLst>
            <pc:docMk/>
            <pc:sldMk cId="11347175" sldId="485"/>
            <ac:spMk id="7" creationId="{F3060C83-F051-4F0E-ABAD-AA0DFC48B218}"/>
          </ac:spMkLst>
        </pc:spChg>
        <pc:spChg chg="add del">
          <ac:chgData name="Vickie Turnquist" userId="500a2e8a-e76e-492d-925b-ca06469aa880" providerId="ADAL" clId="{1FACF659-2221-45B7-8BC8-80146A322143}" dt="2026-05-04T18:50:30.847" v="3293" actId="26606"/>
          <ac:spMkLst>
            <pc:docMk/>
            <pc:sldMk cId="11347175" sldId="485"/>
            <ac:spMk id="9" creationId="{83C98ABE-055B-441F-B07E-44F97F083C39}"/>
          </ac:spMkLst>
        </pc:spChg>
        <pc:spChg chg="add del">
          <ac:chgData name="Vickie Turnquist" userId="500a2e8a-e76e-492d-925b-ca06469aa880" providerId="ADAL" clId="{1FACF659-2221-45B7-8BC8-80146A322143}" dt="2026-05-04T18:50:30.847" v="3293" actId="26606"/>
          <ac:spMkLst>
            <pc:docMk/>
            <pc:sldMk cId="11347175" sldId="485"/>
            <ac:spMk id="11" creationId="{29FDB030-9B49-4CED-8CCD-4D99382388AC}"/>
          </ac:spMkLst>
        </pc:spChg>
        <pc:spChg chg="add del">
          <ac:chgData name="Vickie Turnquist" userId="500a2e8a-e76e-492d-925b-ca06469aa880" providerId="ADAL" clId="{1FACF659-2221-45B7-8BC8-80146A322143}" dt="2026-05-04T18:50:30.847" v="3293" actId="26606"/>
          <ac:spMkLst>
            <pc:docMk/>
            <pc:sldMk cId="11347175" sldId="485"/>
            <ac:spMk id="13" creationId="{3783CA14-24A1-485C-8B30-D6A5D87987AD}"/>
          </ac:spMkLst>
        </pc:spChg>
        <pc:spChg chg="add del">
          <ac:chgData name="Vickie Turnquist" userId="500a2e8a-e76e-492d-925b-ca06469aa880" providerId="ADAL" clId="{1FACF659-2221-45B7-8BC8-80146A322143}" dt="2026-05-04T18:50:30.847" v="3293" actId="26606"/>
          <ac:spMkLst>
            <pc:docMk/>
            <pc:sldMk cId="11347175" sldId="485"/>
            <ac:spMk id="15" creationId="{9A97C86A-04D6-40F7-AE84-31AB43E6A846}"/>
          </ac:spMkLst>
        </pc:spChg>
        <pc:spChg chg="add del">
          <ac:chgData name="Vickie Turnquist" userId="500a2e8a-e76e-492d-925b-ca06469aa880" providerId="ADAL" clId="{1FACF659-2221-45B7-8BC8-80146A322143}" dt="2026-05-04T18:50:30.847" v="3293" actId="26606"/>
          <ac:spMkLst>
            <pc:docMk/>
            <pc:sldMk cId="11347175" sldId="485"/>
            <ac:spMk id="17" creationId="{FF9F2414-84E8-453E-B1F3-389FDE8192D9}"/>
          </ac:spMkLst>
        </pc:spChg>
        <pc:spChg chg="add del">
          <ac:chgData name="Vickie Turnquist" userId="500a2e8a-e76e-492d-925b-ca06469aa880" providerId="ADAL" clId="{1FACF659-2221-45B7-8BC8-80146A322143}" dt="2026-05-04T18:50:30.847" v="3293" actId="26606"/>
          <ac:spMkLst>
            <pc:docMk/>
            <pc:sldMk cId="11347175" sldId="485"/>
            <ac:spMk id="19" creationId="{3ECA69A1-7536-43AC-85EF-C7106179F5ED}"/>
          </ac:spMkLst>
        </pc:spChg>
        <pc:spChg chg="add">
          <ac:chgData name="Vickie Turnquist" userId="500a2e8a-e76e-492d-925b-ca06469aa880" providerId="ADAL" clId="{1FACF659-2221-45B7-8BC8-80146A322143}" dt="2026-05-04T18:50:30.854" v="3294" actId="26606"/>
          <ac:spMkLst>
            <pc:docMk/>
            <pc:sldMk cId="11347175" sldId="485"/>
            <ac:spMk id="21" creationId="{B9FF99BD-075F-4761-A995-6FC574BD25EA}"/>
          </ac:spMkLst>
        </pc:spChg>
        <pc:spChg chg="add">
          <ac:chgData name="Vickie Turnquist" userId="500a2e8a-e76e-492d-925b-ca06469aa880" providerId="ADAL" clId="{1FACF659-2221-45B7-8BC8-80146A322143}" dt="2026-05-04T18:50:30.854" v="3294" actId="26606"/>
          <ac:spMkLst>
            <pc:docMk/>
            <pc:sldMk cId="11347175" sldId="485"/>
            <ac:spMk id="22" creationId="{A7B21A54-9BA3-4EA9-B460-5A829ADD9051}"/>
          </ac:spMkLst>
        </pc:spChg>
        <pc:spChg chg="add">
          <ac:chgData name="Vickie Turnquist" userId="500a2e8a-e76e-492d-925b-ca06469aa880" providerId="ADAL" clId="{1FACF659-2221-45B7-8BC8-80146A322143}" dt="2026-05-04T18:50:30.854" v="3294" actId="26606"/>
          <ac:spMkLst>
            <pc:docMk/>
            <pc:sldMk cId="11347175" sldId="485"/>
            <ac:spMk id="23" creationId="{6FA8F714-B9D8-488A-8CCA-E9948FF913A9}"/>
          </ac:spMkLst>
        </pc:spChg>
        <pc:graphicFrameChg chg="add mod modGraphic">
          <ac:chgData name="Vickie Turnquist" userId="500a2e8a-e76e-492d-925b-ca06469aa880" providerId="ADAL" clId="{1FACF659-2221-45B7-8BC8-80146A322143}" dt="2026-05-04T18:50:30.854" v="3294" actId="26606"/>
          <ac:graphicFrameMkLst>
            <pc:docMk/>
            <pc:sldMk cId="11347175" sldId="485"/>
            <ac:graphicFrameMk id="2" creationId="{35AEC61F-EC10-8BA9-7769-58A5A032CCA0}"/>
          </ac:graphicFrameMkLst>
        </pc:graphicFrameChg>
      </pc:sldChg>
      <pc:sldChg chg="delDesignElem">
        <pc:chgData name="Vickie Turnquist" userId="500a2e8a-e76e-492d-925b-ca06469aa880" providerId="ADAL" clId="{1FACF659-2221-45B7-8BC8-80146A322143}" dt="2026-05-04T19:04:53.938" v="3341"/>
        <pc:sldMkLst>
          <pc:docMk/>
          <pc:sldMk cId="1949239895" sldId="486"/>
        </pc:sldMkLst>
      </pc:sldChg>
      <pc:sldChg chg="addSp delSp modSp new mod setBg">
        <pc:chgData name="Vickie Turnquist" userId="500a2e8a-e76e-492d-925b-ca06469aa880" providerId="ADAL" clId="{1FACF659-2221-45B7-8BC8-80146A322143}" dt="2026-05-04T20:38:45.586" v="3366" actId="26606"/>
        <pc:sldMkLst>
          <pc:docMk/>
          <pc:sldMk cId="4291608644" sldId="487"/>
        </pc:sldMkLst>
        <pc:spChg chg="mod">
          <ac:chgData name="Vickie Turnquist" userId="500a2e8a-e76e-492d-925b-ca06469aa880" providerId="ADAL" clId="{1FACF659-2221-45B7-8BC8-80146A322143}" dt="2026-05-04T20:38:45.586" v="3366" actId="26606"/>
          <ac:spMkLst>
            <pc:docMk/>
            <pc:sldMk cId="4291608644" sldId="487"/>
            <ac:spMk id="2" creationId="{458E5B1A-A308-3F10-3852-DF3EE7ECEDDA}"/>
          </ac:spMkLst>
        </pc:spChg>
        <pc:spChg chg="mod ord">
          <ac:chgData name="Vickie Turnquist" userId="500a2e8a-e76e-492d-925b-ca06469aa880" providerId="ADAL" clId="{1FACF659-2221-45B7-8BC8-80146A322143}" dt="2026-05-04T20:38:45.586" v="3366" actId="26606"/>
          <ac:spMkLst>
            <pc:docMk/>
            <pc:sldMk cId="4291608644" sldId="487"/>
            <ac:spMk id="3" creationId="{03FD95E6-714A-49E6-5737-257F34381AC4}"/>
          </ac:spMkLst>
        </pc:spChg>
        <pc:spChg chg="add mod">
          <ac:chgData name="Vickie Turnquist" userId="500a2e8a-e76e-492d-925b-ca06469aa880" providerId="ADAL" clId="{1FACF659-2221-45B7-8BC8-80146A322143}" dt="2026-05-04T20:38:45.586" v="3366" actId="26606"/>
          <ac:spMkLst>
            <pc:docMk/>
            <pc:sldMk cId="4291608644" sldId="487"/>
            <ac:spMk id="6" creationId="{CCD9F13E-F3F0-F1A2-84D2-C73FC3EC8026}"/>
          </ac:spMkLst>
        </pc:spChg>
        <pc:spChg chg="add del">
          <ac:chgData name="Vickie Turnquist" userId="500a2e8a-e76e-492d-925b-ca06469aa880" providerId="ADAL" clId="{1FACF659-2221-45B7-8BC8-80146A322143}" dt="2026-05-04T20:38:45.578" v="3365" actId="26606"/>
          <ac:spMkLst>
            <pc:docMk/>
            <pc:sldMk cId="4291608644" sldId="487"/>
            <ac:spMk id="11" creationId="{6CC7D015-0DD8-420F-A568-AC4FEDC41251}"/>
          </ac:spMkLst>
        </pc:spChg>
        <pc:spChg chg="add del">
          <ac:chgData name="Vickie Turnquist" userId="500a2e8a-e76e-492d-925b-ca06469aa880" providerId="ADAL" clId="{1FACF659-2221-45B7-8BC8-80146A322143}" dt="2026-05-04T20:38:45.578" v="3365" actId="26606"/>
          <ac:spMkLst>
            <pc:docMk/>
            <pc:sldMk cId="4291608644" sldId="487"/>
            <ac:spMk id="13" creationId="{DC595556-C814-4F1F-B0E5-71812F38A8CD}"/>
          </ac:spMkLst>
        </pc:spChg>
        <pc:spChg chg="add">
          <ac:chgData name="Vickie Turnquist" userId="500a2e8a-e76e-492d-925b-ca06469aa880" providerId="ADAL" clId="{1FACF659-2221-45B7-8BC8-80146A322143}" dt="2026-05-04T20:38:45.586" v="3366" actId="26606"/>
          <ac:spMkLst>
            <pc:docMk/>
            <pc:sldMk cId="4291608644" sldId="487"/>
            <ac:spMk id="15" creationId="{ACD3AB31-A71C-4414-BA05-CF667CBA34D2}"/>
          </ac:spMkLst>
        </pc:spChg>
        <pc:spChg chg="add">
          <ac:chgData name="Vickie Turnquist" userId="500a2e8a-e76e-492d-925b-ca06469aa880" providerId="ADAL" clId="{1FACF659-2221-45B7-8BC8-80146A322143}" dt="2026-05-04T20:38:45.586" v="3366" actId="26606"/>
          <ac:spMkLst>
            <pc:docMk/>
            <pc:sldMk cId="4291608644" sldId="487"/>
            <ac:spMk id="16" creationId="{640E93D9-F13F-4097-A159-E0A6CEBA8F3B}"/>
          </ac:spMkLst>
        </pc:spChg>
        <pc:spChg chg="add">
          <ac:chgData name="Vickie Turnquist" userId="500a2e8a-e76e-492d-925b-ca06469aa880" providerId="ADAL" clId="{1FACF659-2221-45B7-8BC8-80146A322143}" dt="2026-05-04T20:38:45.586" v="3366" actId="26606"/>
          <ac:spMkLst>
            <pc:docMk/>
            <pc:sldMk cId="4291608644" sldId="487"/>
            <ac:spMk id="17" creationId="{BA3D150B-ADB5-401D-8304-C7845A109595}"/>
          </ac:spMkLst>
        </pc:spChg>
        <pc:picChg chg="add mod ord">
          <ac:chgData name="Vickie Turnquist" userId="500a2e8a-e76e-492d-925b-ca06469aa880" providerId="ADAL" clId="{1FACF659-2221-45B7-8BC8-80146A322143}" dt="2026-05-04T20:38:45.586" v="3366" actId="26606"/>
          <ac:picMkLst>
            <pc:docMk/>
            <pc:sldMk cId="4291608644" sldId="487"/>
            <ac:picMk id="5" creationId="{8C7A9AE9-F1FC-2BA5-1B58-9B72753B7C32}"/>
          </ac:picMkLst>
        </pc:picChg>
      </pc:sldChg>
      <pc:sldChg chg="addSp delSp modSp new mod setBg">
        <pc:chgData name="Vickie Turnquist" userId="500a2e8a-e76e-492d-925b-ca06469aa880" providerId="ADAL" clId="{1FACF659-2221-45B7-8BC8-80146A322143}" dt="2026-05-04T20:42:30.431" v="3402" actId="26606"/>
        <pc:sldMkLst>
          <pc:docMk/>
          <pc:sldMk cId="1784738452" sldId="488"/>
        </pc:sldMkLst>
        <pc:spChg chg="mod">
          <ac:chgData name="Vickie Turnquist" userId="500a2e8a-e76e-492d-925b-ca06469aa880" providerId="ADAL" clId="{1FACF659-2221-45B7-8BC8-80146A322143}" dt="2026-05-04T20:42:30.431" v="3402" actId="26606"/>
          <ac:spMkLst>
            <pc:docMk/>
            <pc:sldMk cId="1784738452" sldId="488"/>
            <ac:spMk id="2" creationId="{CB72384B-B09A-0EA8-A7D5-FCA7C70A26CD}"/>
          </ac:spMkLst>
        </pc:spChg>
        <pc:spChg chg="mod">
          <ac:chgData name="Vickie Turnquist" userId="500a2e8a-e76e-492d-925b-ca06469aa880" providerId="ADAL" clId="{1FACF659-2221-45B7-8BC8-80146A322143}" dt="2026-05-04T20:42:30.431" v="3402" actId="26606"/>
          <ac:spMkLst>
            <pc:docMk/>
            <pc:sldMk cId="1784738452" sldId="488"/>
            <ac:spMk id="3" creationId="{44220B29-5626-E987-315D-859012976EB5}"/>
          </ac:spMkLst>
        </pc:spChg>
        <pc:spChg chg="add mod ord">
          <ac:chgData name="Vickie Turnquist" userId="500a2e8a-e76e-492d-925b-ca06469aa880" providerId="ADAL" clId="{1FACF659-2221-45B7-8BC8-80146A322143}" dt="2026-05-04T20:42:30.431" v="3402" actId="26606"/>
          <ac:spMkLst>
            <pc:docMk/>
            <pc:sldMk cId="1784738452" sldId="488"/>
            <ac:spMk id="9" creationId="{8CA42F80-87A9-E733-D9CB-04564A6ACFFE}"/>
          </ac:spMkLst>
        </pc:spChg>
        <pc:spChg chg="add">
          <ac:chgData name="Vickie Turnquist" userId="500a2e8a-e76e-492d-925b-ca06469aa880" providerId="ADAL" clId="{1FACF659-2221-45B7-8BC8-80146A322143}" dt="2026-05-04T20:42:30.431" v="3402" actId="26606"/>
          <ac:spMkLst>
            <pc:docMk/>
            <pc:sldMk cId="1784738452" sldId="488"/>
            <ac:spMk id="18" creationId="{524E9777-DF7E-45E5-B387-86C306DA64AB}"/>
          </ac:spMkLst>
        </pc:spChg>
        <pc:spChg chg="add">
          <ac:chgData name="Vickie Turnquist" userId="500a2e8a-e76e-492d-925b-ca06469aa880" providerId="ADAL" clId="{1FACF659-2221-45B7-8BC8-80146A322143}" dt="2026-05-04T20:42:30.431" v="3402" actId="26606"/>
          <ac:spMkLst>
            <pc:docMk/>
            <pc:sldMk cId="1784738452" sldId="488"/>
            <ac:spMk id="20" creationId="{90464369-70FA-42AF-948F-80664CA7BFE5}"/>
          </ac:spMkLst>
        </pc:spChg>
        <pc:spChg chg="add">
          <ac:chgData name="Vickie Turnquist" userId="500a2e8a-e76e-492d-925b-ca06469aa880" providerId="ADAL" clId="{1FACF659-2221-45B7-8BC8-80146A322143}" dt="2026-05-04T20:42:30.431" v="3402" actId="26606"/>
          <ac:spMkLst>
            <pc:docMk/>
            <pc:sldMk cId="1784738452" sldId="488"/>
            <ac:spMk id="22" creationId="{A6604B49-AD5C-4590-B051-06C8222ECD99}"/>
          </ac:spMkLst>
        </pc:spChg>
        <pc:spChg chg="add">
          <ac:chgData name="Vickie Turnquist" userId="500a2e8a-e76e-492d-925b-ca06469aa880" providerId="ADAL" clId="{1FACF659-2221-45B7-8BC8-80146A322143}" dt="2026-05-04T20:42:30.431" v="3402" actId="26606"/>
          <ac:spMkLst>
            <pc:docMk/>
            <pc:sldMk cId="1784738452" sldId="488"/>
            <ac:spMk id="24" creationId="{A648176E-454C-437C-B0FC-9B82FCF32B24}"/>
          </ac:spMkLst>
        </pc:spChg>
        <pc:spChg chg="add">
          <ac:chgData name="Vickie Turnquist" userId="500a2e8a-e76e-492d-925b-ca06469aa880" providerId="ADAL" clId="{1FACF659-2221-45B7-8BC8-80146A322143}" dt="2026-05-04T20:42:30.431" v="3402" actId="26606"/>
          <ac:spMkLst>
            <pc:docMk/>
            <pc:sldMk cId="1784738452" sldId="488"/>
            <ac:spMk id="26" creationId="{4335D5A6-AB7A-4677-8D44-034515D66C4B}"/>
          </ac:spMkLst>
        </pc:spChg>
        <pc:graphicFrameChg chg="add mod ord modGraphic">
          <ac:chgData name="Vickie Turnquist" userId="500a2e8a-e76e-492d-925b-ca06469aa880" providerId="ADAL" clId="{1FACF659-2221-45B7-8BC8-80146A322143}" dt="2026-05-04T20:42:30.431" v="3402" actId="26606"/>
          <ac:graphicFrameMkLst>
            <pc:docMk/>
            <pc:sldMk cId="1784738452" sldId="488"/>
            <ac:graphicFrameMk id="4" creationId="{EF6807E5-EDDE-79E7-9C1E-E1EF50279C3D}"/>
          </ac:graphicFrameMkLst>
        </pc:graphicFrameChg>
        <pc:picChg chg="add del mod">
          <ac:chgData name="Vickie Turnquist" userId="500a2e8a-e76e-492d-925b-ca06469aa880" providerId="ADAL" clId="{1FACF659-2221-45B7-8BC8-80146A322143}" dt="2026-05-04T20:42:26.729" v="3401" actId="478"/>
          <ac:picMkLst>
            <pc:docMk/>
            <pc:sldMk cId="1784738452" sldId="488"/>
            <ac:picMk id="6" creationId="{963B664A-D2B3-C524-FC92-538D0626A87B}"/>
          </ac:picMkLst>
        </pc:picChg>
        <pc:picChg chg="add mod ord">
          <ac:chgData name="Vickie Turnquist" userId="500a2e8a-e76e-492d-925b-ca06469aa880" providerId="ADAL" clId="{1FACF659-2221-45B7-8BC8-80146A322143}" dt="2026-05-04T20:42:30.431" v="3402" actId="26606"/>
          <ac:picMkLst>
            <pc:docMk/>
            <pc:sldMk cId="1784738452" sldId="488"/>
            <ac:picMk id="8" creationId="{F2F360AC-5F2F-013E-D83C-3FFEF518F6C1}"/>
          </ac:picMkLst>
        </pc:picChg>
        <pc:picChg chg="add mod">
          <ac:chgData name="Vickie Turnquist" userId="500a2e8a-e76e-492d-925b-ca06469aa880" providerId="ADAL" clId="{1FACF659-2221-45B7-8BC8-80146A322143}" dt="2026-05-04T20:42:30.431" v="3402" actId="26606"/>
          <ac:picMkLst>
            <pc:docMk/>
            <pc:sldMk cId="1784738452" sldId="488"/>
            <ac:picMk id="11" creationId="{A92747F7-EF50-7A42-856C-F97A9B7EE8C6}"/>
          </ac:picMkLst>
        </pc:picChg>
        <pc:picChg chg="add mod">
          <ac:chgData name="Vickie Turnquist" userId="500a2e8a-e76e-492d-925b-ca06469aa880" providerId="ADAL" clId="{1FACF659-2221-45B7-8BC8-80146A322143}" dt="2026-05-04T20:42:30.431" v="3402" actId="26606"/>
          <ac:picMkLst>
            <pc:docMk/>
            <pc:sldMk cId="1784738452" sldId="488"/>
            <ac:picMk id="13" creationId="{1DE0ACC4-B34C-3AA5-E11C-58963EDCE462}"/>
          </ac:picMkLst>
        </pc:picChg>
      </pc:sldChg>
      <pc:sldChg chg="addSp delSp modSp new mod setBg">
        <pc:chgData name="Vickie Turnquist" userId="500a2e8a-e76e-492d-925b-ca06469aa880" providerId="ADAL" clId="{1FACF659-2221-45B7-8BC8-80146A322143}" dt="2026-05-04T20:45:15.533" v="3424" actId="26606"/>
        <pc:sldMkLst>
          <pc:docMk/>
          <pc:sldMk cId="1883212302" sldId="489"/>
        </pc:sldMkLst>
        <pc:spChg chg="mod">
          <ac:chgData name="Vickie Turnquist" userId="500a2e8a-e76e-492d-925b-ca06469aa880" providerId="ADAL" clId="{1FACF659-2221-45B7-8BC8-80146A322143}" dt="2026-05-04T20:45:15.533" v="3424" actId="26606"/>
          <ac:spMkLst>
            <pc:docMk/>
            <pc:sldMk cId="1883212302" sldId="489"/>
            <ac:spMk id="2" creationId="{7E077CB3-E1CD-F488-0A4C-A53E2BF23DC8}"/>
          </ac:spMkLst>
        </pc:spChg>
        <pc:spChg chg="mod">
          <ac:chgData name="Vickie Turnquist" userId="500a2e8a-e76e-492d-925b-ca06469aa880" providerId="ADAL" clId="{1FACF659-2221-45B7-8BC8-80146A322143}" dt="2026-05-04T20:45:15.533" v="3424" actId="26606"/>
          <ac:spMkLst>
            <pc:docMk/>
            <pc:sldMk cId="1883212302" sldId="489"/>
            <ac:spMk id="3" creationId="{AF098F56-9B65-C34C-F1C6-7994644034B7}"/>
          </ac:spMkLst>
        </pc:spChg>
        <pc:spChg chg="add mod">
          <ac:chgData name="Vickie Turnquist" userId="500a2e8a-e76e-492d-925b-ca06469aa880" providerId="ADAL" clId="{1FACF659-2221-45B7-8BC8-80146A322143}" dt="2026-05-04T20:45:15.533" v="3424" actId="26606"/>
          <ac:spMkLst>
            <pc:docMk/>
            <pc:sldMk cId="1883212302" sldId="489"/>
            <ac:spMk id="7" creationId="{00E30162-F42E-DF43-D9DF-B2BAE722CC51}"/>
          </ac:spMkLst>
        </pc:spChg>
        <pc:spChg chg="add del">
          <ac:chgData name="Vickie Turnquist" userId="500a2e8a-e76e-492d-925b-ca06469aa880" providerId="ADAL" clId="{1FACF659-2221-45B7-8BC8-80146A322143}" dt="2026-05-04T20:45:09.655" v="3419" actId="26606"/>
          <ac:spMkLst>
            <pc:docMk/>
            <pc:sldMk cId="1883212302" sldId="489"/>
            <ac:spMk id="12" creationId="{6D24BC9E-AC6A-42EE-AFD8-B290720B841F}"/>
          </ac:spMkLst>
        </pc:spChg>
        <pc:spChg chg="add del">
          <ac:chgData name="Vickie Turnquist" userId="500a2e8a-e76e-492d-925b-ca06469aa880" providerId="ADAL" clId="{1FACF659-2221-45B7-8BC8-80146A322143}" dt="2026-05-04T20:45:09.655" v="3419" actId="26606"/>
          <ac:spMkLst>
            <pc:docMk/>
            <pc:sldMk cId="1883212302" sldId="489"/>
            <ac:spMk id="14" creationId="{0990C621-3B8B-4820-8328-D47EF7CE823C}"/>
          </ac:spMkLst>
        </pc:spChg>
        <pc:spChg chg="add del">
          <ac:chgData name="Vickie Turnquist" userId="500a2e8a-e76e-492d-925b-ca06469aa880" providerId="ADAL" clId="{1FACF659-2221-45B7-8BC8-80146A322143}" dt="2026-05-04T20:45:09.655" v="3419" actId="26606"/>
          <ac:spMkLst>
            <pc:docMk/>
            <pc:sldMk cId="1883212302" sldId="489"/>
            <ac:spMk id="16" creationId="{C1A2385B-1D2A-4E17-84FA-6CB7F0AAE473}"/>
          </ac:spMkLst>
        </pc:spChg>
        <pc:spChg chg="add del">
          <ac:chgData name="Vickie Turnquist" userId="500a2e8a-e76e-492d-925b-ca06469aa880" providerId="ADAL" clId="{1FACF659-2221-45B7-8BC8-80146A322143}" dt="2026-05-04T20:45:09.655" v="3419" actId="26606"/>
          <ac:spMkLst>
            <pc:docMk/>
            <pc:sldMk cId="1883212302" sldId="489"/>
            <ac:spMk id="18" creationId="{5E791F2F-79DB-4CC0-9FA1-001E3E91E8B7}"/>
          </ac:spMkLst>
        </pc:spChg>
        <pc:spChg chg="add del">
          <ac:chgData name="Vickie Turnquist" userId="500a2e8a-e76e-492d-925b-ca06469aa880" providerId="ADAL" clId="{1FACF659-2221-45B7-8BC8-80146A322143}" dt="2026-05-04T20:45:12.386" v="3421" actId="26606"/>
          <ac:spMkLst>
            <pc:docMk/>
            <pc:sldMk cId="1883212302" sldId="489"/>
            <ac:spMk id="20" creationId="{385E1BDC-A9B0-4A87-82E3-F3187F69A802}"/>
          </ac:spMkLst>
        </pc:spChg>
        <pc:spChg chg="add del">
          <ac:chgData name="Vickie Turnquist" userId="500a2e8a-e76e-492d-925b-ca06469aa880" providerId="ADAL" clId="{1FACF659-2221-45B7-8BC8-80146A322143}" dt="2026-05-04T20:45:12.386" v="3421" actId="26606"/>
          <ac:spMkLst>
            <pc:docMk/>
            <pc:sldMk cId="1883212302" sldId="489"/>
            <ac:spMk id="21" creationId="{0990C621-3B8B-4820-8328-D47EF7CE823C}"/>
          </ac:spMkLst>
        </pc:spChg>
        <pc:spChg chg="add del">
          <ac:chgData name="Vickie Turnquist" userId="500a2e8a-e76e-492d-925b-ca06469aa880" providerId="ADAL" clId="{1FACF659-2221-45B7-8BC8-80146A322143}" dt="2026-05-04T20:45:12.386" v="3421" actId="26606"/>
          <ac:spMkLst>
            <pc:docMk/>
            <pc:sldMk cId="1883212302" sldId="489"/>
            <ac:spMk id="22" creationId="{C1A2385B-1D2A-4E17-84FA-6CB7F0AAE473}"/>
          </ac:spMkLst>
        </pc:spChg>
        <pc:spChg chg="add del">
          <ac:chgData name="Vickie Turnquist" userId="500a2e8a-e76e-492d-925b-ca06469aa880" providerId="ADAL" clId="{1FACF659-2221-45B7-8BC8-80146A322143}" dt="2026-05-04T20:45:12.386" v="3421" actId="26606"/>
          <ac:spMkLst>
            <pc:docMk/>
            <pc:sldMk cId="1883212302" sldId="489"/>
            <ac:spMk id="23" creationId="{5E791F2F-79DB-4CC0-9FA1-001E3E91E8B7}"/>
          </ac:spMkLst>
        </pc:spChg>
        <pc:spChg chg="add del">
          <ac:chgData name="Vickie Turnquist" userId="500a2e8a-e76e-492d-925b-ca06469aa880" providerId="ADAL" clId="{1FACF659-2221-45B7-8BC8-80146A322143}" dt="2026-05-04T20:45:15.517" v="3423" actId="26606"/>
          <ac:spMkLst>
            <pc:docMk/>
            <pc:sldMk cId="1883212302" sldId="489"/>
            <ac:spMk id="25" creationId="{8761DDFE-071F-4200-B0AA-394476C2D2D6}"/>
          </ac:spMkLst>
        </pc:spChg>
        <pc:spChg chg="add">
          <ac:chgData name="Vickie Turnquist" userId="500a2e8a-e76e-492d-925b-ca06469aa880" providerId="ADAL" clId="{1FACF659-2221-45B7-8BC8-80146A322143}" dt="2026-05-04T20:45:15.533" v="3424" actId="26606"/>
          <ac:spMkLst>
            <pc:docMk/>
            <pc:sldMk cId="1883212302" sldId="489"/>
            <ac:spMk id="27" creationId="{385E1BDC-A9B0-4A87-82E3-F3187F69A802}"/>
          </ac:spMkLst>
        </pc:spChg>
        <pc:spChg chg="add">
          <ac:chgData name="Vickie Turnquist" userId="500a2e8a-e76e-492d-925b-ca06469aa880" providerId="ADAL" clId="{1FACF659-2221-45B7-8BC8-80146A322143}" dt="2026-05-04T20:45:15.533" v="3424" actId="26606"/>
          <ac:spMkLst>
            <pc:docMk/>
            <pc:sldMk cId="1883212302" sldId="489"/>
            <ac:spMk id="28" creationId="{0990C621-3B8B-4820-8328-D47EF7CE823C}"/>
          </ac:spMkLst>
        </pc:spChg>
        <pc:spChg chg="add">
          <ac:chgData name="Vickie Turnquist" userId="500a2e8a-e76e-492d-925b-ca06469aa880" providerId="ADAL" clId="{1FACF659-2221-45B7-8BC8-80146A322143}" dt="2026-05-04T20:45:15.533" v="3424" actId="26606"/>
          <ac:spMkLst>
            <pc:docMk/>
            <pc:sldMk cId="1883212302" sldId="489"/>
            <ac:spMk id="29" creationId="{C1A2385B-1D2A-4E17-84FA-6CB7F0AAE473}"/>
          </ac:spMkLst>
        </pc:spChg>
        <pc:spChg chg="add">
          <ac:chgData name="Vickie Turnquist" userId="500a2e8a-e76e-492d-925b-ca06469aa880" providerId="ADAL" clId="{1FACF659-2221-45B7-8BC8-80146A322143}" dt="2026-05-04T20:45:15.533" v="3424" actId="26606"/>
          <ac:spMkLst>
            <pc:docMk/>
            <pc:sldMk cId="1883212302" sldId="489"/>
            <ac:spMk id="30" creationId="{5E791F2F-79DB-4CC0-9FA1-001E3E91E8B7}"/>
          </ac:spMkLst>
        </pc:spChg>
        <pc:graphicFrameChg chg="add mod ord modGraphic">
          <ac:chgData name="Vickie Turnquist" userId="500a2e8a-e76e-492d-925b-ca06469aa880" providerId="ADAL" clId="{1FACF659-2221-45B7-8BC8-80146A322143}" dt="2026-05-04T20:45:15.533" v="3424" actId="26606"/>
          <ac:graphicFrameMkLst>
            <pc:docMk/>
            <pc:sldMk cId="1883212302" sldId="489"/>
            <ac:graphicFrameMk id="4" creationId="{D0BF40B3-7AE9-2011-643E-9229AF9484E9}"/>
          </ac:graphicFrameMkLst>
        </pc:graphicFrameChg>
        <pc:picChg chg="add mod ord">
          <ac:chgData name="Vickie Turnquist" userId="500a2e8a-e76e-492d-925b-ca06469aa880" providerId="ADAL" clId="{1FACF659-2221-45B7-8BC8-80146A322143}" dt="2026-05-04T20:45:15.533" v="3424" actId="26606"/>
          <ac:picMkLst>
            <pc:docMk/>
            <pc:sldMk cId="1883212302" sldId="489"/>
            <ac:picMk id="6" creationId="{CDDB1C00-C44E-8C03-08D7-AC8E328EFBAA}"/>
          </ac:picMkLst>
        </pc:picChg>
      </pc:sldChg>
      <pc:sldChg chg="addSp delSp modSp new mod setBg">
        <pc:chgData name="Vickie Turnquist" userId="500a2e8a-e76e-492d-925b-ca06469aa880" providerId="ADAL" clId="{1FACF659-2221-45B7-8BC8-80146A322143}" dt="2026-05-21T22:04:13.337" v="3615" actId="20577"/>
        <pc:sldMkLst>
          <pc:docMk/>
          <pc:sldMk cId="4221463887" sldId="490"/>
        </pc:sldMkLst>
        <pc:spChg chg="mod">
          <ac:chgData name="Vickie Turnquist" userId="500a2e8a-e76e-492d-925b-ca06469aa880" providerId="ADAL" clId="{1FACF659-2221-45B7-8BC8-80146A322143}" dt="2026-05-04T20:47:57.220" v="3440" actId="26606"/>
          <ac:spMkLst>
            <pc:docMk/>
            <pc:sldMk cId="4221463887" sldId="490"/>
            <ac:spMk id="2" creationId="{A21FAB97-4C0E-171E-DAFD-49004F93C2FC}"/>
          </ac:spMkLst>
        </pc:spChg>
        <pc:spChg chg="mod">
          <ac:chgData name="Vickie Turnquist" userId="500a2e8a-e76e-492d-925b-ca06469aa880" providerId="ADAL" clId="{1FACF659-2221-45B7-8BC8-80146A322143}" dt="2026-05-04T20:47:57.220" v="3440" actId="26606"/>
          <ac:spMkLst>
            <pc:docMk/>
            <pc:sldMk cId="4221463887" sldId="490"/>
            <ac:spMk id="3" creationId="{032BB935-63F3-919F-9A6E-805C081BDED3}"/>
          </ac:spMkLst>
        </pc:spChg>
        <pc:spChg chg="add mod">
          <ac:chgData name="Vickie Turnquist" userId="500a2e8a-e76e-492d-925b-ca06469aa880" providerId="ADAL" clId="{1FACF659-2221-45B7-8BC8-80146A322143}" dt="2026-05-04T20:47:57.220" v="3440" actId="26606"/>
          <ac:spMkLst>
            <pc:docMk/>
            <pc:sldMk cId="4221463887" sldId="490"/>
            <ac:spMk id="7" creationId="{EC274C99-6BF6-7CC1-F7B4-032D7AC61764}"/>
          </ac:spMkLst>
        </pc:spChg>
        <pc:spChg chg="add mod">
          <ac:chgData name="Vickie Turnquist" userId="500a2e8a-e76e-492d-925b-ca06469aa880" providerId="ADAL" clId="{1FACF659-2221-45B7-8BC8-80146A322143}" dt="2026-05-04T20:47:57.220" v="3440" actId="26606"/>
          <ac:spMkLst>
            <pc:docMk/>
            <pc:sldMk cId="4221463887" sldId="490"/>
            <ac:spMk id="10" creationId="{D27D6630-DA77-5FD1-62DC-F552F1559EEC}"/>
          </ac:spMkLst>
        </pc:spChg>
        <pc:spChg chg="add del">
          <ac:chgData name="Vickie Turnquist" userId="500a2e8a-e76e-492d-925b-ca06469aa880" providerId="ADAL" clId="{1FACF659-2221-45B7-8BC8-80146A322143}" dt="2026-05-04T20:47:57.188" v="3439" actId="26606"/>
          <ac:spMkLst>
            <pc:docMk/>
            <pc:sldMk cId="4221463887" sldId="490"/>
            <ac:spMk id="15" creationId="{10A05691-F36F-44DD-904C-144D68CAF7BD}"/>
          </ac:spMkLst>
        </pc:spChg>
        <pc:spChg chg="add del">
          <ac:chgData name="Vickie Turnquist" userId="500a2e8a-e76e-492d-925b-ca06469aa880" providerId="ADAL" clId="{1FACF659-2221-45B7-8BC8-80146A322143}" dt="2026-05-04T20:47:57.188" v="3439" actId="26606"/>
          <ac:spMkLst>
            <pc:docMk/>
            <pc:sldMk cId="4221463887" sldId="490"/>
            <ac:spMk id="17" creationId="{D79DE9F7-28C4-4856-BA57-D696E124C137}"/>
          </ac:spMkLst>
        </pc:spChg>
        <pc:spChg chg="add del">
          <ac:chgData name="Vickie Turnquist" userId="500a2e8a-e76e-492d-925b-ca06469aa880" providerId="ADAL" clId="{1FACF659-2221-45B7-8BC8-80146A322143}" dt="2026-05-04T20:47:57.188" v="3439" actId="26606"/>
          <ac:spMkLst>
            <pc:docMk/>
            <pc:sldMk cId="4221463887" sldId="490"/>
            <ac:spMk id="19" creationId="{E1F9ED9C-121B-44C6-A308-5824769C40D5}"/>
          </ac:spMkLst>
        </pc:spChg>
        <pc:spChg chg="add del">
          <ac:chgData name="Vickie Turnquist" userId="500a2e8a-e76e-492d-925b-ca06469aa880" providerId="ADAL" clId="{1FACF659-2221-45B7-8BC8-80146A322143}" dt="2026-05-04T20:47:57.188" v="3439" actId="26606"/>
          <ac:spMkLst>
            <pc:docMk/>
            <pc:sldMk cId="4221463887" sldId="490"/>
            <ac:spMk id="21" creationId="{4A5F8185-F27B-4E99-A06C-007336FE3F2D}"/>
          </ac:spMkLst>
        </pc:spChg>
        <pc:spChg chg="add">
          <ac:chgData name="Vickie Turnquist" userId="500a2e8a-e76e-492d-925b-ca06469aa880" providerId="ADAL" clId="{1FACF659-2221-45B7-8BC8-80146A322143}" dt="2026-05-04T20:47:57.220" v="3440" actId="26606"/>
          <ac:spMkLst>
            <pc:docMk/>
            <pc:sldMk cId="4221463887" sldId="490"/>
            <ac:spMk id="23" creationId="{10A05691-F36F-44DD-904C-144D68CAF7BD}"/>
          </ac:spMkLst>
        </pc:spChg>
        <pc:spChg chg="add">
          <ac:chgData name="Vickie Turnquist" userId="500a2e8a-e76e-492d-925b-ca06469aa880" providerId="ADAL" clId="{1FACF659-2221-45B7-8BC8-80146A322143}" dt="2026-05-04T20:47:57.220" v="3440" actId="26606"/>
          <ac:spMkLst>
            <pc:docMk/>
            <pc:sldMk cId="4221463887" sldId="490"/>
            <ac:spMk id="24" creationId="{D79DE9F7-28C4-4856-BA57-D696E124C137}"/>
          </ac:spMkLst>
        </pc:spChg>
        <pc:spChg chg="add">
          <ac:chgData name="Vickie Turnquist" userId="500a2e8a-e76e-492d-925b-ca06469aa880" providerId="ADAL" clId="{1FACF659-2221-45B7-8BC8-80146A322143}" dt="2026-05-04T20:47:57.220" v="3440" actId="26606"/>
          <ac:spMkLst>
            <pc:docMk/>
            <pc:sldMk cId="4221463887" sldId="490"/>
            <ac:spMk id="25" creationId="{E1F9ED9C-121B-44C6-A308-5824769C40D5}"/>
          </ac:spMkLst>
        </pc:spChg>
        <pc:spChg chg="add">
          <ac:chgData name="Vickie Turnquist" userId="500a2e8a-e76e-492d-925b-ca06469aa880" providerId="ADAL" clId="{1FACF659-2221-45B7-8BC8-80146A322143}" dt="2026-05-04T20:47:57.220" v="3440" actId="26606"/>
          <ac:spMkLst>
            <pc:docMk/>
            <pc:sldMk cId="4221463887" sldId="490"/>
            <ac:spMk id="26" creationId="{4A5F8185-F27B-4E99-A06C-007336FE3F2D}"/>
          </ac:spMkLst>
        </pc:spChg>
        <pc:graphicFrameChg chg="add mod modGraphic">
          <ac:chgData name="Vickie Turnquist" userId="500a2e8a-e76e-492d-925b-ca06469aa880" providerId="ADAL" clId="{1FACF659-2221-45B7-8BC8-80146A322143}" dt="2026-05-21T22:04:13.337" v="3615" actId="20577"/>
          <ac:graphicFrameMkLst>
            <pc:docMk/>
            <pc:sldMk cId="4221463887" sldId="490"/>
            <ac:graphicFrameMk id="4" creationId="{A977FF55-F1E3-240B-86BE-67CDB60BFE80}"/>
          </ac:graphicFrameMkLst>
        </pc:graphicFrameChg>
        <pc:picChg chg="add mod ord">
          <ac:chgData name="Vickie Turnquist" userId="500a2e8a-e76e-492d-925b-ca06469aa880" providerId="ADAL" clId="{1FACF659-2221-45B7-8BC8-80146A322143}" dt="2026-05-04T20:47:57.220" v="3440" actId="26606"/>
          <ac:picMkLst>
            <pc:docMk/>
            <pc:sldMk cId="4221463887" sldId="490"/>
            <ac:picMk id="6" creationId="{EFB0420A-8740-42FC-4F83-F8C14E76B087}"/>
          </ac:picMkLst>
        </pc:picChg>
        <pc:picChg chg="add mod ord">
          <ac:chgData name="Vickie Turnquist" userId="500a2e8a-e76e-492d-925b-ca06469aa880" providerId="ADAL" clId="{1FACF659-2221-45B7-8BC8-80146A322143}" dt="2026-05-04T20:47:57.220" v="3440" actId="26606"/>
          <ac:picMkLst>
            <pc:docMk/>
            <pc:sldMk cId="4221463887" sldId="490"/>
            <ac:picMk id="9" creationId="{948290B1-895C-70D1-3F34-7A1AADF54357}"/>
          </ac:picMkLst>
        </pc:picChg>
      </pc:sldChg>
      <pc:sldChg chg="addSp delSp modSp new mod">
        <pc:chgData name="Vickie Turnquist" userId="500a2e8a-e76e-492d-925b-ca06469aa880" providerId="ADAL" clId="{1FACF659-2221-45B7-8BC8-80146A322143}" dt="2026-05-04T20:53:19.998" v="3481" actId="962"/>
        <pc:sldMkLst>
          <pc:docMk/>
          <pc:sldMk cId="2038456602" sldId="491"/>
        </pc:sldMkLst>
        <pc:spChg chg="mod">
          <ac:chgData name="Vickie Turnquist" userId="500a2e8a-e76e-492d-925b-ca06469aa880" providerId="ADAL" clId="{1FACF659-2221-45B7-8BC8-80146A322143}" dt="2026-05-04T20:48:40.828" v="3443" actId="255"/>
          <ac:spMkLst>
            <pc:docMk/>
            <pc:sldMk cId="2038456602" sldId="491"/>
            <ac:spMk id="2" creationId="{66454543-4389-83AA-6B17-204AFFA9A359}"/>
          </ac:spMkLst>
        </pc:spChg>
        <pc:spChg chg="del">
          <ac:chgData name="Vickie Turnquist" userId="500a2e8a-e76e-492d-925b-ca06469aa880" providerId="ADAL" clId="{1FACF659-2221-45B7-8BC8-80146A322143}" dt="2026-05-04T20:48:57.289" v="3444"/>
          <ac:spMkLst>
            <pc:docMk/>
            <pc:sldMk cId="2038456602" sldId="491"/>
            <ac:spMk id="3" creationId="{047EF080-977C-BA76-7042-E9562BB9FE36}"/>
          </ac:spMkLst>
        </pc:spChg>
        <pc:spChg chg="add del mod">
          <ac:chgData name="Vickie Turnquist" userId="500a2e8a-e76e-492d-925b-ca06469aa880" providerId="ADAL" clId="{1FACF659-2221-45B7-8BC8-80146A322143}" dt="2026-05-04T20:50:11.063" v="3455" actId="478"/>
          <ac:spMkLst>
            <pc:docMk/>
            <pc:sldMk cId="2038456602" sldId="491"/>
            <ac:spMk id="9" creationId="{B2533AA5-AC33-5943-9602-00B331EF0D56}"/>
          </ac:spMkLst>
        </pc:spChg>
        <pc:graphicFrameChg chg="add mod modGraphic">
          <ac:chgData name="Vickie Turnquist" userId="500a2e8a-e76e-492d-925b-ca06469aa880" providerId="ADAL" clId="{1FACF659-2221-45B7-8BC8-80146A322143}" dt="2026-05-04T20:49:08.469" v="3447" actId="113"/>
          <ac:graphicFrameMkLst>
            <pc:docMk/>
            <pc:sldMk cId="2038456602" sldId="491"/>
            <ac:graphicFrameMk id="4" creationId="{957E8B4A-097A-F566-70FA-553117DD475A}"/>
          </ac:graphicFrameMkLst>
        </pc:graphicFrameChg>
        <pc:picChg chg="add del mod">
          <ac:chgData name="Vickie Turnquist" userId="500a2e8a-e76e-492d-925b-ca06469aa880" providerId="ADAL" clId="{1FACF659-2221-45B7-8BC8-80146A322143}" dt="2026-05-04T20:49:37.086" v="3451" actId="478"/>
          <ac:picMkLst>
            <pc:docMk/>
            <pc:sldMk cId="2038456602" sldId="491"/>
            <ac:picMk id="6" creationId="{2DC4F351-F7E2-3C8E-86E3-A96B4A050348}"/>
          </ac:picMkLst>
        </pc:picChg>
        <pc:picChg chg="add del mod">
          <ac:chgData name="Vickie Turnquist" userId="500a2e8a-e76e-492d-925b-ca06469aa880" providerId="ADAL" clId="{1FACF659-2221-45B7-8BC8-80146A322143}" dt="2026-05-04T20:50:11.063" v="3455" actId="478"/>
          <ac:picMkLst>
            <pc:docMk/>
            <pc:sldMk cId="2038456602" sldId="491"/>
            <ac:picMk id="8" creationId="{E053B5F3-BF66-20EB-D1E8-A5EC3EC45A85}"/>
          </ac:picMkLst>
        </pc:picChg>
        <pc:picChg chg="add del mod">
          <ac:chgData name="Vickie Turnquist" userId="500a2e8a-e76e-492d-925b-ca06469aa880" providerId="ADAL" clId="{1FACF659-2221-45B7-8BC8-80146A322143}" dt="2026-05-04T20:51:23.798" v="3459" actId="478"/>
          <ac:picMkLst>
            <pc:docMk/>
            <pc:sldMk cId="2038456602" sldId="491"/>
            <ac:picMk id="11" creationId="{9606E844-08C7-9D65-4DD3-DEEEEBF11C03}"/>
          </ac:picMkLst>
        </pc:picChg>
        <pc:picChg chg="add del mod">
          <ac:chgData name="Vickie Turnquist" userId="500a2e8a-e76e-492d-925b-ca06469aa880" providerId="ADAL" clId="{1FACF659-2221-45B7-8BC8-80146A322143}" dt="2026-05-04T20:51:42.422" v="3463" actId="478"/>
          <ac:picMkLst>
            <pc:docMk/>
            <pc:sldMk cId="2038456602" sldId="491"/>
            <ac:picMk id="13" creationId="{B8DB7DDB-A65F-CF9C-05B5-D19DA5A02B2E}"/>
          </ac:picMkLst>
        </pc:picChg>
        <pc:picChg chg="add del mod">
          <ac:chgData name="Vickie Turnquist" userId="500a2e8a-e76e-492d-925b-ca06469aa880" providerId="ADAL" clId="{1FACF659-2221-45B7-8BC8-80146A322143}" dt="2026-05-04T20:51:59.298" v="3465" actId="478"/>
          <ac:picMkLst>
            <pc:docMk/>
            <pc:sldMk cId="2038456602" sldId="491"/>
            <ac:picMk id="15" creationId="{A43E13D3-A30F-5C43-92EC-CADF01F55676}"/>
          </ac:picMkLst>
        </pc:picChg>
        <pc:picChg chg="add del mod">
          <ac:chgData name="Vickie Turnquist" userId="500a2e8a-e76e-492d-925b-ca06469aa880" providerId="ADAL" clId="{1FACF659-2221-45B7-8BC8-80146A322143}" dt="2026-05-04T20:52:16.750" v="3469" actId="478"/>
          <ac:picMkLst>
            <pc:docMk/>
            <pc:sldMk cId="2038456602" sldId="491"/>
            <ac:picMk id="17" creationId="{0B7F6845-F3BC-E07F-0E3A-9007152B6114}"/>
          </ac:picMkLst>
        </pc:picChg>
        <pc:picChg chg="add mod">
          <ac:chgData name="Vickie Turnquist" userId="500a2e8a-e76e-492d-925b-ca06469aa880" providerId="ADAL" clId="{1FACF659-2221-45B7-8BC8-80146A322143}" dt="2026-05-04T20:53:19.998" v="3481" actId="962"/>
          <ac:picMkLst>
            <pc:docMk/>
            <pc:sldMk cId="2038456602" sldId="491"/>
            <ac:picMk id="19" creationId="{0F9B27BB-2B5B-3FBC-AC9A-092AA9ED1C56}"/>
          </ac:picMkLst>
        </pc:picChg>
      </pc:sldChg>
      <pc:sldChg chg="addSp modSp new mod setBg">
        <pc:chgData name="Vickie Turnquist" userId="500a2e8a-e76e-492d-925b-ca06469aa880" providerId="ADAL" clId="{1FACF659-2221-45B7-8BC8-80146A322143}" dt="2026-05-04T21:40:34.531" v="3489" actId="26606"/>
        <pc:sldMkLst>
          <pc:docMk/>
          <pc:sldMk cId="461181556" sldId="492"/>
        </pc:sldMkLst>
        <pc:spChg chg="add">
          <ac:chgData name="Vickie Turnquist" userId="500a2e8a-e76e-492d-925b-ca06469aa880" providerId="ADAL" clId="{1FACF659-2221-45B7-8BC8-80146A322143}" dt="2026-05-04T21:40:34.531" v="3489" actId="26606"/>
          <ac:spMkLst>
            <pc:docMk/>
            <pc:sldMk cId="461181556" sldId="492"/>
            <ac:spMk id="7" creationId="{22F15A2D-2324-487D-A02A-BF46C5C580EB}"/>
          </ac:spMkLst>
        </pc:spChg>
        <pc:spChg chg="add">
          <ac:chgData name="Vickie Turnquist" userId="500a2e8a-e76e-492d-925b-ca06469aa880" providerId="ADAL" clId="{1FACF659-2221-45B7-8BC8-80146A322143}" dt="2026-05-04T21:40:34.531" v="3489" actId="26606"/>
          <ac:spMkLst>
            <pc:docMk/>
            <pc:sldMk cId="461181556" sldId="492"/>
            <ac:spMk id="9" creationId="{17A7F34E-D418-47E2-9F86-2C45BBC31210}"/>
          </ac:spMkLst>
        </pc:spChg>
        <pc:spChg chg="add">
          <ac:chgData name="Vickie Turnquist" userId="500a2e8a-e76e-492d-925b-ca06469aa880" providerId="ADAL" clId="{1FACF659-2221-45B7-8BC8-80146A322143}" dt="2026-05-04T21:40:34.531" v="3489" actId="26606"/>
          <ac:spMkLst>
            <pc:docMk/>
            <pc:sldMk cId="461181556" sldId="492"/>
            <ac:spMk id="11" creationId="{2AEAFA59-923A-4F54-8B49-44C970BCC323}"/>
          </ac:spMkLst>
        </pc:spChg>
        <pc:graphicFrameChg chg="add mod modGraphic">
          <ac:chgData name="Vickie Turnquist" userId="500a2e8a-e76e-492d-925b-ca06469aa880" providerId="ADAL" clId="{1FACF659-2221-45B7-8BC8-80146A322143}" dt="2026-05-04T21:40:34.531" v="3489" actId="26606"/>
          <ac:graphicFrameMkLst>
            <pc:docMk/>
            <pc:sldMk cId="461181556" sldId="492"/>
            <ac:graphicFrameMk id="2" creationId="{BD2D11AA-FB82-1EBF-9EF6-0B602A5762DD}"/>
          </ac:graphicFrameMkLst>
        </pc:graphicFrameChg>
      </pc:sldChg>
      <pc:sldChg chg="new del">
        <pc:chgData name="Vickie Turnquist" userId="500a2e8a-e76e-492d-925b-ca06469aa880" providerId="ADAL" clId="{1FACF659-2221-45B7-8BC8-80146A322143}" dt="2026-05-04T21:34:55.127" v="3483" actId="2696"/>
        <pc:sldMkLst>
          <pc:docMk/>
          <pc:sldMk cId="2874476230" sldId="492"/>
        </pc:sldMkLst>
      </pc:sldChg>
      <pc:sldChg chg="addSp modSp new del modAnim">
        <pc:chgData name="Vickie Turnquist" userId="500a2e8a-e76e-492d-925b-ca06469aa880" providerId="ADAL" clId="{1FACF659-2221-45B7-8BC8-80146A322143}" dt="2026-05-21T21:21:15.299" v="3518" actId="2696"/>
        <pc:sldMkLst>
          <pc:docMk/>
          <pc:sldMk cId="2520763113" sldId="493"/>
        </pc:sldMkLst>
        <pc:picChg chg="add mod">
          <ac:chgData name="Vickie Turnquist" userId="500a2e8a-e76e-492d-925b-ca06469aa880" providerId="ADAL" clId="{1FACF659-2221-45B7-8BC8-80146A322143}" dt="2026-05-06T16:54:20.845" v="3491"/>
          <ac:picMkLst>
            <pc:docMk/>
            <pc:sldMk cId="2520763113" sldId="493"/>
            <ac:picMk id="2" creationId="{932614CF-3927-8CF0-145D-4136631A7319}"/>
          </ac:picMkLst>
        </pc:picChg>
      </pc:sldChg>
      <pc:sldChg chg="addSp modSp new modAnim">
        <pc:chgData name="Vickie Turnquist" userId="500a2e8a-e76e-492d-925b-ca06469aa880" providerId="ADAL" clId="{1FACF659-2221-45B7-8BC8-80146A322143}" dt="2026-05-06T17:00:19.207" v="3493"/>
        <pc:sldMkLst>
          <pc:docMk/>
          <pc:sldMk cId="1054431612" sldId="494"/>
        </pc:sldMkLst>
        <pc:picChg chg="add mod">
          <ac:chgData name="Vickie Turnquist" userId="500a2e8a-e76e-492d-925b-ca06469aa880" providerId="ADAL" clId="{1FACF659-2221-45B7-8BC8-80146A322143}" dt="2026-05-06T17:00:19.207" v="3493"/>
          <ac:picMkLst>
            <pc:docMk/>
            <pc:sldMk cId="1054431612" sldId="494"/>
            <ac:picMk id="2" creationId="{14C87912-1B82-75C5-8ECE-5ADB109B6AA6}"/>
          </ac:picMkLst>
        </pc:picChg>
      </pc:sldChg>
      <pc:sldChg chg="addSp modSp new modAnim">
        <pc:chgData name="Vickie Turnquist" userId="500a2e8a-e76e-492d-925b-ca06469aa880" providerId="ADAL" clId="{1FACF659-2221-45B7-8BC8-80146A322143}" dt="2026-05-06T17:01:17.864" v="3495"/>
        <pc:sldMkLst>
          <pc:docMk/>
          <pc:sldMk cId="2485412421" sldId="495"/>
        </pc:sldMkLst>
        <pc:picChg chg="add mod">
          <ac:chgData name="Vickie Turnquist" userId="500a2e8a-e76e-492d-925b-ca06469aa880" providerId="ADAL" clId="{1FACF659-2221-45B7-8BC8-80146A322143}" dt="2026-05-06T17:01:17.864" v="3495"/>
          <ac:picMkLst>
            <pc:docMk/>
            <pc:sldMk cId="2485412421" sldId="495"/>
            <ac:picMk id="2" creationId="{0E9297BD-FFE1-50EA-6376-4FD01DDCC09A}"/>
          </ac:picMkLst>
        </pc:picChg>
      </pc:sldChg>
    </pc:docChg>
  </pc:docChgLst>
  <pc:docChgLst>
    <pc:chgData name="Vickie Turnquist" userId="500a2e8a-e76e-492d-925b-ca06469aa880" providerId="ADAL" clId="{DE8E82B4-2B6C-41A1-AE5C-8A64709224C7}"/>
    <pc:docChg chg="undo custSel addSld delSld modSld sldOrd">
      <pc:chgData name="Vickie Turnquist" userId="500a2e8a-e76e-492d-925b-ca06469aa880" providerId="ADAL" clId="{DE8E82B4-2B6C-41A1-AE5C-8A64709224C7}" dt="2025-11-12T22:36:27.134" v="3619" actId="6549"/>
      <pc:docMkLst>
        <pc:docMk/>
      </pc:docMkLst>
      <pc:sldChg chg="del">
        <pc:chgData name="Vickie Turnquist" userId="500a2e8a-e76e-492d-925b-ca06469aa880" providerId="ADAL" clId="{DE8E82B4-2B6C-41A1-AE5C-8A64709224C7}" dt="2025-11-03T23:11:26.366" v="1735" actId="2696"/>
        <pc:sldMkLst>
          <pc:docMk/>
          <pc:sldMk cId="0" sldId="260"/>
        </pc:sldMkLst>
      </pc:sldChg>
      <pc:sldChg chg="del">
        <pc:chgData name="Vickie Turnquist" userId="500a2e8a-e76e-492d-925b-ca06469aa880" providerId="ADAL" clId="{DE8E82B4-2B6C-41A1-AE5C-8A64709224C7}" dt="2025-11-03T23:11:31.056" v="1736" actId="2696"/>
        <pc:sldMkLst>
          <pc:docMk/>
          <pc:sldMk cId="0" sldId="261"/>
        </pc:sldMkLst>
      </pc:sldChg>
      <pc:sldChg chg="modSp mod">
        <pc:chgData name="Vickie Turnquist" userId="500a2e8a-e76e-492d-925b-ca06469aa880" providerId="ADAL" clId="{DE8E82B4-2B6C-41A1-AE5C-8A64709224C7}" dt="2025-10-27T18:26:41.894" v="656" actId="27636"/>
        <pc:sldMkLst>
          <pc:docMk/>
          <pc:sldMk cId="1943860165" sldId="266"/>
        </pc:sldMkLst>
        <pc:spChg chg="mod">
          <ac:chgData name="Vickie Turnquist" userId="500a2e8a-e76e-492d-925b-ca06469aa880" providerId="ADAL" clId="{DE8E82B4-2B6C-41A1-AE5C-8A64709224C7}" dt="2025-10-27T18:26:41.888" v="655" actId="27636"/>
          <ac:spMkLst>
            <pc:docMk/>
            <pc:sldMk cId="1943860165" sldId="266"/>
            <ac:spMk id="4" creationId="{B5F17F4E-8CD0-1AFE-A20A-3EB3433DCA48}"/>
          </ac:spMkLst>
        </pc:spChg>
        <pc:spChg chg="mod">
          <ac:chgData name="Vickie Turnquist" userId="500a2e8a-e76e-492d-925b-ca06469aa880" providerId="ADAL" clId="{DE8E82B4-2B6C-41A1-AE5C-8A64709224C7}" dt="2025-10-27T18:26:41.894" v="656" actId="27636"/>
          <ac:spMkLst>
            <pc:docMk/>
            <pc:sldMk cId="1943860165" sldId="266"/>
            <ac:spMk id="6" creationId="{848AA114-ED08-3B1E-5DF8-E150593F5BCE}"/>
          </ac:spMkLst>
        </pc:spChg>
      </pc:sldChg>
      <pc:sldChg chg="modSp mod">
        <pc:chgData name="Vickie Turnquist" userId="500a2e8a-e76e-492d-925b-ca06469aa880" providerId="ADAL" clId="{DE8E82B4-2B6C-41A1-AE5C-8A64709224C7}" dt="2025-10-09T16:02:44.574" v="603" actId="20577"/>
        <pc:sldMkLst>
          <pc:docMk/>
          <pc:sldMk cId="0" sldId="268"/>
        </pc:sldMkLst>
        <pc:spChg chg="mod">
          <ac:chgData name="Vickie Turnquist" userId="500a2e8a-e76e-492d-925b-ca06469aa880" providerId="ADAL" clId="{DE8E82B4-2B6C-41A1-AE5C-8A64709224C7}" dt="2025-10-09T16:02:44.574" v="603" actId="20577"/>
          <ac:spMkLst>
            <pc:docMk/>
            <pc:sldMk cId="0" sldId="268"/>
            <ac:spMk id="7" creationId="{00000000-0000-0000-0000-000000000000}"/>
          </ac:spMkLst>
        </pc:spChg>
      </pc:sldChg>
      <pc:sldChg chg="ord">
        <pc:chgData name="Vickie Turnquist" userId="500a2e8a-e76e-492d-925b-ca06469aa880" providerId="ADAL" clId="{DE8E82B4-2B6C-41A1-AE5C-8A64709224C7}" dt="2025-10-08T20:35:43.988" v="38"/>
        <pc:sldMkLst>
          <pc:docMk/>
          <pc:sldMk cId="344468873" sldId="291"/>
        </pc:sldMkLst>
      </pc:sldChg>
      <pc:sldChg chg="del">
        <pc:chgData name="Vickie Turnquist" userId="500a2e8a-e76e-492d-925b-ca06469aa880" providerId="ADAL" clId="{DE8E82B4-2B6C-41A1-AE5C-8A64709224C7}" dt="2025-11-03T23:30:28.951" v="2940" actId="2696"/>
        <pc:sldMkLst>
          <pc:docMk/>
          <pc:sldMk cId="1246260854" sldId="322"/>
        </pc:sldMkLst>
      </pc:sldChg>
      <pc:sldChg chg="del">
        <pc:chgData name="Vickie Turnquist" userId="500a2e8a-e76e-492d-925b-ca06469aa880" providerId="ADAL" clId="{DE8E82B4-2B6C-41A1-AE5C-8A64709224C7}" dt="2025-11-03T23:37:07.219" v="3510" actId="2696"/>
        <pc:sldMkLst>
          <pc:docMk/>
          <pc:sldMk cId="2855909471" sldId="323"/>
        </pc:sldMkLst>
      </pc:sldChg>
      <pc:sldChg chg="modSp mod">
        <pc:chgData name="Vickie Turnquist" userId="500a2e8a-e76e-492d-925b-ca06469aa880" providerId="ADAL" clId="{DE8E82B4-2B6C-41A1-AE5C-8A64709224C7}" dt="2025-11-03T23:15:59.773" v="1961" actId="27636"/>
        <pc:sldMkLst>
          <pc:docMk/>
          <pc:sldMk cId="671858501" sldId="326"/>
        </pc:sldMkLst>
        <pc:spChg chg="mod">
          <ac:chgData name="Vickie Turnquist" userId="500a2e8a-e76e-492d-925b-ca06469aa880" providerId="ADAL" clId="{DE8E82B4-2B6C-41A1-AE5C-8A64709224C7}" dt="2025-11-03T23:15:59.773" v="1961" actId="27636"/>
          <ac:spMkLst>
            <pc:docMk/>
            <pc:sldMk cId="671858501" sldId="326"/>
            <ac:spMk id="3" creationId="{E9A52E7F-C7FF-4CFC-B217-8A0F4C573329}"/>
          </ac:spMkLst>
        </pc:spChg>
      </pc:sldChg>
      <pc:sldChg chg="del">
        <pc:chgData name="Vickie Turnquist" userId="500a2e8a-e76e-492d-925b-ca06469aa880" providerId="ADAL" clId="{DE8E82B4-2B6C-41A1-AE5C-8A64709224C7}" dt="2025-10-28T23:26:34.782" v="710" actId="2696"/>
        <pc:sldMkLst>
          <pc:docMk/>
          <pc:sldMk cId="2965247931" sldId="395"/>
        </pc:sldMkLst>
      </pc:sldChg>
      <pc:sldChg chg="modSp mod">
        <pc:chgData name="Vickie Turnquist" userId="500a2e8a-e76e-492d-925b-ca06469aa880" providerId="ADAL" clId="{DE8E82B4-2B6C-41A1-AE5C-8A64709224C7}" dt="2025-11-12T20:36:31.250" v="3538" actId="20577"/>
        <pc:sldMkLst>
          <pc:docMk/>
          <pc:sldMk cId="3355997615" sldId="406"/>
        </pc:sldMkLst>
        <pc:spChg chg="mod">
          <ac:chgData name="Vickie Turnquist" userId="500a2e8a-e76e-492d-925b-ca06469aa880" providerId="ADAL" clId="{DE8E82B4-2B6C-41A1-AE5C-8A64709224C7}" dt="2025-11-12T20:36:31.250" v="3538" actId="20577"/>
          <ac:spMkLst>
            <pc:docMk/>
            <pc:sldMk cId="3355997615" sldId="406"/>
            <ac:spMk id="3" creationId="{DD5AA7E4-74DB-4C06-8EEE-9750283DFAF3}"/>
          </ac:spMkLst>
        </pc:spChg>
      </pc:sldChg>
      <pc:sldChg chg="del">
        <pc:chgData name="Vickie Turnquist" userId="500a2e8a-e76e-492d-925b-ca06469aa880" providerId="ADAL" clId="{DE8E82B4-2B6C-41A1-AE5C-8A64709224C7}" dt="2025-11-03T22:28:01.643" v="1177" actId="2696"/>
        <pc:sldMkLst>
          <pc:docMk/>
          <pc:sldMk cId="956039078" sldId="423"/>
        </pc:sldMkLst>
      </pc:sldChg>
      <pc:sldChg chg="addSp delSp modSp new mod setBg">
        <pc:chgData name="Vickie Turnquist" userId="500a2e8a-e76e-492d-925b-ca06469aa880" providerId="ADAL" clId="{DE8E82B4-2B6C-41A1-AE5C-8A64709224C7}" dt="2025-10-08T21:08:04.632" v="551" actId="207"/>
        <pc:sldMkLst>
          <pc:docMk/>
          <pc:sldMk cId="232969184" sldId="460"/>
        </pc:sldMkLst>
        <pc:spChg chg="mod">
          <ac:chgData name="Vickie Turnquist" userId="500a2e8a-e76e-492d-925b-ca06469aa880" providerId="ADAL" clId="{DE8E82B4-2B6C-41A1-AE5C-8A64709224C7}" dt="2025-10-08T20:37:06.615" v="45" actId="26606"/>
          <ac:spMkLst>
            <pc:docMk/>
            <pc:sldMk cId="232969184" sldId="460"/>
            <ac:spMk id="2" creationId="{E60674F1-F384-71F4-ACF0-1E8BBA59FE3B}"/>
          </ac:spMkLst>
        </pc:spChg>
        <pc:spChg chg="add del mod">
          <ac:chgData name="Vickie Turnquist" userId="500a2e8a-e76e-492d-925b-ca06469aa880" providerId="ADAL" clId="{DE8E82B4-2B6C-41A1-AE5C-8A64709224C7}" dt="2025-10-08T20:37:06.615" v="45" actId="26606"/>
          <ac:spMkLst>
            <pc:docMk/>
            <pc:sldMk cId="232969184" sldId="460"/>
            <ac:spMk id="3" creationId="{EF7A894A-A889-5915-0115-4652B6F46662}"/>
          </ac:spMkLst>
        </pc:spChg>
        <pc:spChg chg="add del">
          <ac:chgData name="Vickie Turnquist" userId="500a2e8a-e76e-492d-925b-ca06469aa880" providerId="ADAL" clId="{DE8E82B4-2B6C-41A1-AE5C-8A64709224C7}" dt="2025-10-08T20:37:03.924" v="42" actId="26606"/>
          <ac:spMkLst>
            <pc:docMk/>
            <pc:sldMk cId="232969184" sldId="460"/>
            <ac:spMk id="8" creationId="{DEE2AD96-B495-4E06-9291-B71706F728CB}"/>
          </ac:spMkLst>
        </pc:spChg>
        <pc:spChg chg="add">
          <ac:chgData name="Vickie Turnquist" userId="500a2e8a-e76e-492d-925b-ca06469aa880" providerId="ADAL" clId="{DE8E82B4-2B6C-41A1-AE5C-8A64709224C7}" dt="2025-10-08T20:37:06.615" v="45" actId="26606"/>
          <ac:spMkLst>
            <pc:docMk/>
            <pc:sldMk cId="232969184" sldId="460"/>
            <ac:spMk id="9" creationId="{BACC6370-2D7E-4714-9D71-7542949D7D5D}"/>
          </ac:spMkLst>
        </pc:spChg>
        <pc:spChg chg="add del">
          <ac:chgData name="Vickie Turnquist" userId="500a2e8a-e76e-492d-925b-ca06469aa880" providerId="ADAL" clId="{DE8E82B4-2B6C-41A1-AE5C-8A64709224C7}" dt="2025-10-08T20:37:02.552" v="40" actId="26606"/>
          <ac:spMkLst>
            <pc:docMk/>
            <pc:sldMk cId="232969184" sldId="460"/>
            <ac:spMk id="10" creationId="{4F7EBAE4-9945-4473-9E34-B2C66EA0F03D}"/>
          </ac:spMkLst>
        </pc:spChg>
        <pc:spChg chg="add del">
          <ac:chgData name="Vickie Turnquist" userId="500a2e8a-e76e-492d-925b-ca06469aa880" providerId="ADAL" clId="{DE8E82B4-2B6C-41A1-AE5C-8A64709224C7}" dt="2025-10-08T20:37:02.552" v="40" actId="26606"/>
          <ac:spMkLst>
            <pc:docMk/>
            <pc:sldMk cId="232969184" sldId="460"/>
            <ac:spMk id="12" creationId="{70BEB1E7-2F88-40BC-B73D-42E5B6F80BFC}"/>
          </ac:spMkLst>
        </pc:spChg>
        <pc:spChg chg="add">
          <ac:chgData name="Vickie Turnquist" userId="500a2e8a-e76e-492d-925b-ca06469aa880" providerId="ADAL" clId="{DE8E82B4-2B6C-41A1-AE5C-8A64709224C7}" dt="2025-10-08T20:37:06.615" v="45" actId="26606"/>
          <ac:spMkLst>
            <pc:docMk/>
            <pc:sldMk cId="232969184" sldId="460"/>
            <ac:spMk id="13" creationId="{3847E18C-932D-4C95-AABA-FEC7C9499AD7}"/>
          </ac:spMkLst>
        </pc:spChg>
        <pc:spChg chg="add del">
          <ac:chgData name="Vickie Turnquist" userId="500a2e8a-e76e-492d-925b-ca06469aa880" providerId="ADAL" clId="{DE8E82B4-2B6C-41A1-AE5C-8A64709224C7}" dt="2025-10-08T20:37:02.552" v="40" actId="26606"/>
          <ac:spMkLst>
            <pc:docMk/>
            <pc:sldMk cId="232969184" sldId="460"/>
            <ac:spMk id="14" creationId="{A7B99495-F43F-4D80-A44F-2CB4764EB90B}"/>
          </ac:spMkLst>
        </pc:spChg>
        <pc:spChg chg="add">
          <ac:chgData name="Vickie Turnquist" userId="500a2e8a-e76e-492d-925b-ca06469aa880" providerId="ADAL" clId="{DE8E82B4-2B6C-41A1-AE5C-8A64709224C7}" dt="2025-10-08T20:37:06.615" v="45" actId="26606"/>
          <ac:spMkLst>
            <pc:docMk/>
            <pc:sldMk cId="232969184" sldId="460"/>
            <ac:spMk id="15" creationId="{3150CB11-0C61-439E-910F-5787759E72A0}"/>
          </ac:spMkLst>
        </pc:spChg>
        <pc:spChg chg="add del">
          <ac:chgData name="Vickie Turnquist" userId="500a2e8a-e76e-492d-925b-ca06469aa880" providerId="ADAL" clId="{DE8E82B4-2B6C-41A1-AE5C-8A64709224C7}" dt="2025-10-08T20:37:03.924" v="42" actId="26606"/>
          <ac:spMkLst>
            <pc:docMk/>
            <pc:sldMk cId="232969184" sldId="460"/>
            <ac:spMk id="16" creationId="{7D96243B-ECED-4B71-8E06-AE9A285EAD20}"/>
          </ac:spMkLst>
        </pc:spChg>
        <pc:spChg chg="add del">
          <ac:chgData name="Vickie Turnquist" userId="500a2e8a-e76e-492d-925b-ca06469aa880" providerId="ADAL" clId="{DE8E82B4-2B6C-41A1-AE5C-8A64709224C7}" dt="2025-10-08T20:37:03.924" v="42" actId="26606"/>
          <ac:spMkLst>
            <pc:docMk/>
            <pc:sldMk cId="232969184" sldId="460"/>
            <ac:spMk id="17" creationId="{53CF6D67-C5A8-4ADD-9E8E-1E38CA1D3166}"/>
          </ac:spMkLst>
        </pc:spChg>
        <pc:spChg chg="add del">
          <ac:chgData name="Vickie Turnquist" userId="500a2e8a-e76e-492d-925b-ca06469aa880" providerId="ADAL" clId="{DE8E82B4-2B6C-41A1-AE5C-8A64709224C7}" dt="2025-10-08T20:37:03.924" v="42" actId="26606"/>
          <ac:spMkLst>
            <pc:docMk/>
            <pc:sldMk cId="232969184" sldId="460"/>
            <ac:spMk id="18" creationId="{A09989E4-EFDC-4A90-A633-E0525FB4139E}"/>
          </ac:spMkLst>
        </pc:spChg>
        <pc:spChg chg="add del">
          <ac:chgData name="Vickie Turnquist" userId="500a2e8a-e76e-492d-925b-ca06469aa880" providerId="ADAL" clId="{DE8E82B4-2B6C-41A1-AE5C-8A64709224C7}" dt="2025-10-08T20:37:03.924" v="42" actId="26606"/>
          <ac:spMkLst>
            <pc:docMk/>
            <pc:sldMk cId="232969184" sldId="460"/>
            <ac:spMk id="19" creationId="{86909FA0-B515-4681-B7A8-FA281D133B94}"/>
          </ac:spMkLst>
        </pc:spChg>
        <pc:spChg chg="add del">
          <ac:chgData name="Vickie Turnquist" userId="500a2e8a-e76e-492d-925b-ca06469aa880" providerId="ADAL" clId="{DE8E82B4-2B6C-41A1-AE5C-8A64709224C7}" dt="2025-10-08T20:37:03.924" v="42" actId="26606"/>
          <ac:spMkLst>
            <pc:docMk/>
            <pc:sldMk cId="232969184" sldId="460"/>
            <ac:spMk id="20" creationId="{21C9FE86-FCC3-4A31-AA1C-C882262B7FE7}"/>
          </ac:spMkLst>
        </pc:spChg>
        <pc:spChg chg="add del">
          <ac:chgData name="Vickie Turnquist" userId="500a2e8a-e76e-492d-925b-ca06469aa880" providerId="ADAL" clId="{DE8E82B4-2B6C-41A1-AE5C-8A64709224C7}" dt="2025-10-08T20:37:03.924" v="42" actId="26606"/>
          <ac:spMkLst>
            <pc:docMk/>
            <pc:sldMk cId="232969184" sldId="460"/>
            <ac:spMk id="21" creationId="{EF7A894A-A889-5915-0115-4652B6F46662}"/>
          </ac:spMkLst>
        </pc:spChg>
        <pc:spChg chg="add del">
          <ac:chgData name="Vickie Turnquist" userId="500a2e8a-e76e-492d-925b-ca06469aa880" providerId="ADAL" clId="{DE8E82B4-2B6C-41A1-AE5C-8A64709224C7}" dt="2025-10-08T20:37:06.586" v="44" actId="26606"/>
          <ac:spMkLst>
            <pc:docMk/>
            <pc:sldMk cId="232969184" sldId="460"/>
            <ac:spMk id="23" creationId="{5C8908E2-EE49-44D2-9428-A28D2312A8D5}"/>
          </ac:spMkLst>
        </pc:spChg>
        <pc:spChg chg="add del">
          <ac:chgData name="Vickie Turnquist" userId="500a2e8a-e76e-492d-925b-ca06469aa880" providerId="ADAL" clId="{DE8E82B4-2B6C-41A1-AE5C-8A64709224C7}" dt="2025-10-08T20:37:06.586" v="44" actId="26606"/>
          <ac:spMkLst>
            <pc:docMk/>
            <pc:sldMk cId="232969184" sldId="460"/>
            <ac:spMk id="26" creationId="{BD92035A-AA2F-4CD8-A556-1CE8BDEC75BD}"/>
          </ac:spMkLst>
        </pc:spChg>
        <pc:spChg chg="add del">
          <ac:chgData name="Vickie Turnquist" userId="500a2e8a-e76e-492d-925b-ca06469aa880" providerId="ADAL" clId="{DE8E82B4-2B6C-41A1-AE5C-8A64709224C7}" dt="2025-10-08T20:37:06.586" v="44" actId="26606"/>
          <ac:spMkLst>
            <pc:docMk/>
            <pc:sldMk cId="232969184" sldId="460"/>
            <ac:spMk id="27" creationId="{ED888B23-07FA-482A-96DF-47E31AF1A603}"/>
          </ac:spMkLst>
        </pc:spChg>
        <pc:spChg chg="add del">
          <ac:chgData name="Vickie Turnquist" userId="500a2e8a-e76e-492d-925b-ca06469aa880" providerId="ADAL" clId="{DE8E82B4-2B6C-41A1-AE5C-8A64709224C7}" dt="2025-10-08T20:37:06.586" v="44" actId="26606"/>
          <ac:spMkLst>
            <pc:docMk/>
            <pc:sldMk cId="232969184" sldId="460"/>
            <ac:spMk id="28" creationId="{EF7A894A-A889-5915-0115-4652B6F46662}"/>
          </ac:spMkLst>
        </pc:spChg>
        <pc:spChg chg="add">
          <ac:chgData name="Vickie Turnquist" userId="500a2e8a-e76e-492d-925b-ca06469aa880" providerId="ADAL" clId="{DE8E82B4-2B6C-41A1-AE5C-8A64709224C7}" dt="2025-10-08T20:37:06.615" v="45" actId="26606"/>
          <ac:spMkLst>
            <pc:docMk/>
            <pc:sldMk cId="232969184" sldId="460"/>
            <ac:spMk id="30" creationId="{256B2C21-A230-48C0-8DF1-C46611373C44}"/>
          </ac:spMkLst>
        </pc:spChg>
        <pc:spChg chg="add">
          <ac:chgData name="Vickie Turnquist" userId="500a2e8a-e76e-492d-925b-ca06469aa880" providerId="ADAL" clId="{DE8E82B4-2B6C-41A1-AE5C-8A64709224C7}" dt="2025-10-08T20:37:06.615" v="45" actId="26606"/>
          <ac:spMkLst>
            <pc:docMk/>
            <pc:sldMk cId="232969184" sldId="460"/>
            <ac:spMk id="31" creationId="{43F8A58B-5155-44CE-A5FF-7647B47D0A7A}"/>
          </ac:spMkLst>
        </pc:spChg>
        <pc:spChg chg="add">
          <ac:chgData name="Vickie Turnquist" userId="500a2e8a-e76e-492d-925b-ca06469aa880" providerId="ADAL" clId="{DE8E82B4-2B6C-41A1-AE5C-8A64709224C7}" dt="2025-10-08T20:37:06.615" v="45" actId="26606"/>
          <ac:spMkLst>
            <pc:docMk/>
            <pc:sldMk cId="232969184" sldId="460"/>
            <ac:spMk id="32" creationId="{443F2ACA-E6D6-4028-82DD-F03C262D5DE6}"/>
          </ac:spMkLst>
        </pc:spChg>
        <pc:grpChg chg="add del">
          <ac:chgData name="Vickie Turnquist" userId="500a2e8a-e76e-492d-925b-ca06469aa880" providerId="ADAL" clId="{DE8E82B4-2B6C-41A1-AE5C-8A64709224C7}" dt="2025-10-08T20:37:06.586" v="44" actId="26606"/>
          <ac:grpSpMkLst>
            <pc:docMk/>
            <pc:sldMk cId="232969184" sldId="460"/>
            <ac:grpSpMk id="24" creationId="{5D1A9D8B-3117-4D9D-BDA4-DD81895098B0}"/>
          </ac:grpSpMkLst>
        </pc:grpChg>
        <pc:graphicFrameChg chg="add del">
          <ac:chgData name="Vickie Turnquist" userId="500a2e8a-e76e-492d-925b-ca06469aa880" providerId="ADAL" clId="{DE8E82B4-2B6C-41A1-AE5C-8A64709224C7}" dt="2025-10-08T20:37:02.552" v="40" actId="26606"/>
          <ac:graphicFrameMkLst>
            <pc:docMk/>
            <pc:sldMk cId="232969184" sldId="460"/>
            <ac:graphicFrameMk id="5" creationId="{9235799A-AE37-9896-D8F4-2FCAD0BB180D}"/>
          </ac:graphicFrameMkLst>
        </pc:graphicFrameChg>
        <pc:graphicFrameChg chg="add modGraphic">
          <ac:chgData name="Vickie Turnquist" userId="500a2e8a-e76e-492d-925b-ca06469aa880" providerId="ADAL" clId="{DE8E82B4-2B6C-41A1-AE5C-8A64709224C7}" dt="2025-10-08T21:08:04.632" v="551" actId="207"/>
          <ac:graphicFrameMkLst>
            <pc:docMk/>
            <pc:sldMk cId="232969184" sldId="460"/>
            <ac:graphicFrameMk id="33" creationId="{6831FD9F-9A38-4DE9-D23F-E5A2E0256D83}"/>
          </ac:graphicFrameMkLst>
        </pc:graphicFrameChg>
        <pc:picChg chg="add del">
          <ac:chgData name="Vickie Turnquist" userId="500a2e8a-e76e-492d-925b-ca06469aa880" providerId="ADAL" clId="{DE8E82B4-2B6C-41A1-AE5C-8A64709224C7}" dt="2025-10-08T20:37:02.552" v="40" actId="26606"/>
          <ac:picMkLst>
            <pc:docMk/>
            <pc:sldMk cId="232969184" sldId="460"/>
            <ac:picMk id="6" creationId="{0B412EAD-DFF0-AE48-371D-21C281A1471F}"/>
          </ac:picMkLst>
        </pc:picChg>
      </pc:sldChg>
      <pc:sldChg chg="addSp delSp modSp new del mod setBg">
        <pc:chgData name="Vickie Turnquist" userId="500a2e8a-e76e-492d-925b-ca06469aa880" providerId="ADAL" clId="{DE8E82B4-2B6C-41A1-AE5C-8A64709224C7}" dt="2025-11-12T21:40:56.044" v="3552" actId="2696"/>
        <pc:sldMkLst>
          <pc:docMk/>
          <pc:sldMk cId="3595934736" sldId="461"/>
        </pc:sldMkLst>
        <pc:spChg chg="mod">
          <ac:chgData name="Vickie Turnquist" userId="500a2e8a-e76e-492d-925b-ca06469aa880" providerId="ADAL" clId="{DE8E82B4-2B6C-41A1-AE5C-8A64709224C7}" dt="2025-10-08T20:50:33.258" v="346" actId="26606"/>
          <ac:spMkLst>
            <pc:docMk/>
            <pc:sldMk cId="3595934736" sldId="461"/>
            <ac:spMk id="2" creationId="{0683A561-41D0-278F-7214-A327AA85925E}"/>
          </ac:spMkLst>
        </pc:spChg>
        <pc:spChg chg="del mod">
          <ac:chgData name="Vickie Turnquist" userId="500a2e8a-e76e-492d-925b-ca06469aa880" providerId="ADAL" clId="{DE8E82B4-2B6C-41A1-AE5C-8A64709224C7}" dt="2025-10-08T20:50:33.258" v="346" actId="26606"/>
          <ac:spMkLst>
            <pc:docMk/>
            <pc:sldMk cId="3595934736" sldId="461"/>
            <ac:spMk id="3" creationId="{E9AF2E49-EA38-0D51-DF8F-CECCA66D0A4C}"/>
          </ac:spMkLst>
        </pc:spChg>
        <pc:spChg chg="add">
          <ac:chgData name="Vickie Turnquist" userId="500a2e8a-e76e-492d-925b-ca06469aa880" providerId="ADAL" clId="{DE8E82B4-2B6C-41A1-AE5C-8A64709224C7}" dt="2025-10-08T20:50:33.258" v="346" actId="26606"/>
          <ac:spMkLst>
            <pc:docMk/>
            <pc:sldMk cId="3595934736" sldId="461"/>
            <ac:spMk id="10" creationId="{4F7EBAE4-9945-4473-9E34-B2C66EA0F03D}"/>
          </ac:spMkLst>
        </pc:spChg>
        <pc:spChg chg="add">
          <ac:chgData name="Vickie Turnquist" userId="500a2e8a-e76e-492d-925b-ca06469aa880" providerId="ADAL" clId="{DE8E82B4-2B6C-41A1-AE5C-8A64709224C7}" dt="2025-10-08T20:50:33.258" v="346" actId="26606"/>
          <ac:spMkLst>
            <pc:docMk/>
            <pc:sldMk cId="3595934736" sldId="461"/>
            <ac:spMk id="12" creationId="{70BEB1E7-2F88-40BC-B73D-42E5B6F80BFC}"/>
          </ac:spMkLst>
        </pc:spChg>
        <pc:spChg chg="add">
          <ac:chgData name="Vickie Turnquist" userId="500a2e8a-e76e-492d-925b-ca06469aa880" providerId="ADAL" clId="{DE8E82B4-2B6C-41A1-AE5C-8A64709224C7}" dt="2025-10-08T20:50:33.258" v="346" actId="26606"/>
          <ac:spMkLst>
            <pc:docMk/>
            <pc:sldMk cId="3595934736" sldId="461"/>
            <ac:spMk id="14" creationId="{A7B99495-F43F-4D80-A44F-2CB4764EB90B}"/>
          </ac:spMkLst>
        </pc:spChg>
        <pc:graphicFrameChg chg="add mod">
          <ac:chgData name="Vickie Turnquist" userId="500a2e8a-e76e-492d-925b-ca06469aa880" providerId="ADAL" clId="{DE8E82B4-2B6C-41A1-AE5C-8A64709224C7}" dt="2025-10-27T18:27:43.686" v="659" actId="20577"/>
          <ac:graphicFrameMkLst>
            <pc:docMk/>
            <pc:sldMk cId="3595934736" sldId="461"/>
            <ac:graphicFrameMk id="5" creationId="{B0FF6363-DDDB-9561-CD0C-B6DEA2E7E4E9}"/>
          </ac:graphicFrameMkLst>
        </pc:graphicFrameChg>
        <pc:picChg chg="add">
          <ac:chgData name="Vickie Turnquist" userId="500a2e8a-e76e-492d-925b-ca06469aa880" providerId="ADAL" clId="{DE8E82B4-2B6C-41A1-AE5C-8A64709224C7}" dt="2025-10-08T20:50:33.258" v="346" actId="26606"/>
          <ac:picMkLst>
            <pc:docMk/>
            <pc:sldMk cId="3595934736" sldId="461"/>
            <ac:picMk id="6" creationId="{4575AD69-1648-318F-4598-7824AFE2107C}"/>
          </ac:picMkLst>
        </pc:picChg>
      </pc:sldChg>
      <pc:sldChg chg="addSp delSp modSp new mod setBg">
        <pc:chgData name="Vickie Turnquist" userId="500a2e8a-e76e-492d-925b-ca06469aa880" providerId="ADAL" clId="{DE8E82B4-2B6C-41A1-AE5C-8A64709224C7}" dt="2025-11-12T22:36:27.134" v="3619" actId="6549"/>
        <pc:sldMkLst>
          <pc:docMk/>
          <pc:sldMk cId="3812909099" sldId="462"/>
        </pc:sldMkLst>
        <pc:spChg chg="mod">
          <ac:chgData name="Vickie Turnquist" userId="500a2e8a-e76e-492d-925b-ca06469aa880" providerId="ADAL" clId="{DE8E82B4-2B6C-41A1-AE5C-8A64709224C7}" dt="2025-11-12T21:41:25.140" v="3555" actId="26606"/>
          <ac:spMkLst>
            <pc:docMk/>
            <pc:sldMk cId="3812909099" sldId="462"/>
            <ac:spMk id="2" creationId="{D2E73C50-253E-2299-26FC-CD824B325D41}"/>
          </ac:spMkLst>
        </pc:spChg>
        <pc:spChg chg="mod ord">
          <ac:chgData name="Vickie Turnquist" userId="500a2e8a-e76e-492d-925b-ca06469aa880" providerId="ADAL" clId="{DE8E82B4-2B6C-41A1-AE5C-8A64709224C7}" dt="2025-11-12T22:36:27.134" v="3619" actId="6549"/>
          <ac:spMkLst>
            <pc:docMk/>
            <pc:sldMk cId="3812909099" sldId="462"/>
            <ac:spMk id="3" creationId="{D3467DD1-9B1D-6A14-2467-D0B4FC57CE60}"/>
          </ac:spMkLst>
        </pc:spChg>
        <pc:spChg chg="add mod">
          <ac:chgData name="Vickie Turnquist" userId="500a2e8a-e76e-492d-925b-ca06469aa880" providerId="ADAL" clId="{DE8E82B4-2B6C-41A1-AE5C-8A64709224C7}" dt="2025-11-12T21:41:25.140" v="3555" actId="26606"/>
          <ac:spMkLst>
            <pc:docMk/>
            <pc:sldMk cId="3812909099" sldId="462"/>
            <ac:spMk id="6" creationId="{F53EA89B-B0E3-7066-1C54-1823396CE81F}"/>
          </ac:spMkLst>
        </pc:spChg>
        <pc:spChg chg="add del">
          <ac:chgData name="Vickie Turnquist" userId="500a2e8a-e76e-492d-925b-ca06469aa880" providerId="ADAL" clId="{DE8E82B4-2B6C-41A1-AE5C-8A64709224C7}" dt="2025-10-08T20:43:33.166" v="253" actId="26606"/>
          <ac:spMkLst>
            <pc:docMk/>
            <pc:sldMk cId="3812909099" sldId="462"/>
            <ac:spMk id="11" creationId="{79BB35BC-D5C2-4C8B-A22A-A71E6191913B}"/>
          </ac:spMkLst>
        </pc:spChg>
        <pc:spChg chg="add del">
          <ac:chgData name="Vickie Turnquist" userId="500a2e8a-e76e-492d-925b-ca06469aa880" providerId="ADAL" clId="{DE8E82B4-2B6C-41A1-AE5C-8A64709224C7}" dt="2025-10-08T20:43:38.867" v="255" actId="26606"/>
          <ac:spMkLst>
            <pc:docMk/>
            <pc:sldMk cId="3812909099" sldId="462"/>
            <ac:spMk id="13" creationId="{D4974D33-8DC5-464E-8C6D-BE58F0669C17}"/>
          </ac:spMkLst>
        </pc:spChg>
        <pc:spChg chg="add del">
          <ac:chgData name="Vickie Turnquist" userId="500a2e8a-e76e-492d-925b-ca06469aa880" providerId="ADAL" clId="{DE8E82B4-2B6C-41A1-AE5C-8A64709224C7}" dt="2025-10-08T20:43:38.867" v="255" actId="26606"/>
          <ac:spMkLst>
            <pc:docMk/>
            <pc:sldMk cId="3812909099" sldId="462"/>
            <ac:spMk id="14" creationId="{F13C74B1-5B17-4795-BED0-7140497B445A}"/>
          </ac:spMkLst>
        </pc:spChg>
        <pc:spChg chg="add del">
          <ac:chgData name="Vickie Turnquist" userId="500a2e8a-e76e-492d-925b-ca06469aa880" providerId="ADAL" clId="{DE8E82B4-2B6C-41A1-AE5C-8A64709224C7}" dt="2025-11-12T21:41:25.140" v="3555" actId="26606"/>
          <ac:spMkLst>
            <pc:docMk/>
            <pc:sldMk cId="3812909099" sldId="462"/>
            <ac:spMk id="16" creationId="{04812C46-200A-4DEB-A05E-3ED6C68C2387}"/>
          </ac:spMkLst>
        </pc:spChg>
        <pc:spChg chg="add del">
          <ac:chgData name="Vickie Turnquist" userId="500a2e8a-e76e-492d-925b-ca06469aa880" providerId="ADAL" clId="{DE8E82B4-2B6C-41A1-AE5C-8A64709224C7}" dt="2025-11-12T21:41:25.140" v="3555" actId="26606"/>
          <ac:spMkLst>
            <pc:docMk/>
            <pc:sldMk cId="3812909099" sldId="462"/>
            <ac:spMk id="17" creationId="{D1EA859B-E555-4109-94F3-6700E046E008}"/>
          </ac:spMkLst>
        </pc:spChg>
        <pc:spChg chg="add del">
          <ac:chgData name="Vickie Turnquist" userId="500a2e8a-e76e-492d-925b-ca06469aa880" providerId="ADAL" clId="{DE8E82B4-2B6C-41A1-AE5C-8A64709224C7}" dt="2025-11-12T21:41:25.140" v="3554" actId="26606"/>
          <ac:spMkLst>
            <pc:docMk/>
            <pc:sldMk cId="3812909099" sldId="462"/>
            <ac:spMk id="22" creationId="{04812C46-200A-4DEB-A05E-3ED6C68C2387}"/>
          </ac:spMkLst>
        </pc:spChg>
        <pc:spChg chg="add del">
          <ac:chgData name="Vickie Turnquist" userId="500a2e8a-e76e-492d-925b-ca06469aa880" providerId="ADAL" clId="{DE8E82B4-2B6C-41A1-AE5C-8A64709224C7}" dt="2025-11-12T21:41:25.140" v="3554" actId="26606"/>
          <ac:spMkLst>
            <pc:docMk/>
            <pc:sldMk cId="3812909099" sldId="462"/>
            <ac:spMk id="24" creationId="{D1EA859B-E555-4109-94F3-6700E046E008}"/>
          </ac:spMkLst>
        </pc:spChg>
        <pc:spChg chg="add">
          <ac:chgData name="Vickie Turnquist" userId="500a2e8a-e76e-492d-925b-ca06469aa880" providerId="ADAL" clId="{DE8E82B4-2B6C-41A1-AE5C-8A64709224C7}" dt="2025-11-12T21:41:25.140" v="3555" actId="26606"/>
          <ac:spMkLst>
            <pc:docMk/>
            <pc:sldMk cId="3812909099" sldId="462"/>
            <ac:spMk id="26" creationId="{E659831F-0D9A-4C63-9EBB-8435B85A440F}"/>
          </ac:spMkLst>
        </pc:spChg>
        <pc:spChg chg="add">
          <ac:chgData name="Vickie Turnquist" userId="500a2e8a-e76e-492d-925b-ca06469aa880" providerId="ADAL" clId="{DE8E82B4-2B6C-41A1-AE5C-8A64709224C7}" dt="2025-11-12T21:41:25.140" v="3555" actId="26606"/>
          <ac:spMkLst>
            <pc:docMk/>
            <pc:sldMk cId="3812909099" sldId="462"/>
            <ac:spMk id="27" creationId="{058A14AF-9FB5-4CC7-BA35-E8E85D3EDF0E}"/>
          </ac:spMkLst>
        </pc:spChg>
        <pc:spChg chg="add">
          <ac:chgData name="Vickie Turnquist" userId="500a2e8a-e76e-492d-925b-ca06469aa880" providerId="ADAL" clId="{DE8E82B4-2B6C-41A1-AE5C-8A64709224C7}" dt="2025-11-12T21:41:25.140" v="3555" actId="26606"/>
          <ac:spMkLst>
            <pc:docMk/>
            <pc:sldMk cId="3812909099" sldId="462"/>
            <ac:spMk id="28" creationId="{E6995CE5-F890-4ABA-82A2-26507CE8D2A3}"/>
          </ac:spMkLst>
        </pc:spChg>
        <pc:spChg chg="add">
          <ac:chgData name="Vickie Turnquist" userId="500a2e8a-e76e-492d-925b-ca06469aa880" providerId="ADAL" clId="{DE8E82B4-2B6C-41A1-AE5C-8A64709224C7}" dt="2025-11-12T21:41:25.140" v="3555" actId="26606"/>
          <ac:spMkLst>
            <pc:docMk/>
            <pc:sldMk cId="3812909099" sldId="462"/>
            <ac:spMk id="29" creationId="{3A9A4357-BD1D-4622-A4FE-766E6AB8DE84}"/>
          </ac:spMkLst>
        </pc:spChg>
        <pc:picChg chg="add mod ord">
          <ac:chgData name="Vickie Turnquist" userId="500a2e8a-e76e-492d-925b-ca06469aa880" providerId="ADAL" clId="{DE8E82B4-2B6C-41A1-AE5C-8A64709224C7}" dt="2025-11-12T21:41:25.140" v="3555" actId="26606"/>
          <ac:picMkLst>
            <pc:docMk/>
            <pc:sldMk cId="3812909099" sldId="462"/>
            <ac:picMk id="5" creationId="{57671931-828E-1EC6-F8C3-75AECF30EB42}"/>
          </ac:picMkLst>
        </pc:picChg>
      </pc:sldChg>
      <pc:sldChg chg="addSp delSp modSp new mod setBg">
        <pc:chgData name="Vickie Turnquist" userId="500a2e8a-e76e-492d-925b-ca06469aa880" providerId="ADAL" clId="{DE8E82B4-2B6C-41A1-AE5C-8A64709224C7}" dt="2025-11-12T21:44:04.072" v="3585" actId="27636"/>
        <pc:sldMkLst>
          <pc:docMk/>
          <pc:sldMk cId="3408637450" sldId="463"/>
        </pc:sldMkLst>
        <pc:spChg chg="mod ord">
          <ac:chgData name="Vickie Turnquist" userId="500a2e8a-e76e-492d-925b-ca06469aa880" providerId="ADAL" clId="{DE8E82B4-2B6C-41A1-AE5C-8A64709224C7}" dt="2025-11-12T21:42:59.819" v="3583" actId="26606"/>
          <ac:spMkLst>
            <pc:docMk/>
            <pc:sldMk cId="3408637450" sldId="463"/>
            <ac:spMk id="2" creationId="{10A0F7E5-8B11-848D-4080-76B8D3D91D95}"/>
          </ac:spMkLst>
        </pc:spChg>
        <pc:spChg chg="mod ord">
          <ac:chgData name="Vickie Turnquist" userId="500a2e8a-e76e-492d-925b-ca06469aa880" providerId="ADAL" clId="{DE8E82B4-2B6C-41A1-AE5C-8A64709224C7}" dt="2025-11-12T21:44:04.072" v="3585" actId="27636"/>
          <ac:spMkLst>
            <pc:docMk/>
            <pc:sldMk cId="3408637450" sldId="463"/>
            <ac:spMk id="3" creationId="{872E1496-54E2-CFCE-2B01-7099E061F14C}"/>
          </ac:spMkLst>
        </pc:spChg>
        <pc:spChg chg="add mod ord">
          <ac:chgData name="Vickie Turnquist" userId="500a2e8a-e76e-492d-925b-ca06469aa880" providerId="ADAL" clId="{DE8E82B4-2B6C-41A1-AE5C-8A64709224C7}" dt="2025-11-12T21:42:59.819" v="3583" actId="26606"/>
          <ac:spMkLst>
            <pc:docMk/>
            <pc:sldMk cId="3408637450" sldId="463"/>
            <ac:spMk id="6" creationId="{42161C67-FE14-8DC0-AD77-3E6D6E3DB45A}"/>
          </ac:spMkLst>
        </pc:spChg>
        <pc:spChg chg="add del mod ord">
          <ac:chgData name="Vickie Turnquist" userId="500a2e8a-e76e-492d-925b-ca06469aa880" providerId="ADAL" clId="{DE8E82B4-2B6C-41A1-AE5C-8A64709224C7}" dt="2025-10-08T20:53:11.145" v="368" actId="478"/>
          <ac:spMkLst>
            <pc:docMk/>
            <pc:sldMk cId="3408637450" sldId="463"/>
            <ac:spMk id="9" creationId="{1729291F-AA37-C76C-0DE7-D8BA07888156}"/>
          </ac:spMkLst>
        </pc:spChg>
        <pc:spChg chg="add mod">
          <ac:chgData name="Vickie Turnquist" userId="500a2e8a-e76e-492d-925b-ca06469aa880" providerId="ADAL" clId="{DE8E82B4-2B6C-41A1-AE5C-8A64709224C7}" dt="2025-11-12T21:42:59.819" v="3583" actId="26606"/>
          <ac:spMkLst>
            <pc:docMk/>
            <pc:sldMk cId="3408637450" sldId="463"/>
            <ac:spMk id="12" creationId="{CC2BD510-24E2-97F3-124F-599192363FFE}"/>
          </ac:spMkLst>
        </pc:spChg>
        <pc:spChg chg="add del">
          <ac:chgData name="Vickie Turnquist" userId="500a2e8a-e76e-492d-925b-ca06469aa880" providerId="ADAL" clId="{DE8E82B4-2B6C-41A1-AE5C-8A64709224C7}" dt="2025-10-08T20:52:36.140" v="355" actId="26606"/>
          <ac:spMkLst>
            <pc:docMk/>
            <pc:sldMk cId="3408637450" sldId="463"/>
            <ac:spMk id="17" creationId="{2ABE1108-6423-4E53-85A1-817683043C77}"/>
          </ac:spMkLst>
        </pc:spChg>
        <pc:spChg chg="add del">
          <ac:chgData name="Vickie Turnquist" userId="500a2e8a-e76e-492d-925b-ca06469aa880" providerId="ADAL" clId="{DE8E82B4-2B6C-41A1-AE5C-8A64709224C7}" dt="2025-10-08T20:52:37.359" v="357" actId="26606"/>
          <ac:spMkLst>
            <pc:docMk/>
            <pc:sldMk cId="3408637450" sldId="463"/>
            <ac:spMk id="19" creationId="{09C509D2-0C1A-47B8-89C1-D3AB17D45256}"/>
          </ac:spMkLst>
        </pc:spChg>
        <pc:spChg chg="add del">
          <ac:chgData name="Vickie Turnquist" userId="500a2e8a-e76e-492d-925b-ca06469aa880" providerId="ADAL" clId="{DE8E82B4-2B6C-41A1-AE5C-8A64709224C7}" dt="2025-10-08T20:52:44.151" v="359" actId="26606"/>
          <ac:spMkLst>
            <pc:docMk/>
            <pc:sldMk cId="3408637450" sldId="463"/>
            <ac:spMk id="21" creationId="{6804CCDD-88C7-4B43-A381-F2D8DAF62BE3}"/>
          </ac:spMkLst>
        </pc:spChg>
        <pc:spChg chg="add del">
          <ac:chgData name="Vickie Turnquist" userId="500a2e8a-e76e-492d-925b-ca06469aa880" providerId="ADAL" clId="{DE8E82B4-2B6C-41A1-AE5C-8A64709224C7}" dt="2025-10-08T20:52:44.151" v="359" actId="26606"/>
          <ac:spMkLst>
            <pc:docMk/>
            <pc:sldMk cId="3408637450" sldId="463"/>
            <ac:spMk id="22" creationId="{BBECEAC1-4BBC-4815-B44E-D9B231A3FC16}"/>
          </ac:spMkLst>
        </pc:spChg>
        <pc:spChg chg="add del">
          <ac:chgData name="Vickie Turnquist" userId="500a2e8a-e76e-492d-925b-ca06469aa880" providerId="ADAL" clId="{DE8E82B4-2B6C-41A1-AE5C-8A64709224C7}" dt="2025-10-08T20:52:47.239" v="361" actId="26606"/>
          <ac:spMkLst>
            <pc:docMk/>
            <pc:sldMk cId="3408637450" sldId="463"/>
            <ac:spMk id="24" creationId="{E698F7DB-50DA-4359-AB57-E3DA492A0074}"/>
          </ac:spMkLst>
        </pc:spChg>
        <pc:spChg chg="add del">
          <ac:chgData name="Vickie Turnquist" userId="500a2e8a-e76e-492d-925b-ca06469aa880" providerId="ADAL" clId="{DE8E82B4-2B6C-41A1-AE5C-8A64709224C7}" dt="2025-10-08T20:52:47.239" v="361" actId="26606"/>
          <ac:spMkLst>
            <pc:docMk/>
            <pc:sldMk cId="3408637450" sldId="463"/>
            <ac:spMk id="25" creationId="{640B2599-8958-480A-B5BB-A76A74D7084C}"/>
          </ac:spMkLst>
        </pc:spChg>
        <pc:spChg chg="add del">
          <ac:chgData name="Vickie Turnquist" userId="500a2e8a-e76e-492d-925b-ca06469aa880" providerId="ADAL" clId="{DE8E82B4-2B6C-41A1-AE5C-8A64709224C7}" dt="2025-10-08T20:53:19.995" v="375" actId="26606"/>
          <ac:spMkLst>
            <pc:docMk/>
            <pc:sldMk cId="3408637450" sldId="463"/>
            <ac:spMk id="36" creationId="{E698F7DB-50DA-4359-AB57-E3DA492A0074}"/>
          </ac:spMkLst>
        </pc:spChg>
        <pc:spChg chg="add del">
          <ac:chgData name="Vickie Turnquist" userId="500a2e8a-e76e-492d-925b-ca06469aa880" providerId="ADAL" clId="{DE8E82B4-2B6C-41A1-AE5C-8A64709224C7}" dt="2025-10-08T20:53:19.995" v="375" actId="26606"/>
          <ac:spMkLst>
            <pc:docMk/>
            <pc:sldMk cId="3408637450" sldId="463"/>
            <ac:spMk id="37" creationId="{640B2599-8958-480A-B5BB-A76A74D7084C}"/>
          </ac:spMkLst>
        </pc:spChg>
        <pc:spChg chg="add del">
          <ac:chgData name="Vickie Turnquist" userId="500a2e8a-e76e-492d-925b-ca06469aa880" providerId="ADAL" clId="{DE8E82B4-2B6C-41A1-AE5C-8A64709224C7}" dt="2025-10-08T20:53:16.141" v="370" actId="26606"/>
          <ac:spMkLst>
            <pc:docMk/>
            <pc:sldMk cId="3408637450" sldId="463"/>
            <ac:spMk id="42" creationId="{394842B0-684D-44CC-B4BC-D13331CFD290}"/>
          </ac:spMkLst>
        </pc:spChg>
        <pc:spChg chg="add del">
          <ac:chgData name="Vickie Turnquist" userId="500a2e8a-e76e-492d-925b-ca06469aa880" providerId="ADAL" clId="{DE8E82B4-2B6C-41A1-AE5C-8A64709224C7}" dt="2025-10-08T20:53:16.141" v="370" actId="26606"/>
          <ac:spMkLst>
            <pc:docMk/>
            <pc:sldMk cId="3408637450" sldId="463"/>
            <ac:spMk id="44" creationId="{4C2A3DC3-F495-4B99-9FF3-3FB30D63235E}"/>
          </ac:spMkLst>
        </pc:spChg>
        <pc:spChg chg="add del">
          <ac:chgData name="Vickie Turnquist" userId="500a2e8a-e76e-492d-925b-ca06469aa880" providerId="ADAL" clId="{DE8E82B4-2B6C-41A1-AE5C-8A64709224C7}" dt="2025-10-08T20:53:19.370" v="372" actId="26606"/>
          <ac:spMkLst>
            <pc:docMk/>
            <pc:sldMk cId="3408637450" sldId="463"/>
            <ac:spMk id="46" creationId="{F6CA58B3-AFCC-4A40-9882-50D5080879B0}"/>
          </ac:spMkLst>
        </pc:spChg>
        <pc:spChg chg="add del">
          <ac:chgData name="Vickie Turnquist" userId="500a2e8a-e76e-492d-925b-ca06469aa880" providerId="ADAL" clId="{DE8E82B4-2B6C-41A1-AE5C-8A64709224C7}" dt="2025-10-08T20:53:19.370" v="372" actId="26606"/>
          <ac:spMkLst>
            <pc:docMk/>
            <pc:sldMk cId="3408637450" sldId="463"/>
            <ac:spMk id="47" creationId="{231BF440-39FA-4087-84CC-2EEC0BBDAF29}"/>
          </ac:spMkLst>
        </pc:spChg>
        <pc:spChg chg="add del">
          <ac:chgData name="Vickie Turnquist" userId="500a2e8a-e76e-492d-925b-ca06469aa880" providerId="ADAL" clId="{DE8E82B4-2B6C-41A1-AE5C-8A64709224C7}" dt="2025-10-08T20:53:19.370" v="372" actId="26606"/>
          <ac:spMkLst>
            <pc:docMk/>
            <pc:sldMk cId="3408637450" sldId="463"/>
            <ac:spMk id="48" creationId="{75C56826-D4E5-42ED-8529-079651CB3005}"/>
          </ac:spMkLst>
        </pc:spChg>
        <pc:spChg chg="add del">
          <ac:chgData name="Vickie Turnquist" userId="500a2e8a-e76e-492d-925b-ca06469aa880" providerId="ADAL" clId="{DE8E82B4-2B6C-41A1-AE5C-8A64709224C7}" dt="2025-10-08T20:53:19.370" v="372" actId="26606"/>
          <ac:spMkLst>
            <pc:docMk/>
            <pc:sldMk cId="3408637450" sldId="463"/>
            <ac:spMk id="49" creationId="{F04E4CBA-303B-48BD-8451-C2701CB0EEBF}"/>
          </ac:spMkLst>
        </pc:spChg>
        <pc:spChg chg="add del">
          <ac:chgData name="Vickie Turnquist" userId="500a2e8a-e76e-492d-925b-ca06469aa880" providerId="ADAL" clId="{DE8E82B4-2B6C-41A1-AE5C-8A64709224C7}" dt="2025-10-08T20:53:19.370" v="372" actId="26606"/>
          <ac:spMkLst>
            <pc:docMk/>
            <pc:sldMk cId="3408637450" sldId="463"/>
            <ac:spMk id="50" creationId="{82095FCE-EF05-4443-B97A-85DEE3A5CA17}"/>
          </ac:spMkLst>
        </pc:spChg>
        <pc:spChg chg="add del">
          <ac:chgData name="Vickie Turnquist" userId="500a2e8a-e76e-492d-925b-ca06469aa880" providerId="ADAL" clId="{DE8E82B4-2B6C-41A1-AE5C-8A64709224C7}" dt="2025-10-08T20:53:19.370" v="372" actId="26606"/>
          <ac:spMkLst>
            <pc:docMk/>
            <pc:sldMk cId="3408637450" sldId="463"/>
            <ac:spMk id="52" creationId="{CA00AE6B-AA30-4CF8-BA6F-339B780AD76C}"/>
          </ac:spMkLst>
        </pc:spChg>
        <pc:spChg chg="add del">
          <ac:chgData name="Vickie Turnquist" userId="500a2e8a-e76e-492d-925b-ca06469aa880" providerId="ADAL" clId="{DE8E82B4-2B6C-41A1-AE5C-8A64709224C7}" dt="2025-10-08T20:53:19.979" v="374" actId="26606"/>
          <ac:spMkLst>
            <pc:docMk/>
            <pc:sldMk cId="3408637450" sldId="463"/>
            <ac:spMk id="54" creationId="{08BC803E-13F3-4DAB-B17C-BEB0076164B7}"/>
          </ac:spMkLst>
        </pc:spChg>
        <pc:spChg chg="add del">
          <ac:chgData name="Vickie Turnquist" userId="500a2e8a-e76e-492d-925b-ca06469aa880" providerId="ADAL" clId="{DE8E82B4-2B6C-41A1-AE5C-8A64709224C7}" dt="2025-10-08T20:53:19.979" v="374" actId="26606"/>
          <ac:spMkLst>
            <pc:docMk/>
            <pc:sldMk cId="3408637450" sldId="463"/>
            <ac:spMk id="55" creationId="{39D85F1B-3302-4DB9-81B1-038ADCE4DEAC}"/>
          </ac:spMkLst>
        </pc:spChg>
        <pc:spChg chg="add del">
          <ac:chgData name="Vickie Turnquist" userId="500a2e8a-e76e-492d-925b-ca06469aa880" providerId="ADAL" clId="{DE8E82B4-2B6C-41A1-AE5C-8A64709224C7}" dt="2025-11-12T21:42:59.819" v="3583" actId="26606"/>
          <ac:spMkLst>
            <pc:docMk/>
            <pc:sldMk cId="3408637450" sldId="463"/>
            <ac:spMk id="57" creationId="{6ECA6DCB-B7E1-40A9-9524-540C6DA40B1B}"/>
          </ac:spMkLst>
        </pc:spChg>
        <pc:spChg chg="add del">
          <ac:chgData name="Vickie Turnquist" userId="500a2e8a-e76e-492d-925b-ca06469aa880" providerId="ADAL" clId="{DE8E82B4-2B6C-41A1-AE5C-8A64709224C7}" dt="2025-11-12T21:42:59.819" v="3583" actId="26606"/>
          <ac:spMkLst>
            <pc:docMk/>
            <pc:sldMk cId="3408637450" sldId="463"/>
            <ac:spMk id="60" creationId="{3873B707-463F-40B0-8227-E8CC6C67EB25}"/>
          </ac:spMkLst>
        </pc:spChg>
        <pc:spChg chg="add del">
          <ac:chgData name="Vickie Turnquist" userId="500a2e8a-e76e-492d-925b-ca06469aa880" providerId="ADAL" clId="{DE8E82B4-2B6C-41A1-AE5C-8A64709224C7}" dt="2025-11-12T21:42:59.819" v="3583" actId="26606"/>
          <ac:spMkLst>
            <pc:docMk/>
            <pc:sldMk cId="3408637450" sldId="463"/>
            <ac:spMk id="61" creationId="{C13237C8-E62C-4F0D-A318-BD6FB6C2D138}"/>
          </ac:spMkLst>
        </pc:spChg>
        <pc:spChg chg="add del">
          <ac:chgData name="Vickie Turnquist" userId="500a2e8a-e76e-492d-925b-ca06469aa880" providerId="ADAL" clId="{DE8E82B4-2B6C-41A1-AE5C-8A64709224C7}" dt="2025-11-12T21:42:59.819" v="3583" actId="26606"/>
          <ac:spMkLst>
            <pc:docMk/>
            <pc:sldMk cId="3408637450" sldId="463"/>
            <ac:spMk id="62" creationId="{19C9EAEA-39D0-4B0E-A0EB-51E7B26740B1}"/>
          </ac:spMkLst>
        </pc:spChg>
        <pc:spChg chg="add del">
          <ac:chgData name="Vickie Turnquist" userId="500a2e8a-e76e-492d-925b-ca06469aa880" providerId="ADAL" clId="{DE8E82B4-2B6C-41A1-AE5C-8A64709224C7}" dt="2025-11-12T21:42:59.819" v="3583" actId="26606"/>
          <ac:spMkLst>
            <pc:docMk/>
            <pc:sldMk cId="3408637450" sldId="463"/>
            <ac:spMk id="63" creationId="{8CB5D2D7-DF65-4E86-BFBA-FFB9B5ACEB64}"/>
          </ac:spMkLst>
        </pc:spChg>
        <pc:spChg chg="add">
          <ac:chgData name="Vickie Turnquist" userId="500a2e8a-e76e-492d-925b-ca06469aa880" providerId="ADAL" clId="{DE8E82B4-2B6C-41A1-AE5C-8A64709224C7}" dt="2025-11-12T21:42:59.819" v="3583" actId="26606"/>
          <ac:spMkLst>
            <pc:docMk/>
            <pc:sldMk cId="3408637450" sldId="463"/>
            <ac:spMk id="68" creationId="{EAE48C4B-3A90-42C3-BA00-6092B477179E}"/>
          </ac:spMkLst>
        </pc:spChg>
        <pc:spChg chg="add">
          <ac:chgData name="Vickie Turnquist" userId="500a2e8a-e76e-492d-925b-ca06469aa880" providerId="ADAL" clId="{DE8E82B4-2B6C-41A1-AE5C-8A64709224C7}" dt="2025-11-12T21:42:59.819" v="3583" actId="26606"/>
          <ac:spMkLst>
            <pc:docMk/>
            <pc:sldMk cId="3408637450" sldId="463"/>
            <ac:spMk id="70" creationId="{F919E280-CA27-4214-97E6-294E0C3BC4B3}"/>
          </ac:spMkLst>
        </pc:spChg>
        <pc:grpChg chg="add del">
          <ac:chgData name="Vickie Turnquist" userId="500a2e8a-e76e-492d-925b-ca06469aa880" providerId="ADAL" clId="{DE8E82B4-2B6C-41A1-AE5C-8A64709224C7}" dt="2025-11-12T21:42:59.819" v="3583" actId="26606"/>
          <ac:grpSpMkLst>
            <pc:docMk/>
            <pc:sldMk cId="3408637450" sldId="463"/>
            <ac:grpSpMk id="58" creationId="{1DE889C7-FAD6-4397-98E2-05D503484459}"/>
          </ac:grpSpMkLst>
        </pc:grpChg>
        <pc:picChg chg="add mod ord">
          <ac:chgData name="Vickie Turnquist" userId="500a2e8a-e76e-492d-925b-ca06469aa880" providerId="ADAL" clId="{DE8E82B4-2B6C-41A1-AE5C-8A64709224C7}" dt="2025-11-12T21:42:59.819" v="3583" actId="26606"/>
          <ac:picMkLst>
            <pc:docMk/>
            <pc:sldMk cId="3408637450" sldId="463"/>
            <ac:picMk id="5" creationId="{4977BC4C-F476-798E-50DF-FBC592D0CB39}"/>
          </ac:picMkLst>
        </pc:picChg>
        <pc:picChg chg="add del mod ord">
          <ac:chgData name="Vickie Turnquist" userId="500a2e8a-e76e-492d-925b-ca06469aa880" providerId="ADAL" clId="{DE8E82B4-2B6C-41A1-AE5C-8A64709224C7}" dt="2025-10-08T20:53:11.145" v="368" actId="478"/>
          <ac:picMkLst>
            <pc:docMk/>
            <pc:sldMk cId="3408637450" sldId="463"/>
            <ac:picMk id="8" creationId="{4CCA3082-4172-EE46-65E1-3754E575EB59}"/>
          </ac:picMkLst>
        </pc:picChg>
        <pc:picChg chg="add mod ord">
          <ac:chgData name="Vickie Turnquist" userId="500a2e8a-e76e-492d-925b-ca06469aa880" providerId="ADAL" clId="{DE8E82B4-2B6C-41A1-AE5C-8A64709224C7}" dt="2025-11-12T21:42:59.819" v="3583" actId="26606"/>
          <ac:picMkLst>
            <pc:docMk/>
            <pc:sldMk cId="3408637450" sldId="463"/>
            <ac:picMk id="11" creationId="{0C35C971-692A-568B-D4C7-71912A013D0C}"/>
          </ac:picMkLst>
        </pc:picChg>
        <pc:cxnChg chg="add del">
          <ac:chgData name="Vickie Turnquist" userId="500a2e8a-e76e-492d-925b-ca06469aa880" providerId="ADAL" clId="{DE8E82B4-2B6C-41A1-AE5C-8A64709224C7}" dt="2025-10-08T20:53:02.804" v="367" actId="26606"/>
          <ac:cxnSpMkLst>
            <pc:docMk/>
            <pc:sldMk cId="3408637450" sldId="463"/>
            <ac:cxnSpMk id="27" creationId="{1503BFE4-729B-D9D0-C17B-501E6AF1127A}"/>
          </ac:cxnSpMkLst>
        </pc:cxnChg>
        <pc:cxnChg chg="add del">
          <ac:chgData name="Vickie Turnquist" userId="500a2e8a-e76e-492d-925b-ca06469aa880" providerId="ADAL" clId="{DE8E82B4-2B6C-41A1-AE5C-8A64709224C7}" dt="2025-10-08T20:52:57.508" v="364" actId="26606"/>
          <ac:cxnSpMkLst>
            <pc:docMk/>
            <pc:sldMk cId="3408637450" sldId="463"/>
            <ac:cxnSpMk id="32" creationId="{1503BFE4-729B-D9D0-C17B-501E6AF1127A}"/>
          </ac:cxnSpMkLst>
        </pc:cxnChg>
        <pc:cxnChg chg="add del">
          <ac:chgData name="Vickie Turnquist" userId="500a2e8a-e76e-492d-925b-ca06469aa880" providerId="ADAL" clId="{DE8E82B4-2B6C-41A1-AE5C-8A64709224C7}" dt="2025-10-08T20:53:02.790" v="366" actId="26606"/>
          <ac:cxnSpMkLst>
            <pc:docMk/>
            <pc:sldMk cId="3408637450" sldId="463"/>
            <ac:cxnSpMk id="34" creationId="{1503BFE4-729B-D9D0-C17B-501E6AF1127A}"/>
          </ac:cxnSpMkLst>
        </pc:cxnChg>
      </pc:sldChg>
      <pc:sldChg chg="addSp delSp modSp new mod setBg">
        <pc:chgData name="Vickie Turnquist" userId="500a2e8a-e76e-492d-925b-ca06469aa880" providerId="ADAL" clId="{DE8E82B4-2B6C-41A1-AE5C-8A64709224C7}" dt="2025-11-12T22:04:19.636" v="3597"/>
        <pc:sldMkLst>
          <pc:docMk/>
          <pc:sldMk cId="615962941" sldId="464"/>
        </pc:sldMkLst>
        <pc:spChg chg="mod">
          <ac:chgData name="Vickie Turnquist" userId="500a2e8a-e76e-492d-925b-ca06469aa880" providerId="ADAL" clId="{DE8E82B4-2B6C-41A1-AE5C-8A64709224C7}" dt="2025-11-12T21:44:40.405" v="3590" actId="26606"/>
          <ac:spMkLst>
            <pc:docMk/>
            <pc:sldMk cId="615962941" sldId="464"/>
            <ac:spMk id="2" creationId="{06DE4FD1-6E9C-0D28-E3B1-D942E8F31C28}"/>
          </ac:spMkLst>
        </pc:spChg>
        <pc:spChg chg="add del mod">
          <ac:chgData name="Vickie Turnquist" userId="500a2e8a-e76e-492d-925b-ca06469aa880" providerId="ADAL" clId="{DE8E82B4-2B6C-41A1-AE5C-8A64709224C7}" dt="2025-10-08T20:58:33.386" v="443" actId="26606"/>
          <ac:spMkLst>
            <pc:docMk/>
            <pc:sldMk cId="615962941" sldId="464"/>
            <ac:spMk id="3" creationId="{66CF4225-CFC6-3B9A-C4F0-4069E748CE01}"/>
          </ac:spMkLst>
        </pc:spChg>
        <pc:spChg chg="add del">
          <ac:chgData name="Vickie Turnquist" userId="500a2e8a-e76e-492d-925b-ca06469aa880" providerId="ADAL" clId="{DE8E82B4-2B6C-41A1-AE5C-8A64709224C7}" dt="2025-11-12T21:44:40.405" v="3590" actId="26606"/>
          <ac:spMkLst>
            <pc:docMk/>
            <pc:sldMk cId="615962941" sldId="464"/>
            <ac:spMk id="9" creationId="{BACC6370-2D7E-4714-9D71-7542949D7D5D}"/>
          </ac:spMkLst>
        </pc:spChg>
        <pc:spChg chg="add del">
          <ac:chgData name="Vickie Turnquist" userId="500a2e8a-e76e-492d-925b-ca06469aa880" providerId="ADAL" clId="{DE8E82B4-2B6C-41A1-AE5C-8A64709224C7}" dt="2025-10-08T20:58:25.167" v="438" actId="26606"/>
          <ac:spMkLst>
            <pc:docMk/>
            <pc:sldMk cId="615962941" sldId="464"/>
            <ac:spMk id="10" creationId="{4F7EBAE4-9945-4473-9E34-B2C66EA0F03D}"/>
          </ac:spMkLst>
        </pc:spChg>
        <pc:spChg chg="add del">
          <ac:chgData name="Vickie Turnquist" userId="500a2e8a-e76e-492d-925b-ca06469aa880" providerId="ADAL" clId="{DE8E82B4-2B6C-41A1-AE5C-8A64709224C7}" dt="2025-11-12T21:44:40.405" v="3590" actId="26606"/>
          <ac:spMkLst>
            <pc:docMk/>
            <pc:sldMk cId="615962941" sldId="464"/>
            <ac:spMk id="11" creationId="{256B2C21-A230-48C0-8DF1-C46611373C44}"/>
          </ac:spMkLst>
        </pc:spChg>
        <pc:spChg chg="add del">
          <ac:chgData name="Vickie Turnquist" userId="500a2e8a-e76e-492d-925b-ca06469aa880" providerId="ADAL" clId="{DE8E82B4-2B6C-41A1-AE5C-8A64709224C7}" dt="2025-10-08T20:58:25.167" v="438" actId="26606"/>
          <ac:spMkLst>
            <pc:docMk/>
            <pc:sldMk cId="615962941" sldId="464"/>
            <ac:spMk id="12" creationId="{70BEB1E7-2F88-40BC-B73D-42E5B6F80BFC}"/>
          </ac:spMkLst>
        </pc:spChg>
        <pc:spChg chg="add del">
          <ac:chgData name="Vickie Turnquist" userId="500a2e8a-e76e-492d-925b-ca06469aa880" providerId="ADAL" clId="{DE8E82B4-2B6C-41A1-AE5C-8A64709224C7}" dt="2025-11-12T21:44:40.405" v="3590" actId="26606"/>
          <ac:spMkLst>
            <pc:docMk/>
            <pc:sldMk cId="615962941" sldId="464"/>
            <ac:spMk id="13" creationId="{3847E18C-932D-4C95-AABA-FEC7C9499AD7}"/>
          </ac:spMkLst>
        </pc:spChg>
        <pc:spChg chg="add del">
          <ac:chgData name="Vickie Turnquist" userId="500a2e8a-e76e-492d-925b-ca06469aa880" providerId="ADAL" clId="{DE8E82B4-2B6C-41A1-AE5C-8A64709224C7}" dt="2025-10-08T20:58:25.167" v="438" actId="26606"/>
          <ac:spMkLst>
            <pc:docMk/>
            <pc:sldMk cId="615962941" sldId="464"/>
            <ac:spMk id="14" creationId="{A7B99495-F43F-4D80-A44F-2CB4764EB90B}"/>
          </ac:spMkLst>
        </pc:spChg>
        <pc:spChg chg="add del">
          <ac:chgData name="Vickie Turnquist" userId="500a2e8a-e76e-492d-925b-ca06469aa880" providerId="ADAL" clId="{DE8E82B4-2B6C-41A1-AE5C-8A64709224C7}" dt="2025-11-12T21:44:40.405" v="3590" actId="26606"/>
          <ac:spMkLst>
            <pc:docMk/>
            <pc:sldMk cId="615962941" sldId="464"/>
            <ac:spMk id="15" creationId="{3150CB11-0C61-439E-910F-5787759E72A0}"/>
          </ac:spMkLst>
        </pc:spChg>
        <pc:spChg chg="add del">
          <ac:chgData name="Vickie Turnquist" userId="500a2e8a-e76e-492d-925b-ca06469aa880" providerId="ADAL" clId="{DE8E82B4-2B6C-41A1-AE5C-8A64709224C7}" dt="2025-10-08T20:58:31.075" v="440" actId="26606"/>
          <ac:spMkLst>
            <pc:docMk/>
            <pc:sldMk cId="615962941" sldId="464"/>
            <ac:spMk id="16" creationId="{D1D34770-47A8-402C-AF23-2B653F2D88C1}"/>
          </ac:spMkLst>
        </pc:spChg>
        <pc:spChg chg="add del">
          <ac:chgData name="Vickie Turnquist" userId="500a2e8a-e76e-492d-925b-ca06469aa880" providerId="ADAL" clId="{DE8E82B4-2B6C-41A1-AE5C-8A64709224C7}" dt="2025-11-12T21:44:40.405" v="3590" actId="26606"/>
          <ac:spMkLst>
            <pc:docMk/>
            <pc:sldMk cId="615962941" sldId="464"/>
            <ac:spMk id="19" creationId="{443F2ACA-E6D6-4028-82DD-F03C262D5DE6}"/>
          </ac:spMkLst>
        </pc:spChg>
        <pc:spChg chg="add del">
          <ac:chgData name="Vickie Turnquist" userId="500a2e8a-e76e-492d-925b-ca06469aa880" providerId="ADAL" clId="{DE8E82B4-2B6C-41A1-AE5C-8A64709224C7}" dt="2025-10-08T20:58:33.359" v="442" actId="26606"/>
          <ac:spMkLst>
            <pc:docMk/>
            <pc:sldMk cId="615962941" sldId="464"/>
            <ac:spMk id="20" creationId="{4F7EBAE4-9945-4473-9E34-B2C66EA0F03D}"/>
          </ac:spMkLst>
        </pc:spChg>
        <pc:spChg chg="add del">
          <ac:chgData name="Vickie Turnquist" userId="500a2e8a-e76e-492d-925b-ca06469aa880" providerId="ADAL" clId="{DE8E82B4-2B6C-41A1-AE5C-8A64709224C7}" dt="2025-10-08T20:58:33.359" v="442" actId="26606"/>
          <ac:spMkLst>
            <pc:docMk/>
            <pc:sldMk cId="615962941" sldId="464"/>
            <ac:spMk id="22" creationId="{70BEB1E7-2F88-40BC-B73D-42E5B6F80BFC}"/>
          </ac:spMkLst>
        </pc:spChg>
        <pc:spChg chg="add del">
          <ac:chgData name="Vickie Turnquist" userId="500a2e8a-e76e-492d-925b-ca06469aa880" providerId="ADAL" clId="{DE8E82B4-2B6C-41A1-AE5C-8A64709224C7}" dt="2025-10-08T20:58:33.359" v="442" actId="26606"/>
          <ac:spMkLst>
            <pc:docMk/>
            <pc:sldMk cId="615962941" sldId="464"/>
            <ac:spMk id="23" creationId="{A7B99495-F43F-4D80-A44F-2CB4764EB90B}"/>
          </ac:spMkLst>
        </pc:spChg>
        <pc:spChg chg="add del">
          <ac:chgData name="Vickie Turnquist" userId="500a2e8a-e76e-492d-925b-ca06469aa880" providerId="ADAL" clId="{DE8E82B4-2B6C-41A1-AE5C-8A64709224C7}" dt="2025-11-12T21:44:40.405" v="3590" actId="26606"/>
          <ac:spMkLst>
            <pc:docMk/>
            <pc:sldMk cId="615962941" sldId="464"/>
            <ac:spMk id="26" creationId="{43F8A58B-5155-44CE-A5FF-7647B47D0A7A}"/>
          </ac:spMkLst>
        </pc:spChg>
        <pc:spChg chg="add del">
          <ac:chgData name="Vickie Turnquist" userId="500a2e8a-e76e-492d-925b-ca06469aa880" providerId="ADAL" clId="{DE8E82B4-2B6C-41A1-AE5C-8A64709224C7}" dt="2025-11-12T21:44:29.456" v="3587" actId="26606"/>
          <ac:spMkLst>
            <pc:docMk/>
            <pc:sldMk cId="615962941" sldId="464"/>
            <ac:spMk id="32" creationId="{2C61293E-6EBE-43EF-A52C-9BEBFD7679D4}"/>
          </ac:spMkLst>
        </pc:spChg>
        <pc:spChg chg="add del">
          <ac:chgData name="Vickie Turnquist" userId="500a2e8a-e76e-492d-925b-ca06469aa880" providerId="ADAL" clId="{DE8E82B4-2B6C-41A1-AE5C-8A64709224C7}" dt="2025-11-12T21:44:29.456" v="3587" actId="26606"/>
          <ac:spMkLst>
            <pc:docMk/>
            <pc:sldMk cId="615962941" sldId="464"/>
            <ac:spMk id="34" creationId="{3FCFB1DE-0B7E-48CC-BA90-B2AB0889F9D6}"/>
          </ac:spMkLst>
        </pc:spChg>
        <pc:spChg chg="add del">
          <ac:chgData name="Vickie Turnquist" userId="500a2e8a-e76e-492d-925b-ca06469aa880" providerId="ADAL" clId="{DE8E82B4-2B6C-41A1-AE5C-8A64709224C7}" dt="2025-11-12T21:44:40.309" v="3589" actId="26606"/>
          <ac:spMkLst>
            <pc:docMk/>
            <pc:sldMk cId="615962941" sldId="464"/>
            <ac:spMk id="36" creationId="{45D37F4E-DDB4-456B-97E0-9937730A039F}"/>
          </ac:spMkLst>
        </pc:spChg>
        <pc:spChg chg="add del">
          <ac:chgData name="Vickie Turnquist" userId="500a2e8a-e76e-492d-925b-ca06469aa880" providerId="ADAL" clId="{DE8E82B4-2B6C-41A1-AE5C-8A64709224C7}" dt="2025-11-12T21:44:40.309" v="3589" actId="26606"/>
          <ac:spMkLst>
            <pc:docMk/>
            <pc:sldMk cId="615962941" sldId="464"/>
            <ac:spMk id="37" creationId="{B2DD41CD-8F47-4F56-AD12-4E2FF7696987}"/>
          </ac:spMkLst>
        </pc:spChg>
        <pc:spChg chg="add">
          <ac:chgData name="Vickie Turnquist" userId="500a2e8a-e76e-492d-925b-ca06469aa880" providerId="ADAL" clId="{DE8E82B4-2B6C-41A1-AE5C-8A64709224C7}" dt="2025-11-12T21:44:40.405" v="3590" actId="26606"/>
          <ac:spMkLst>
            <pc:docMk/>
            <pc:sldMk cId="615962941" sldId="464"/>
            <ac:spMk id="39" creationId="{955A2079-FA98-4876-80F0-72364A7D2EA4}"/>
          </ac:spMkLst>
        </pc:spChg>
        <pc:graphicFrameChg chg="add del">
          <ac:chgData name="Vickie Turnquist" userId="500a2e8a-e76e-492d-925b-ca06469aa880" providerId="ADAL" clId="{DE8E82B4-2B6C-41A1-AE5C-8A64709224C7}" dt="2025-10-08T20:58:25.167" v="438" actId="26606"/>
          <ac:graphicFrameMkLst>
            <pc:docMk/>
            <pc:sldMk cId="615962941" sldId="464"/>
            <ac:graphicFrameMk id="5" creationId="{B2C16AA3-422A-D3DC-09B3-E5695F6CF193}"/>
          </ac:graphicFrameMkLst>
        </pc:graphicFrameChg>
        <pc:graphicFrameChg chg="add del">
          <ac:chgData name="Vickie Turnquist" userId="500a2e8a-e76e-492d-925b-ca06469aa880" providerId="ADAL" clId="{DE8E82B4-2B6C-41A1-AE5C-8A64709224C7}" dt="2025-10-08T20:58:31.075" v="440" actId="26606"/>
          <ac:graphicFrameMkLst>
            <pc:docMk/>
            <pc:sldMk cId="615962941" sldId="464"/>
            <ac:graphicFrameMk id="18" creationId="{AB09C3EE-E006-4B0D-7DDE-B672BB9423FE}"/>
          </ac:graphicFrameMkLst>
        </pc:graphicFrameChg>
        <pc:graphicFrameChg chg="add del">
          <ac:chgData name="Vickie Turnquist" userId="500a2e8a-e76e-492d-925b-ca06469aa880" providerId="ADAL" clId="{DE8E82B4-2B6C-41A1-AE5C-8A64709224C7}" dt="2025-10-08T20:58:33.359" v="442" actId="26606"/>
          <ac:graphicFrameMkLst>
            <pc:docMk/>
            <pc:sldMk cId="615962941" sldId="464"/>
            <ac:graphicFrameMk id="24" creationId="{B2C16AA3-422A-D3DC-09B3-E5695F6CF193}"/>
          </ac:graphicFrameMkLst>
        </pc:graphicFrameChg>
        <pc:graphicFrameChg chg="add mod modGraphic">
          <ac:chgData name="Vickie Turnquist" userId="500a2e8a-e76e-492d-925b-ca06469aa880" providerId="ADAL" clId="{DE8E82B4-2B6C-41A1-AE5C-8A64709224C7}" dt="2025-11-12T22:04:19.636" v="3597"/>
          <ac:graphicFrameMkLst>
            <pc:docMk/>
            <pc:sldMk cId="615962941" sldId="464"/>
            <ac:graphicFrameMk id="27" creationId="{23741851-364C-AA0D-BC64-96FF00F98CE8}"/>
          </ac:graphicFrameMkLst>
        </pc:graphicFrameChg>
        <pc:picChg chg="add del">
          <ac:chgData name="Vickie Turnquist" userId="500a2e8a-e76e-492d-925b-ca06469aa880" providerId="ADAL" clId="{DE8E82B4-2B6C-41A1-AE5C-8A64709224C7}" dt="2025-10-08T20:58:25.167" v="438" actId="26606"/>
          <ac:picMkLst>
            <pc:docMk/>
            <pc:sldMk cId="615962941" sldId="464"/>
            <ac:picMk id="6" creationId="{E7577A34-15F1-BF9D-04D7-259AD67EE471}"/>
          </ac:picMkLst>
        </pc:picChg>
        <pc:picChg chg="add del">
          <ac:chgData name="Vickie Turnquist" userId="500a2e8a-e76e-492d-925b-ca06469aa880" providerId="ADAL" clId="{DE8E82B4-2B6C-41A1-AE5C-8A64709224C7}" dt="2025-10-08T20:58:31.075" v="440" actId="26606"/>
          <ac:picMkLst>
            <pc:docMk/>
            <pc:sldMk cId="615962941" sldId="464"/>
            <ac:picMk id="17" creationId="{00C0AA9F-DA90-5575-F3C3-39315B4BA5E2}"/>
          </ac:picMkLst>
        </pc:picChg>
        <pc:picChg chg="add del">
          <ac:chgData name="Vickie Turnquist" userId="500a2e8a-e76e-492d-925b-ca06469aa880" providerId="ADAL" clId="{DE8E82B4-2B6C-41A1-AE5C-8A64709224C7}" dt="2025-10-08T20:58:33.359" v="442" actId="26606"/>
          <ac:picMkLst>
            <pc:docMk/>
            <pc:sldMk cId="615962941" sldId="464"/>
            <ac:picMk id="21" creationId="{E7577A34-15F1-BF9D-04D7-259AD67EE471}"/>
          </ac:picMkLst>
        </pc:picChg>
      </pc:sldChg>
      <pc:sldChg chg="addSp delSp modSp new del mod setBg">
        <pc:chgData name="Vickie Turnquist" userId="500a2e8a-e76e-492d-925b-ca06469aa880" providerId="ADAL" clId="{DE8E82B4-2B6C-41A1-AE5C-8A64709224C7}" dt="2025-11-12T21:45:10.139" v="3591" actId="2696"/>
        <pc:sldMkLst>
          <pc:docMk/>
          <pc:sldMk cId="4275304008" sldId="465"/>
        </pc:sldMkLst>
        <pc:spChg chg="mod">
          <ac:chgData name="Vickie Turnquist" userId="500a2e8a-e76e-492d-925b-ca06469aa880" providerId="ADAL" clId="{DE8E82B4-2B6C-41A1-AE5C-8A64709224C7}" dt="2025-10-08T21:04:31.242" v="547" actId="26606"/>
          <ac:spMkLst>
            <pc:docMk/>
            <pc:sldMk cId="4275304008" sldId="465"/>
            <ac:spMk id="2" creationId="{4485616E-AE6C-0D3B-431E-85060882D359}"/>
          </ac:spMkLst>
        </pc:spChg>
        <pc:spChg chg="mod">
          <ac:chgData name="Vickie Turnquist" userId="500a2e8a-e76e-492d-925b-ca06469aa880" providerId="ADAL" clId="{DE8E82B4-2B6C-41A1-AE5C-8A64709224C7}" dt="2025-10-08T21:04:31.242" v="547" actId="26606"/>
          <ac:spMkLst>
            <pc:docMk/>
            <pc:sldMk cId="4275304008" sldId="465"/>
            <ac:spMk id="3" creationId="{5F3B9074-22C8-EEF6-7146-928E6A247CDC}"/>
          </ac:spMkLst>
        </pc:spChg>
        <pc:spChg chg="add mod">
          <ac:chgData name="Vickie Turnquist" userId="500a2e8a-e76e-492d-925b-ca06469aa880" providerId="ADAL" clId="{DE8E82B4-2B6C-41A1-AE5C-8A64709224C7}" dt="2025-10-08T21:04:31.242" v="547" actId="26606"/>
          <ac:spMkLst>
            <pc:docMk/>
            <pc:sldMk cId="4275304008" sldId="465"/>
            <ac:spMk id="6" creationId="{AD864F71-A1C6-3614-D29E-1F29D1A5B2FA}"/>
          </ac:spMkLst>
        </pc:spChg>
        <pc:spChg chg="add del">
          <ac:chgData name="Vickie Turnquist" userId="500a2e8a-e76e-492d-925b-ca06469aa880" providerId="ADAL" clId="{DE8E82B4-2B6C-41A1-AE5C-8A64709224C7}" dt="2025-10-08T21:04:29.699" v="544" actId="26606"/>
          <ac:spMkLst>
            <pc:docMk/>
            <pc:sldMk cId="4275304008" sldId="465"/>
            <ac:spMk id="11" creationId="{F94AA2BD-2E3F-4B1D-8127-5744B8115311}"/>
          </ac:spMkLst>
        </pc:spChg>
        <pc:spChg chg="add del">
          <ac:chgData name="Vickie Turnquist" userId="500a2e8a-e76e-492d-925b-ca06469aa880" providerId="ADAL" clId="{DE8E82B4-2B6C-41A1-AE5C-8A64709224C7}" dt="2025-10-08T21:04:29.699" v="544" actId="26606"/>
          <ac:spMkLst>
            <pc:docMk/>
            <pc:sldMk cId="4275304008" sldId="465"/>
            <ac:spMk id="13" creationId="{4BD02261-2DC8-4AA8-9E16-7751AE892445}"/>
          </ac:spMkLst>
        </pc:spChg>
        <pc:spChg chg="add del">
          <ac:chgData name="Vickie Turnquist" userId="500a2e8a-e76e-492d-925b-ca06469aa880" providerId="ADAL" clId="{DE8E82B4-2B6C-41A1-AE5C-8A64709224C7}" dt="2025-10-08T21:04:29.699" v="544" actId="26606"/>
          <ac:spMkLst>
            <pc:docMk/>
            <pc:sldMk cId="4275304008" sldId="465"/>
            <ac:spMk id="15" creationId="{3D752CF2-2291-40B5-B462-C17B174C10BC}"/>
          </ac:spMkLst>
        </pc:spChg>
        <pc:spChg chg="add del">
          <ac:chgData name="Vickie Turnquist" userId="500a2e8a-e76e-492d-925b-ca06469aa880" providerId="ADAL" clId="{DE8E82B4-2B6C-41A1-AE5C-8A64709224C7}" dt="2025-10-08T21:04:31.227" v="546" actId="26606"/>
          <ac:spMkLst>
            <pc:docMk/>
            <pc:sldMk cId="4275304008" sldId="465"/>
            <ac:spMk id="17" creationId="{04812C46-200A-4DEB-A05E-3ED6C68C2387}"/>
          </ac:spMkLst>
        </pc:spChg>
        <pc:spChg chg="add del">
          <ac:chgData name="Vickie Turnquist" userId="500a2e8a-e76e-492d-925b-ca06469aa880" providerId="ADAL" clId="{DE8E82B4-2B6C-41A1-AE5C-8A64709224C7}" dt="2025-10-08T21:04:31.227" v="546" actId="26606"/>
          <ac:spMkLst>
            <pc:docMk/>
            <pc:sldMk cId="4275304008" sldId="465"/>
            <ac:spMk id="18" creationId="{D1EA859B-E555-4109-94F3-6700E046E008}"/>
          </ac:spMkLst>
        </pc:spChg>
        <pc:spChg chg="add">
          <ac:chgData name="Vickie Turnquist" userId="500a2e8a-e76e-492d-925b-ca06469aa880" providerId="ADAL" clId="{DE8E82B4-2B6C-41A1-AE5C-8A64709224C7}" dt="2025-10-08T21:04:31.242" v="547" actId="26606"/>
          <ac:spMkLst>
            <pc:docMk/>
            <pc:sldMk cId="4275304008" sldId="465"/>
            <ac:spMk id="20" creationId="{058A14AF-9FB5-4CC7-BA35-E8E85D3EDF0E}"/>
          </ac:spMkLst>
        </pc:spChg>
        <pc:spChg chg="add">
          <ac:chgData name="Vickie Turnquist" userId="500a2e8a-e76e-492d-925b-ca06469aa880" providerId="ADAL" clId="{DE8E82B4-2B6C-41A1-AE5C-8A64709224C7}" dt="2025-10-08T21:04:31.242" v="547" actId="26606"/>
          <ac:spMkLst>
            <pc:docMk/>
            <pc:sldMk cId="4275304008" sldId="465"/>
            <ac:spMk id="21" creationId="{3A9A4357-BD1D-4622-A4FE-766E6AB8DE84}"/>
          </ac:spMkLst>
        </pc:spChg>
        <pc:spChg chg="add">
          <ac:chgData name="Vickie Turnquist" userId="500a2e8a-e76e-492d-925b-ca06469aa880" providerId="ADAL" clId="{DE8E82B4-2B6C-41A1-AE5C-8A64709224C7}" dt="2025-10-08T21:04:31.242" v="547" actId="26606"/>
          <ac:spMkLst>
            <pc:docMk/>
            <pc:sldMk cId="4275304008" sldId="465"/>
            <ac:spMk id="22" creationId="{E659831F-0D9A-4C63-9EBB-8435B85A440F}"/>
          </ac:spMkLst>
        </pc:spChg>
        <pc:spChg chg="add">
          <ac:chgData name="Vickie Turnquist" userId="500a2e8a-e76e-492d-925b-ca06469aa880" providerId="ADAL" clId="{DE8E82B4-2B6C-41A1-AE5C-8A64709224C7}" dt="2025-10-08T21:04:31.242" v="547" actId="26606"/>
          <ac:spMkLst>
            <pc:docMk/>
            <pc:sldMk cId="4275304008" sldId="465"/>
            <ac:spMk id="23" creationId="{E6995CE5-F890-4ABA-82A2-26507CE8D2A3}"/>
          </ac:spMkLst>
        </pc:spChg>
        <pc:picChg chg="add mod ord">
          <ac:chgData name="Vickie Turnquist" userId="500a2e8a-e76e-492d-925b-ca06469aa880" providerId="ADAL" clId="{DE8E82B4-2B6C-41A1-AE5C-8A64709224C7}" dt="2025-10-08T21:04:33.402" v="549" actId="962"/>
          <ac:picMkLst>
            <pc:docMk/>
            <pc:sldMk cId="4275304008" sldId="465"/>
            <ac:picMk id="5" creationId="{3422C396-E20C-BBC9-C9B9-BF9CFA3B0AEC}"/>
          </ac:picMkLst>
        </pc:picChg>
      </pc:sldChg>
      <pc:sldChg chg="addSp delSp modSp new mod">
        <pc:chgData name="Vickie Turnquist" userId="500a2e8a-e76e-492d-925b-ca06469aa880" providerId="ADAL" clId="{DE8E82B4-2B6C-41A1-AE5C-8A64709224C7}" dt="2025-11-03T22:26:52.286" v="1176" actId="26606"/>
        <pc:sldMkLst>
          <pc:docMk/>
          <pc:sldMk cId="2747375574" sldId="466"/>
        </pc:sldMkLst>
        <pc:spChg chg="mod">
          <ac:chgData name="Vickie Turnquist" userId="500a2e8a-e76e-492d-925b-ca06469aa880" providerId="ADAL" clId="{DE8E82B4-2B6C-41A1-AE5C-8A64709224C7}" dt="2025-11-03T22:24:02.723" v="758" actId="20577"/>
          <ac:spMkLst>
            <pc:docMk/>
            <pc:sldMk cId="2747375574" sldId="466"/>
            <ac:spMk id="2" creationId="{AFA520C2-0607-A0FB-35A8-1DA8147A2A1E}"/>
          </ac:spMkLst>
        </pc:spChg>
        <pc:spChg chg="mod">
          <ac:chgData name="Vickie Turnquist" userId="500a2e8a-e76e-492d-925b-ca06469aa880" providerId="ADAL" clId="{DE8E82B4-2B6C-41A1-AE5C-8A64709224C7}" dt="2025-11-03T22:24:07.668" v="769" actId="20577"/>
          <ac:spMkLst>
            <pc:docMk/>
            <pc:sldMk cId="2747375574" sldId="466"/>
            <ac:spMk id="3" creationId="{377D92EA-1C67-8F10-7020-972305F302B7}"/>
          </ac:spMkLst>
        </pc:spChg>
        <pc:spChg chg="add del mod">
          <ac:chgData name="Vickie Turnquist" userId="500a2e8a-e76e-492d-925b-ca06469aa880" providerId="ADAL" clId="{DE8E82B4-2B6C-41A1-AE5C-8A64709224C7}" dt="2025-11-03T22:26:52.286" v="1176" actId="26606"/>
          <ac:spMkLst>
            <pc:docMk/>
            <pc:sldMk cId="2747375574" sldId="466"/>
            <ac:spMk id="4" creationId="{E0E9D656-CBC1-C4B3-E847-246C1A1DBFFF}"/>
          </ac:spMkLst>
        </pc:spChg>
        <pc:spChg chg="mod">
          <ac:chgData name="Vickie Turnquist" userId="500a2e8a-e76e-492d-925b-ca06469aa880" providerId="ADAL" clId="{DE8E82B4-2B6C-41A1-AE5C-8A64709224C7}" dt="2025-11-03T22:25:32.496" v="989" actId="20577"/>
          <ac:spMkLst>
            <pc:docMk/>
            <pc:sldMk cId="2747375574" sldId="466"/>
            <ac:spMk id="5" creationId="{1C4B3C28-EA48-722C-636A-9FE847C7BB66}"/>
          </ac:spMkLst>
        </pc:spChg>
        <pc:spChg chg="mod">
          <ac:chgData name="Vickie Turnquist" userId="500a2e8a-e76e-492d-925b-ca06469aa880" providerId="ADAL" clId="{DE8E82B4-2B6C-41A1-AE5C-8A64709224C7}" dt="2025-11-03T22:26:31.408" v="1173" actId="20577"/>
          <ac:spMkLst>
            <pc:docMk/>
            <pc:sldMk cId="2747375574" sldId="466"/>
            <ac:spMk id="6" creationId="{CFED01BD-5305-EAE9-FD40-2CA8E14934E6}"/>
          </ac:spMkLst>
        </pc:spChg>
        <pc:graphicFrameChg chg="add del">
          <ac:chgData name="Vickie Turnquist" userId="500a2e8a-e76e-492d-925b-ca06469aa880" providerId="ADAL" clId="{DE8E82B4-2B6C-41A1-AE5C-8A64709224C7}" dt="2025-11-03T22:26:52.253" v="1175" actId="26606"/>
          <ac:graphicFrameMkLst>
            <pc:docMk/>
            <pc:sldMk cId="2747375574" sldId="466"/>
            <ac:graphicFrameMk id="8" creationId="{53BC4DE0-9660-3887-3587-2EEF57811193}"/>
          </ac:graphicFrameMkLst>
        </pc:graphicFrameChg>
        <pc:graphicFrameChg chg="add">
          <ac:chgData name="Vickie Turnquist" userId="500a2e8a-e76e-492d-925b-ca06469aa880" providerId="ADAL" clId="{DE8E82B4-2B6C-41A1-AE5C-8A64709224C7}" dt="2025-11-03T22:26:52.286" v="1176" actId="26606"/>
          <ac:graphicFrameMkLst>
            <pc:docMk/>
            <pc:sldMk cId="2747375574" sldId="466"/>
            <ac:graphicFrameMk id="10" creationId="{B2D5DE43-5886-CEF2-A115-0957E54A323C}"/>
          </ac:graphicFrameMkLst>
        </pc:graphicFrameChg>
      </pc:sldChg>
      <pc:sldChg chg="addSp delSp modSp new mod setBg">
        <pc:chgData name="Vickie Turnquist" userId="500a2e8a-e76e-492d-925b-ca06469aa880" providerId="ADAL" clId="{DE8E82B4-2B6C-41A1-AE5C-8A64709224C7}" dt="2025-11-03T23:09:59.441" v="1734" actId="26606"/>
        <pc:sldMkLst>
          <pc:docMk/>
          <pc:sldMk cId="542532915" sldId="467"/>
        </pc:sldMkLst>
        <pc:spChg chg="mod">
          <ac:chgData name="Vickie Turnquist" userId="500a2e8a-e76e-492d-925b-ca06469aa880" providerId="ADAL" clId="{DE8E82B4-2B6C-41A1-AE5C-8A64709224C7}" dt="2025-11-03T23:09:59.441" v="1734" actId="26606"/>
          <ac:spMkLst>
            <pc:docMk/>
            <pc:sldMk cId="542532915" sldId="467"/>
            <ac:spMk id="2" creationId="{2813993C-C4A4-7C90-C2E5-2B1340A6E16D}"/>
          </ac:spMkLst>
        </pc:spChg>
        <pc:spChg chg="mod">
          <ac:chgData name="Vickie Turnquist" userId="500a2e8a-e76e-492d-925b-ca06469aa880" providerId="ADAL" clId="{DE8E82B4-2B6C-41A1-AE5C-8A64709224C7}" dt="2025-11-03T23:09:59.441" v="1734" actId="26606"/>
          <ac:spMkLst>
            <pc:docMk/>
            <pc:sldMk cId="542532915" sldId="467"/>
            <ac:spMk id="3" creationId="{1C9EF3B1-DFBE-3038-926F-5C86CA00DDFC}"/>
          </ac:spMkLst>
        </pc:spChg>
        <pc:spChg chg="add del">
          <ac:chgData name="Vickie Turnquist" userId="500a2e8a-e76e-492d-925b-ca06469aa880" providerId="ADAL" clId="{DE8E82B4-2B6C-41A1-AE5C-8A64709224C7}" dt="2025-11-03T23:09:59.409" v="1733" actId="26606"/>
          <ac:spMkLst>
            <pc:docMk/>
            <pc:sldMk cId="542532915" sldId="467"/>
            <ac:spMk id="8" creationId="{081EA652-8C6A-4E69-BEB9-170809474553}"/>
          </ac:spMkLst>
        </pc:spChg>
        <pc:spChg chg="add del">
          <ac:chgData name="Vickie Turnquist" userId="500a2e8a-e76e-492d-925b-ca06469aa880" providerId="ADAL" clId="{DE8E82B4-2B6C-41A1-AE5C-8A64709224C7}" dt="2025-11-03T23:09:59.409" v="1733" actId="26606"/>
          <ac:spMkLst>
            <pc:docMk/>
            <pc:sldMk cId="542532915" sldId="467"/>
            <ac:spMk id="10" creationId="{5298780A-33B9-4EA2-8F67-DE68AD62841B}"/>
          </ac:spMkLst>
        </pc:spChg>
        <pc:spChg chg="add del">
          <ac:chgData name="Vickie Turnquist" userId="500a2e8a-e76e-492d-925b-ca06469aa880" providerId="ADAL" clId="{DE8E82B4-2B6C-41A1-AE5C-8A64709224C7}" dt="2025-11-03T23:09:59.409" v="1733" actId="26606"/>
          <ac:spMkLst>
            <pc:docMk/>
            <pc:sldMk cId="542532915" sldId="467"/>
            <ac:spMk id="12" creationId="{7F488E8B-4E1E-4402-8935-D4E6C02615C7}"/>
          </ac:spMkLst>
        </pc:spChg>
        <pc:spChg chg="add">
          <ac:chgData name="Vickie Turnquist" userId="500a2e8a-e76e-492d-925b-ca06469aa880" providerId="ADAL" clId="{DE8E82B4-2B6C-41A1-AE5C-8A64709224C7}" dt="2025-11-03T23:09:59.441" v="1734" actId="26606"/>
          <ac:spMkLst>
            <pc:docMk/>
            <pc:sldMk cId="542532915" sldId="467"/>
            <ac:spMk id="14" creationId="{81E140AE-0ABF-47C8-BF32-7D2F0CF2BA44}"/>
          </ac:spMkLst>
        </pc:spChg>
        <pc:spChg chg="add">
          <ac:chgData name="Vickie Turnquist" userId="500a2e8a-e76e-492d-925b-ca06469aa880" providerId="ADAL" clId="{DE8E82B4-2B6C-41A1-AE5C-8A64709224C7}" dt="2025-11-03T23:09:59.441" v="1734" actId="26606"/>
          <ac:spMkLst>
            <pc:docMk/>
            <pc:sldMk cId="542532915" sldId="467"/>
            <ac:spMk id="15" creationId="{8B9AA7C6-5E5A-498E-A6DF-A943376E09BC}"/>
          </ac:spMkLst>
        </pc:spChg>
        <pc:spChg chg="add">
          <ac:chgData name="Vickie Turnquist" userId="500a2e8a-e76e-492d-925b-ca06469aa880" providerId="ADAL" clId="{DE8E82B4-2B6C-41A1-AE5C-8A64709224C7}" dt="2025-11-03T23:09:59.441" v="1734" actId="26606"/>
          <ac:spMkLst>
            <pc:docMk/>
            <pc:sldMk cId="542532915" sldId="467"/>
            <ac:spMk id="16" creationId="{CBC4F608-B4B8-48C3-9572-C0F061B1CD99}"/>
          </ac:spMkLst>
        </pc:spChg>
        <pc:grpChg chg="add">
          <ac:chgData name="Vickie Turnquist" userId="500a2e8a-e76e-492d-925b-ca06469aa880" providerId="ADAL" clId="{DE8E82B4-2B6C-41A1-AE5C-8A64709224C7}" dt="2025-11-03T23:09:59.441" v="1734" actId="26606"/>
          <ac:grpSpMkLst>
            <pc:docMk/>
            <pc:sldMk cId="542532915" sldId="467"/>
            <ac:grpSpMk id="17" creationId="{83EAB11A-76F7-48F4-9B4F-5BFDF4BF9670}"/>
          </ac:grpSpMkLst>
        </pc:grpChg>
      </pc:sldChg>
      <pc:sldChg chg="addSp modSp new mod setBg">
        <pc:chgData name="Vickie Turnquist" userId="500a2e8a-e76e-492d-925b-ca06469aa880" providerId="ADAL" clId="{DE8E82B4-2B6C-41A1-AE5C-8A64709224C7}" dt="2025-11-03T23:25:16.170" v="2331" actId="962"/>
        <pc:sldMkLst>
          <pc:docMk/>
          <pc:sldMk cId="742254438" sldId="468"/>
        </pc:sldMkLst>
        <pc:spChg chg="mod">
          <ac:chgData name="Vickie Turnquist" userId="500a2e8a-e76e-492d-925b-ca06469aa880" providerId="ADAL" clId="{DE8E82B4-2B6C-41A1-AE5C-8A64709224C7}" dt="2025-11-03T23:25:13.871" v="2329" actId="26606"/>
          <ac:spMkLst>
            <pc:docMk/>
            <pc:sldMk cId="742254438" sldId="468"/>
            <ac:spMk id="2" creationId="{875EB3C6-068F-0F31-86DE-0309FEF3183C}"/>
          </ac:spMkLst>
        </pc:spChg>
        <pc:spChg chg="mod">
          <ac:chgData name="Vickie Turnquist" userId="500a2e8a-e76e-492d-925b-ca06469aa880" providerId="ADAL" clId="{DE8E82B4-2B6C-41A1-AE5C-8A64709224C7}" dt="2025-11-03T23:25:13.871" v="2329" actId="26606"/>
          <ac:spMkLst>
            <pc:docMk/>
            <pc:sldMk cId="742254438" sldId="468"/>
            <ac:spMk id="3" creationId="{DF8B009A-4F6B-B283-6F0C-889D39AC7824}"/>
          </ac:spMkLst>
        </pc:spChg>
        <pc:spChg chg="add mod ord">
          <ac:chgData name="Vickie Turnquist" userId="500a2e8a-e76e-492d-925b-ca06469aa880" providerId="ADAL" clId="{DE8E82B4-2B6C-41A1-AE5C-8A64709224C7}" dt="2025-11-03T23:25:13.871" v="2329" actId="26606"/>
          <ac:spMkLst>
            <pc:docMk/>
            <pc:sldMk cId="742254438" sldId="468"/>
            <ac:spMk id="6" creationId="{2FDB7526-DFC2-6437-74F4-7F0805920289}"/>
          </ac:spMkLst>
        </pc:spChg>
        <pc:spChg chg="add mod">
          <ac:chgData name="Vickie Turnquist" userId="500a2e8a-e76e-492d-925b-ca06469aa880" providerId="ADAL" clId="{DE8E82B4-2B6C-41A1-AE5C-8A64709224C7}" dt="2025-11-03T23:25:13.871" v="2329" actId="26606"/>
          <ac:spMkLst>
            <pc:docMk/>
            <pc:sldMk cId="742254438" sldId="468"/>
            <ac:spMk id="9" creationId="{09CA2AEA-1DAB-8E9C-1B71-1894C559287F}"/>
          </ac:spMkLst>
        </pc:spChg>
        <pc:spChg chg="add">
          <ac:chgData name="Vickie Turnquist" userId="500a2e8a-e76e-492d-925b-ca06469aa880" providerId="ADAL" clId="{DE8E82B4-2B6C-41A1-AE5C-8A64709224C7}" dt="2025-11-03T23:25:13.871" v="2329" actId="26606"/>
          <ac:spMkLst>
            <pc:docMk/>
            <pc:sldMk cId="742254438" sldId="468"/>
            <ac:spMk id="14" creationId="{99F1FFA9-D672-408C-9220-ADEEC6ABDD09}"/>
          </ac:spMkLst>
        </pc:spChg>
        <pc:picChg chg="add mod">
          <ac:chgData name="Vickie Turnquist" userId="500a2e8a-e76e-492d-925b-ca06469aa880" providerId="ADAL" clId="{DE8E82B4-2B6C-41A1-AE5C-8A64709224C7}" dt="2025-11-03T23:25:16.170" v="2331" actId="962"/>
          <ac:picMkLst>
            <pc:docMk/>
            <pc:sldMk cId="742254438" sldId="468"/>
            <ac:picMk id="5" creationId="{3D5E05D0-AA0E-E6A6-F7F3-6202061DD1FA}"/>
          </ac:picMkLst>
        </pc:picChg>
        <pc:picChg chg="add mod">
          <ac:chgData name="Vickie Turnquist" userId="500a2e8a-e76e-492d-925b-ca06469aa880" providerId="ADAL" clId="{DE8E82B4-2B6C-41A1-AE5C-8A64709224C7}" dt="2025-11-03T23:25:13.871" v="2329" actId="26606"/>
          <ac:picMkLst>
            <pc:docMk/>
            <pc:sldMk cId="742254438" sldId="468"/>
            <ac:picMk id="8" creationId="{17F97106-419C-E979-2697-9BE2F4B95B3F}"/>
          </ac:picMkLst>
        </pc:picChg>
      </pc:sldChg>
      <pc:sldChg chg="addSp modSp new mod setBg setClrOvrMap">
        <pc:chgData name="Vickie Turnquist" userId="500a2e8a-e76e-492d-925b-ca06469aa880" providerId="ADAL" clId="{DE8E82B4-2B6C-41A1-AE5C-8A64709224C7}" dt="2025-11-03T23:30:13.129" v="2939" actId="26606"/>
        <pc:sldMkLst>
          <pc:docMk/>
          <pc:sldMk cId="794939079" sldId="469"/>
        </pc:sldMkLst>
        <pc:spChg chg="mod">
          <ac:chgData name="Vickie Turnquist" userId="500a2e8a-e76e-492d-925b-ca06469aa880" providerId="ADAL" clId="{DE8E82B4-2B6C-41A1-AE5C-8A64709224C7}" dt="2025-11-03T23:30:13.129" v="2939" actId="26606"/>
          <ac:spMkLst>
            <pc:docMk/>
            <pc:sldMk cId="794939079" sldId="469"/>
            <ac:spMk id="2" creationId="{4350E541-1B12-ECD6-E6C2-34461503DBA5}"/>
          </ac:spMkLst>
        </pc:spChg>
        <pc:spChg chg="mod">
          <ac:chgData name="Vickie Turnquist" userId="500a2e8a-e76e-492d-925b-ca06469aa880" providerId="ADAL" clId="{DE8E82B4-2B6C-41A1-AE5C-8A64709224C7}" dt="2025-11-03T23:30:13.129" v="2939" actId="26606"/>
          <ac:spMkLst>
            <pc:docMk/>
            <pc:sldMk cId="794939079" sldId="469"/>
            <ac:spMk id="3" creationId="{0D804AA1-D8DB-4341-7E5F-3E91D6EC08F8}"/>
          </ac:spMkLst>
        </pc:spChg>
        <pc:spChg chg="add">
          <ac:chgData name="Vickie Turnquist" userId="500a2e8a-e76e-492d-925b-ca06469aa880" providerId="ADAL" clId="{DE8E82B4-2B6C-41A1-AE5C-8A64709224C7}" dt="2025-11-03T23:30:13.129" v="2939" actId="26606"/>
          <ac:spMkLst>
            <pc:docMk/>
            <pc:sldMk cId="794939079" sldId="469"/>
            <ac:spMk id="10" creationId="{C5E6CFF1-2F42-4E10-9A97-F116F46F53FE}"/>
          </ac:spMkLst>
        </pc:spChg>
        <pc:picChg chg="add mod ord">
          <ac:chgData name="Vickie Turnquist" userId="500a2e8a-e76e-492d-925b-ca06469aa880" providerId="ADAL" clId="{DE8E82B4-2B6C-41A1-AE5C-8A64709224C7}" dt="2025-11-03T23:30:13.129" v="2939" actId="26606"/>
          <ac:picMkLst>
            <pc:docMk/>
            <pc:sldMk cId="794939079" sldId="469"/>
            <ac:picMk id="5" creationId="{6DC64BCC-7DB2-8249-3E2A-708C57CA34E0}"/>
          </ac:picMkLst>
        </pc:picChg>
        <pc:cxnChg chg="add">
          <ac:chgData name="Vickie Turnquist" userId="500a2e8a-e76e-492d-925b-ca06469aa880" providerId="ADAL" clId="{DE8E82B4-2B6C-41A1-AE5C-8A64709224C7}" dt="2025-11-03T23:30:13.129" v="2939" actId="26606"/>
          <ac:cxnSpMkLst>
            <pc:docMk/>
            <pc:sldMk cId="794939079" sldId="469"/>
            <ac:cxnSpMk id="12" creationId="{96A8629B-8289-498B-939B-1CA0C106182C}"/>
          </ac:cxnSpMkLst>
        </pc:cxnChg>
      </pc:sldChg>
      <pc:sldChg chg="addSp delSp modSp new mod setBg">
        <pc:chgData name="Vickie Turnquist" userId="500a2e8a-e76e-492d-925b-ca06469aa880" providerId="ADAL" clId="{DE8E82B4-2B6C-41A1-AE5C-8A64709224C7}" dt="2025-11-03T23:36:53.648" v="3509" actId="26606"/>
        <pc:sldMkLst>
          <pc:docMk/>
          <pc:sldMk cId="213235936" sldId="470"/>
        </pc:sldMkLst>
        <pc:spChg chg="mod">
          <ac:chgData name="Vickie Turnquist" userId="500a2e8a-e76e-492d-925b-ca06469aa880" providerId="ADAL" clId="{DE8E82B4-2B6C-41A1-AE5C-8A64709224C7}" dt="2025-11-03T23:36:53.648" v="3509" actId="26606"/>
          <ac:spMkLst>
            <pc:docMk/>
            <pc:sldMk cId="213235936" sldId="470"/>
            <ac:spMk id="2" creationId="{5FAA4F45-02D5-0406-A2A5-9F7D2A332F1D}"/>
          </ac:spMkLst>
        </pc:spChg>
        <pc:spChg chg="mod ord">
          <ac:chgData name="Vickie Turnquist" userId="500a2e8a-e76e-492d-925b-ca06469aa880" providerId="ADAL" clId="{DE8E82B4-2B6C-41A1-AE5C-8A64709224C7}" dt="2025-11-03T23:36:53.648" v="3509" actId="26606"/>
          <ac:spMkLst>
            <pc:docMk/>
            <pc:sldMk cId="213235936" sldId="470"/>
            <ac:spMk id="3" creationId="{69F9B6A4-DBFB-CFAE-380C-58E79C0AF466}"/>
          </ac:spMkLst>
        </pc:spChg>
        <pc:spChg chg="add mod">
          <ac:chgData name="Vickie Turnquist" userId="500a2e8a-e76e-492d-925b-ca06469aa880" providerId="ADAL" clId="{DE8E82B4-2B6C-41A1-AE5C-8A64709224C7}" dt="2025-11-03T23:36:53.648" v="3509" actId="26606"/>
          <ac:spMkLst>
            <pc:docMk/>
            <pc:sldMk cId="213235936" sldId="470"/>
            <ac:spMk id="6" creationId="{BDB71E30-30DA-B278-8560-6F9141213373}"/>
          </ac:spMkLst>
        </pc:spChg>
        <pc:spChg chg="add del">
          <ac:chgData name="Vickie Turnquist" userId="500a2e8a-e76e-492d-925b-ca06469aa880" providerId="ADAL" clId="{DE8E82B4-2B6C-41A1-AE5C-8A64709224C7}" dt="2025-11-03T23:36:53.632" v="3508" actId="26606"/>
          <ac:spMkLst>
            <pc:docMk/>
            <pc:sldMk cId="213235936" sldId="470"/>
            <ac:spMk id="11" creationId="{B6FACB3C-9069-4791-BC5C-0DB7CD19B853}"/>
          </ac:spMkLst>
        </pc:spChg>
        <pc:spChg chg="add del">
          <ac:chgData name="Vickie Turnquist" userId="500a2e8a-e76e-492d-925b-ca06469aa880" providerId="ADAL" clId="{DE8E82B4-2B6C-41A1-AE5C-8A64709224C7}" dt="2025-11-03T23:36:53.632" v="3508" actId="26606"/>
          <ac:spMkLst>
            <pc:docMk/>
            <pc:sldMk cId="213235936" sldId="470"/>
            <ac:spMk id="13" creationId="{71F2038E-D777-4B76-81DD-DD13EE91B9DD}"/>
          </ac:spMkLst>
        </pc:spChg>
        <pc:spChg chg="add">
          <ac:chgData name="Vickie Turnquist" userId="500a2e8a-e76e-492d-925b-ca06469aa880" providerId="ADAL" clId="{DE8E82B4-2B6C-41A1-AE5C-8A64709224C7}" dt="2025-11-03T23:36:53.648" v="3509" actId="26606"/>
          <ac:spMkLst>
            <pc:docMk/>
            <pc:sldMk cId="213235936" sldId="470"/>
            <ac:spMk id="21" creationId="{2EB492CD-616E-47F8-933B-5E2D952A0593}"/>
          </ac:spMkLst>
        </pc:spChg>
        <pc:spChg chg="add">
          <ac:chgData name="Vickie Turnquist" userId="500a2e8a-e76e-492d-925b-ca06469aa880" providerId="ADAL" clId="{DE8E82B4-2B6C-41A1-AE5C-8A64709224C7}" dt="2025-11-03T23:36:53.648" v="3509" actId="26606"/>
          <ac:spMkLst>
            <pc:docMk/>
            <pc:sldMk cId="213235936" sldId="470"/>
            <ac:spMk id="22" creationId="{59383CF9-23B5-4335-9B21-1791C4CF1C75}"/>
          </ac:spMkLst>
        </pc:spChg>
        <pc:spChg chg="add">
          <ac:chgData name="Vickie Turnquist" userId="500a2e8a-e76e-492d-925b-ca06469aa880" providerId="ADAL" clId="{DE8E82B4-2B6C-41A1-AE5C-8A64709224C7}" dt="2025-11-03T23:36:53.648" v="3509" actId="26606"/>
          <ac:spMkLst>
            <pc:docMk/>
            <pc:sldMk cId="213235936" sldId="470"/>
            <ac:spMk id="23" creationId="{0007FE00-9498-4706-B255-6437B0252C02}"/>
          </ac:spMkLst>
        </pc:spChg>
        <pc:grpChg chg="add del">
          <ac:chgData name="Vickie Turnquist" userId="500a2e8a-e76e-492d-925b-ca06469aa880" providerId="ADAL" clId="{DE8E82B4-2B6C-41A1-AE5C-8A64709224C7}" dt="2025-11-03T23:36:53.632" v="3508" actId="26606"/>
          <ac:grpSpMkLst>
            <pc:docMk/>
            <pc:sldMk cId="213235936" sldId="470"/>
            <ac:grpSpMk id="15" creationId="{DD354807-230F-4402-B1B9-F733A8F1F190}"/>
          </ac:grpSpMkLst>
        </pc:grpChg>
        <pc:picChg chg="add mod">
          <ac:chgData name="Vickie Turnquist" userId="500a2e8a-e76e-492d-925b-ca06469aa880" providerId="ADAL" clId="{DE8E82B4-2B6C-41A1-AE5C-8A64709224C7}" dt="2025-11-03T23:36:53.648" v="3509" actId="26606"/>
          <ac:picMkLst>
            <pc:docMk/>
            <pc:sldMk cId="213235936" sldId="470"/>
            <ac:picMk id="5" creationId="{076F72A5-83F1-C16F-31E4-4D7236A26B01}"/>
          </ac:picMkLst>
        </pc:picChg>
      </pc:sldChg>
      <pc:sldChg chg="addSp delSp modSp new mod setBg">
        <pc:chgData name="Vickie Turnquist" userId="500a2e8a-e76e-492d-925b-ca06469aa880" providerId="ADAL" clId="{DE8E82B4-2B6C-41A1-AE5C-8A64709224C7}" dt="2025-11-12T21:40:29.002" v="3551" actId="26606"/>
        <pc:sldMkLst>
          <pc:docMk/>
          <pc:sldMk cId="2610773597" sldId="471"/>
        </pc:sldMkLst>
        <pc:spChg chg="add del mod">
          <ac:chgData name="Vickie Turnquist" userId="500a2e8a-e76e-492d-925b-ca06469aa880" providerId="ADAL" clId="{DE8E82B4-2B6C-41A1-AE5C-8A64709224C7}" dt="2025-11-12T21:39:58.128" v="3548" actId="26606"/>
          <ac:spMkLst>
            <pc:docMk/>
            <pc:sldMk cId="2610773597" sldId="471"/>
            <ac:spMk id="3" creationId="{66467E85-E364-236B-3CF5-9E1CFB6438A1}"/>
          </ac:spMkLst>
        </pc:spChg>
        <pc:spChg chg="add del">
          <ac:chgData name="Vickie Turnquist" userId="500a2e8a-e76e-492d-925b-ca06469aa880" providerId="ADAL" clId="{DE8E82B4-2B6C-41A1-AE5C-8A64709224C7}" dt="2025-11-12T21:40:29.002" v="3551" actId="26606"/>
          <ac:spMkLst>
            <pc:docMk/>
            <pc:sldMk cId="2610773597" sldId="471"/>
            <ac:spMk id="8" creationId="{5C8908E2-EE49-44D2-9428-A28D2312A8D5}"/>
          </ac:spMkLst>
        </pc:spChg>
        <pc:spChg chg="add del">
          <ac:chgData name="Vickie Turnquist" userId="500a2e8a-e76e-492d-925b-ca06469aa880" providerId="ADAL" clId="{DE8E82B4-2B6C-41A1-AE5C-8A64709224C7}" dt="2025-11-12T21:39:38.313" v="3543" actId="26606"/>
          <ac:spMkLst>
            <pc:docMk/>
            <pc:sldMk cId="2610773597" sldId="471"/>
            <ac:spMk id="9" creationId="{BACC6370-2D7E-4714-9D71-7542949D7D5D}"/>
          </ac:spMkLst>
        </pc:spChg>
        <pc:spChg chg="add del">
          <ac:chgData name="Vickie Turnquist" userId="500a2e8a-e76e-492d-925b-ca06469aa880" providerId="ADAL" clId="{DE8E82B4-2B6C-41A1-AE5C-8A64709224C7}" dt="2025-11-12T21:39:53.065" v="3545" actId="26606"/>
          <ac:spMkLst>
            <pc:docMk/>
            <pc:sldMk cId="2610773597" sldId="471"/>
            <ac:spMk id="10" creationId="{E51BA4DF-2BD4-4EC2-B1DB-B27C8AC71864}"/>
          </ac:spMkLst>
        </pc:spChg>
        <pc:spChg chg="add del">
          <ac:chgData name="Vickie Turnquist" userId="500a2e8a-e76e-492d-925b-ca06469aa880" providerId="ADAL" clId="{DE8E82B4-2B6C-41A1-AE5C-8A64709224C7}" dt="2025-11-12T21:39:38.313" v="3543" actId="26606"/>
          <ac:spMkLst>
            <pc:docMk/>
            <pc:sldMk cId="2610773597" sldId="471"/>
            <ac:spMk id="11" creationId="{F68B3F68-107C-434F-AA38-110D5EA91B85}"/>
          </ac:spMkLst>
        </pc:spChg>
        <pc:spChg chg="add del">
          <ac:chgData name="Vickie Turnquist" userId="500a2e8a-e76e-492d-925b-ca06469aa880" providerId="ADAL" clId="{DE8E82B4-2B6C-41A1-AE5C-8A64709224C7}" dt="2025-11-12T21:39:38.313" v="3543" actId="26606"/>
          <ac:spMkLst>
            <pc:docMk/>
            <pc:sldMk cId="2610773597" sldId="471"/>
            <ac:spMk id="13" creationId="{AAD0DBB9-1A4B-4391-81D4-CB19F9AB918A}"/>
          </ac:spMkLst>
        </pc:spChg>
        <pc:spChg chg="add del">
          <ac:chgData name="Vickie Turnquist" userId="500a2e8a-e76e-492d-925b-ca06469aa880" providerId="ADAL" clId="{DE8E82B4-2B6C-41A1-AE5C-8A64709224C7}" dt="2025-11-12T21:40:29.002" v="3551" actId="26606"/>
          <ac:spMkLst>
            <pc:docMk/>
            <pc:sldMk cId="2610773597" sldId="471"/>
            <ac:spMk id="14" creationId="{BD92035A-AA2F-4CD8-A556-1CE8BDEC75BD}"/>
          </ac:spMkLst>
        </pc:spChg>
        <pc:spChg chg="add del">
          <ac:chgData name="Vickie Turnquist" userId="500a2e8a-e76e-492d-925b-ca06469aa880" providerId="ADAL" clId="{DE8E82B4-2B6C-41A1-AE5C-8A64709224C7}" dt="2025-11-12T21:39:38.313" v="3543" actId="26606"/>
          <ac:spMkLst>
            <pc:docMk/>
            <pc:sldMk cId="2610773597" sldId="471"/>
            <ac:spMk id="15" creationId="{063BBA22-50EA-4C4D-BE05-F1CE4E63AA56}"/>
          </ac:spMkLst>
        </pc:spChg>
        <pc:spChg chg="add del">
          <ac:chgData name="Vickie Turnquist" userId="500a2e8a-e76e-492d-925b-ca06469aa880" providerId="ADAL" clId="{DE8E82B4-2B6C-41A1-AE5C-8A64709224C7}" dt="2025-11-12T21:40:29.002" v="3551" actId="26606"/>
          <ac:spMkLst>
            <pc:docMk/>
            <pc:sldMk cId="2610773597" sldId="471"/>
            <ac:spMk id="16" creationId="{ED888B23-07FA-482A-96DF-47E31AF1A603}"/>
          </ac:spMkLst>
        </pc:spChg>
        <pc:spChg chg="add mod">
          <ac:chgData name="Vickie Turnquist" userId="500a2e8a-e76e-492d-925b-ca06469aa880" providerId="ADAL" clId="{DE8E82B4-2B6C-41A1-AE5C-8A64709224C7}" dt="2025-11-12T21:40:29.002" v="3551" actId="26606"/>
          <ac:spMkLst>
            <pc:docMk/>
            <pc:sldMk cId="2610773597" sldId="471"/>
            <ac:spMk id="23" creationId="{66467E85-E364-236B-3CF5-9E1CFB6438A1}"/>
          </ac:spMkLst>
        </pc:spChg>
        <pc:spChg chg="add del">
          <ac:chgData name="Vickie Turnquist" userId="500a2e8a-e76e-492d-925b-ca06469aa880" providerId="ADAL" clId="{DE8E82B4-2B6C-41A1-AE5C-8A64709224C7}" dt="2025-11-12T21:40:28.998" v="3550" actId="26606"/>
          <ac:spMkLst>
            <pc:docMk/>
            <pc:sldMk cId="2610773597" sldId="471"/>
            <ac:spMk id="28" creationId="{004A8AE1-9605-41DC-920F-A4B8E8F2391D}"/>
          </ac:spMkLst>
        </pc:spChg>
        <pc:spChg chg="add del">
          <ac:chgData name="Vickie Turnquist" userId="500a2e8a-e76e-492d-925b-ca06469aa880" providerId="ADAL" clId="{DE8E82B4-2B6C-41A1-AE5C-8A64709224C7}" dt="2025-11-12T21:40:28.998" v="3550" actId="26606"/>
          <ac:spMkLst>
            <pc:docMk/>
            <pc:sldMk cId="2610773597" sldId="471"/>
            <ac:spMk id="30" creationId="{5B7778FC-632E-4DCA-A7CB-0D7731CCF970}"/>
          </ac:spMkLst>
        </pc:spChg>
        <pc:spChg chg="add del">
          <ac:chgData name="Vickie Turnquist" userId="500a2e8a-e76e-492d-925b-ca06469aa880" providerId="ADAL" clId="{DE8E82B4-2B6C-41A1-AE5C-8A64709224C7}" dt="2025-11-12T21:40:28.998" v="3550" actId="26606"/>
          <ac:spMkLst>
            <pc:docMk/>
            <pc:sldMk cId="2610773597" sldId="471"/>
            <ac:spMk id="32" creationId="{B10BB131-AC8E-4A8E-A5D1-36260F720C3B}"/>
          </ac:spMkLst>
        </pc:spChg>
        <pc:spChg chg="add del">
          <ac:chgData name="Vickie Turnquist" userId="500a2e8a-e76e-492d-925b-ca06469aa880" providerId="ADAL" clId="{DE8E82B4-2B6C-41A1-AE5C-8A64709224C7}" dt="2025-11-12T21:40:28.998" v="3550" actId="26606"/>
          <ac:spMkLst>
            <pc:docMk/>
            <pc:sldMk cId="2610773597" sldId="471"/>
            <ac:spMk id="34" creationId="{FA23A907-97FB-4A8F-880A-DD77401C4296}"/>
          </ac:spMkLst>
        </pc:spChg>
        <pc:spChg chg="add">
          <ac:chgData name="Vickie Turnquist" userId="500a2e8a-e76e-492d-925b-ca06469aa880" providerId="ADAL" clId="{DE8E82B4-2B6C-41A1-AE5C-8A64709224C7}" dt="2025-11-12T21:40:29.002" v="3551" actId="26606"/>
          <ac:spMkLst>
            <pc:docMk/>
            <pc:sldMk cId="2610773597" sldId="471"/>
            <ac:spMk id="36" creationId="{3AD318CC-E2A8-4E27-9548-A047A78999B1}"/>
          </ac:spMkLst>
        </pc:spChg>
        <pc:spChg chg="add">
          <ac:chgData name="Vickie Turnquist" userId="500a2e8a-e76e-492d-925b-ca06469aa880" providerId="ADAL" clId="{DE8E82B4-2B6C-41A1-AE5C-8A64709224C7}" dt="2025-11-12T21:40:29.002" v="3551" actId="26606"/>
          <ac:spMkLst>
            <pc:docMk/>
            <pc:sldMk cId="2610773597" sldId="471"/>
            <ac:spMk id="39" creationId="{2C1BBA94-3F40-40AA-8BB9-E69E25E537C1}"/>
          </ac:spMkLst>
        </pc:spChg>
        <pc:grpChg chg="add del">
          <ac:chgData name="Vickie Turnquist" userId="500a2e8a-e76e-492d-925b-ca06469aa880" providerId="ADAL" clId="{DE8E82B4-2B6C-41A1-AE5C-8A64709224C7}" dt="2025-11-12T21:40:29.002" v="3551" actId="26606"/>
          <ac:grpSpMkLst>
            <pc:docMk/>
            <pc:sldMk cId="2610773597" sldId="471"/>
            <ac:grpSpMk id="21" creationId="{5D1A9D8B-3117-4D9D-BDA4-DD81895098B0}"/>
          </ac:grpSpMkLst>
        </pc:grpChg>
        <pc:grpChg chg="add">
          <ac:chgData name="Vickie Turnquist" userId="500a2e8a-e76e-492d-925b-ca06469aa880" providerId="ADAL" clId="{DE8E82B4-2B6C-41A1-AE5C-8A64709224C7}" dt="2025-11-12T21:40:29.002" v="3551" actId="26606"/>
          <ac:grpSpMkLst>
            <pc:docMk/>
            <pc:sldMk cId="2610773597" sldId="471"/>
            <ac:grpSpMk id="37" creationId="{B14B560F-9DD7-4302-A60B-EBD3EF59B073}"/>
          </ac:grpSpMkLst>
        </pc:grpChg>
        <pc:graphicFrameChg chg="add del">
          <ac:chgData name="Vickie Turnquist" userId="500a2e8a-e76e-492d-925b-ca06469aa880" providerId="ADAL" clId="{DE8E82B4-2B6C-41A1-AE5C-8A64709224C7}" dt="2025-11-12T21:39:38.313" v="3543" actId="26606"/>
          <ac:graphicFrameMkLst>
            <pc:docMk/>
            <pc:sldMk cId="2610773597" sldId="471"/>
            <ac:graphicFrameMk id="5" creationId="{5D3708CB-25B7-4817-CBA6-4B08BD1237D6}"/>
          </ac:graphicFrameMkLst>
        </pc:graphicFrameChg>
        <pc:graphicFrameChg chg="add del">
          <ac:chgData name="Vickie Turnquist" userId="500a2e8a-e76e-492d-925b-ca06469aa880" providerId="ADAL" clId="{DE8E82B4-2B6C-41A1-AE5C-8A64709224C7}" dt="2025-11-12T21:39:53.065" v="3545" actId="26606"/>
          <ac:graphicFrameMkLst>
            <pc:docMk/>
            <pc:sldMk cId="2610773597" sldId="471"/>
            <ac:graphicFrameMk id="17" creationId="{3170CAC6-92D7-3E78-EC93-346031F41FC9}"/>
          </ac:graphicFrameMkLst>
        </pc:graphicFrameChg>
        <pc:graphicFrameChg chg="add del">
          <ac:chgData name="Vickie Turnquist" userId="500a2e8a-e76e-492d-925b-ca06469aa880" providerId="ADAL" clId="{DE8E82B4-2B6C-41A1-AE5C-8A64709224C7}" dt="2025-11-12T21:39:57.808" v="3547" actId="26606"/>
          <ac:graphicFrameMkLst>
            <pc:docMk/>
            <pc:sldMk cId="2610773597" sldId="471"/>
            <ac:graphicFrameMk id="19" creationId="{71263E17-F31A-D9D4-7BFE-D1BA658CBA6A}"/>
          </ac:graphicFrameMkLst>
        </pc:graphicFrameChg>
        <pc:picChg chg="add del">
          <ac:chgData name="Vickie Turnquist" userId="500a2e8a-e76e-492d-925b-ca06469aa880" providerId="ADAL" clId="{DE8E82B4-2B6C-41A1-AE5C-8A64709224C7}" dt="2025-11-12T21:39:53.065" v="3545" actId="26606"/>
          <ac:picMkLst>
            <pc:docMk/>
            <pc:sldMk cId="2610773597" sldId="471"/>
            <ac:picMk id="6" creationId="{46A75DBA-CB6B-BF31-E20D-89C6CB782E08}"/>
          </ac:picMkLst>
        </pc:picChg>
      </pc:sldChg>
      <pc:sldChg chg="addSp delSp modSp new mod setBg">
        <pc:chgData name="Vickie Turnquist" userId="500a2e8a-e76e-492d-925b-ca06469aa880" providerId="ADAL" clId="{DE8E82B4-2B6C-41A1-AE5C-8A64709224C7}" dt="2025-11-12T22:19:25.210" v="3618" actId="26606"/>
        <pc:sldMkLst>
          <pc:docMk/>
          <pc:sldMk cId="1461041000" sldId="472"/>
        </pc:sldMkLst>
        <pc:spChg chg="mod">
          <ac:chgData name="Vickie Turnquist" userId="500a2e8a-e76e-492d-925b-ca06469aa880" providerId="ADAL" clId="{DE8E82B4-2B6C-41A1-AE5C-8A64709224C7}" dt="2025-11-12T22:19:25.210" v="3618" actId="26606"/>
          <ac:spMkLst>
            <pc:docMk/>
            <pc:sldMk cId="1461041000" sldId="472"/>
            <ac:spMk id="2" creationId="{904A1C53-A8B9-4CDA-F731-A7657025CD71}"/>
          </ac:spMkLst>
        </pc:spChg>
        <pc:spChg chg="mod">
          <ac:chgData name="Vickie Turnquist" userId="500a2e8a-e76e-492d-925b-ca06469aa880" providerId="ADAL" clId="{DE8E82B4-2B6C-41A1-AE5C-8A64709224C7}" dt="2025-11-12T22:19:25.210" v="3618" actId="26606"/>
          <ac:spMkLst>
            <pc:docMk/>
            <pc:sldMk cId="1461041000" sldId="472"/>
            <ac:spMk id="3" creationId="{1A7A55B0-AD12-EEE6-1347-AB764EF20A4E}"/>
          </ac:spMkLst>
        </pc:spChg>
        <pc:spChg chg="add del">
          <ac:chgData name="Vickie Turnquist" userId="500a2e8a-e76e-492d-925b-ca06469aa880" providerId="ADAL" clId="{DE8E82B4-2B6C-41A1-AE5C-8A64709224C7}" dt="2025-11-12T22:19:25.179" v="3617" actId="26606"/>
          <ac:spMkLst>
            <pc:docMk/>
            <pc:sldMk cId="1461041000" sldId="472"/>
            <ac:spMk id="8" creationId="{5A0118C5-4F8D-4CF4-BADD-53FEACC6C42A}"/>
          </ac:spMkLst>
        </pc:spChg>
        <pc:spChg chg="add del">
          <ac:chgData name="Vickie Turnquist" userId="500a2e8a-e76e-492d-925b-ca06469aa880" providerId="ADAL" clId="{DE8E82B4-2B6C-41A1-AE5C-8A64709224C7}" dt="2025-11-12T22:19:25.179" v="3617" actId="26606"/>
          <ac:spMkLst>
            <pc:docMk/>
            <pc:sldMk cId="1461041000" sldId="472"/>
            <ac:spMk id="10" creationId="{A99050EE-26AF-4253-BD50-F0FCD965A8F6}"/>
          </ac:spMkLst>
        </pc:spChg>
        <pc:spChg chg="add del">
          <ac:chgData name="Vickie Turnquist" userId="500a2e8a-e76e-492d-925b-ca06469aa880" providerId="ADAL" clId="{DE8E82B4-2B6C-41A1-AE5C-8A64709224C7}" dt="2025-11-12T22:19:25.179" v="3617" actId="26606"/>
          <ac:spMkLst>
            <pc:docMk/>
            <pc:sldMk cId="1461041000" sldId="472"/>
            <ac:spMk id="16" creationId="{D0C78466-EB6E-45A0-99A6-A00789ACD90A}"/>
          </ac:spMkLst>
        </pc:spChg>
        <pc:spChg chg="add del">
          <ac:chgData name="Vickie Turnquist" userId="500a2e8a-e76e-492d-925b-ca06469aa880" providerId="ADAL" clId="{DE8E82B4-2B6C-41A1-AE5C-8A64709224C7}" dt="2025-11-12T22:19:25.179" v="3617" actId="26606"/>
          <ac:spMkLst>
            <pc:docMk/>
            <pc:sldMk cId="1461041000" sldId="472"/>
            <ac:spMk id="18" creationId="{E99F76E4-5DFD-4DBE-B042-66FBCD1182C9}"/>
          </ac:spMkLst>
        </pc:spChg>
        <pc:spChg chg="add">
          <ac:chgData name="Vickie Turnquist" userId="500a2e8a-e76e-492d-925b-ca06469aa880" providerId="ADAL" clId="{DE8E82B4-2B6C-41A1-AE5C-8A64709224C7}" dt="2025-11-12T22:19:25.210" v="3618" actId="26606"/>
          <ac:spMkLst>
            <pc:docMk/>
            <pc:sldMk cId="1461041000" sldId="472"/>
            <ac:spMk id="362" creationId="{F837543A-6020-4505-A233-C9DB4BF74011}"/>
          </ac:spMkLst>
        </pc:spChg>
        <pc:spChg chg="add">
          <ac:chgData name="Vickie Turnquist" userId="500a2e8a-e76e-492d-925b-ca06469aa880" providerId="ADAL" clId="{DE8E82B4-2B6C-41A1-AE5C-8A64709224C7}" dt="2025-11-12T22:19:25.210" v="3618" actId="26606"/>
          <ac:spMkLst>
            <pc:docMk/>
            <pc:sldMk cId="1461041000" sldId="472"/>
            <ac:spMk id="363" creationId="{35B16301-FB18-48BA-A6DD-C37CAF6F9A18}"/>
          </ac:spMkLst>
        </pc:spChg>
        <pc:spChg chg="add">
          <ac:chgData name="Vickie Turnquist" userId="500a2e8a-e76e-492d-925b-ca06469aa880" providerId="ADAL" clId="{DE8E82B4-2B6C-41A1-AE5C-8A64709224C7}" dt="2025-11-12T22:19:25.210" v="3618" actId="26606"/>
          <ac:spMkLst>
            <pc:docMk/>
            <pc:sldMk cId="1461041000" sldId="472"/>
            <ac:spMk id="364" creationId="{C3C0D90E-074A-4F52-9B11-B52BEF4BCBE5}"/>
          </ac:spMkLst>
        </pc:spChg>
        <pc:spChg chg="add">
          <ac:chgData name="Vickie Turnquist" userId="500a2e8a-e76e-492d-925b-ca06469aa880" providerId="ADAL" clId="{DE8E82B4-2B6C-41A1-AE5C-8A64709224C7}" dt="2025-11-12T22:19:25.210" v="3618" actId="26606"/>
          <ac:spMkLst>
            <pc:docMk/>
            <pc:sldMk cId="1461041000" sldId="472"/>
            <ac:spMk id="365" creationId="{CABBD4C1-E6F8-46F6-8152-A8A97490BF4D}"/>
          </ac:spMkLst>
        </pc:spChg>
        <pc:spChg chg="add">
          <ac:chgData name="Vickie Turnquist" userId="500a2e8a-e76e-492d-925b-ca06469aa880" providerId="ADAL" clId="{DE8E82B4-2B6C-41A1-AE5C-8A64709224C7}" dt="2025-11-12T22:19:25.210" v="3618" actId="26606"/>
          <ac:spMkLst>
            <pc:docMk/>
            <pc:sldMk cId="1461041000" sldId="472"/>
            <ac:spMk id="366" creationId="{83BA5EF5-1FE9-4BF9-83BB-269BCDDF6156}"/>
          </ac:spMkLst>
        </pc:spChg>
        <pc:spChg chg="add">
          <ac:chgData name="Vickie Turnquist" userId="500a2e8a-e76e-492d-925b-ca06469aa880" providerId="ADAL" clId="{DE8E82B4-2B6C-41A1-AE5C-8A64709224C7}" dt="2025-11-12T22:19:25.210" v="3618" actId="26606"/>
          <ac:spMkLst>
            <pc:docMk/>
            <pc:sldMk cId="1461041000" sldId="472"/>
            <ac:spMk id="368" creationId="{88853921-7BC9-4BDE-ACAB-133C683C82D6}"/>
          </ac:spMkLst>
        </pc:spChg>
        <pc:spChg chg="add">
          <ac:chgData name="Vickie Turnquist" userId="500a2e8a-e76e-492d-925b-ca06469aa880" providerId="ADAL" clId="{DE8E82B4-2B6C-41A1-AE5C-8A64709224C7}" dt="2025-11-12T22:19:25.210" v="3618" actId="26606"/>
          <ac:spMkLst>
            <pc:docMk/>
            <pc:sldMk cId="1461041000" sldId="472"/>
            <ac:spMk id="369" creationId="{09192968-3AE7-4470-A61C-97294BB92731}"/>
          </ac:spMkLst>
        </pc:spChg>
        <pc:spChg chg="add">
          <ac:chgData name="Vickie Turnquist" userId="500a2e8a-e76e-492d-925b-ca06469aa880" providerId="ADAL" clId="{DE8E82B4-2B6C-41A1-AE5C-8A64709224C7}" dt="2025-11-12T22:19:25.210" v="3618" actId="26606"/>
          <ac:spMkLst>
            <pc:docMk/>
            <pc:sldMk cId="1461041000" sldId="472"/>
            <ac:spMk id="370" creationId="{3AB72E55-43E4-4356-BFE8-E2102CB0B505}"/>
          </ac:spMkLst>
        </pc:spChg>
        <pc:grpChg chg="add del">
          <ac:chgData name="Vickie Turnquist" userId="500a2e8a-e76e-492d-925b-ca06469aa880" providerId="ADAL" clId="{DE8E82B4-2B6C-41A1-AE5C-8A64709224C7}" dt="2025-11-12T22:19:25.179" v="3617" actId="26606"/>
          <ac:grpSpMkLst>
            <pc:docMk/>
            <pc:sldMk cId="1461041000" sldId="472"/>
            <ac:grpSpMk id="12" creationId="{00E015F5-1A99-4E40-BC3D-7707802996B5}"/>
          </ac:grpSpMkLst>
        </pc:grpChg>
        <pc:grpChg chg="add del">
          <ac:chgData name="Vickie Turnquist" userId="500a2e8a-e76e-492d-925b-ca06469aa880" providerId="ADAL" clId="{DE8E82B4-2B6C-41A1-AE5C-8A64709224C7}" dt="2025-11-12T22:19:25.179" v="3617" actId="26606"/>
          <ac:grpSpMkLst>
            <pc:docMk/>
            <pc:sldMk cId="1461041000" sldId="472"/>
            <ac:grpSpMk id="20" creationId="{5468B3A9-705E-43C3-A742-0619B0D8F2EE}"/>
          </ac:grpSpMkLst>
        </pc:grpChg>
        <pc:grpChg chg="add del">
          <ac:chgData name="Vickie Turnquist" userId="500a2e8a-e76e-492d-925b-ca06469aa880" providerId="ADAL" clId="{DE8E82B4-2B6C-41A1-AE5C-8A64709224C7}" dt="2025-11-12T22:19:25.179" v="3617" actId="26606"/>
          <ac:grpSpMkLst>
            <pc:docMk/>
            <pc:sldMk cId="1461041000" sldId="472"/>
            <ac:grpSpMk id="191" creationId="{773717CC-ECEE-4ABF-BA61-C59F46801775}"/>
          </ac:grpSpMkLst>
        </pc:grpChg>
        <pc:cxnChg chg="add">
          <ac:chgData name="Vickie Turnquist" userId="500a2e8a-e76e-492d-925b-ca06469aa880" providerId="ADAL" clId="{DE8E82B4-2B6C-41A1-AE5C-8A64709224C7}" dt="2025-11-12T22:19:25.210" v="3618" actId="26606"/>
          <ac:cxnSpMkLst>
            <pc:docMk/>
            <pc:sldMk cId="1461041000" sldId="472"/>
            <ac:cxnSpMk id="367" creationId="{4B3BCACB-5880-460B-9606-8C433A9AF99D}"/>
          </ac:cxnSpMkLst>
        </pc:cxnChg>
      </pc:sldChg>
      <pc:sldChg chg="modSp new del mod">
        <pc:chgData name="Vickie Turnquist" userId="500a2e8a-e76e-492d-925b-ca06469aa880" providerId="ADAL" clId="{DE8E82B4-2B6C-41A1-AE5C-8A64709224C7}" dt="2025-11-12T22:04:06.338" v="3594" actId="2696"/>
        <pc:sldMkLst>
          <pc:docMk/>
          <pc:sldMk cId="2895789420" sldId="472"/>
        </pc:sldMkLst>
        <pc:spChg chg="mod">
          <ac:chgData name="Vickie Turnquist" userId="500a2e8a-e76e-492d-925b-ca06469aa880" providerId="ADAL" clId="{DE8E82B4-2B6C-41A1-AE5C-8A64709224C7}" dt="2025-11-12T22:03:11.258" v="3593"/>
          <ac:spMkLst>
            <pc:docMk/>
            <pc:sldMk cId="2895789420" sldId="472"/>
            <ac:spMk id="2" creationId="{B7D7621A-34FF-4E51-8BB3-C18123910099}"/>
          </ac:spMkLst>
        </pc:spChg>
      </pc:sldChg>
    </pc:docChg>
  </pc:docChgLst>
  <pc:docChgLst>
    <pc:chgData name="Vickie Turnquist" userId="500a2e8a-e76e-492d-925b-ca06469aa880" providerId="ADAL" clId="{96C857F5-5758-4A5D-A98F-CE8F90AA472F}"/>
    <pc:docChg chg="undo custSel addSld delSld modSld sldOrd">
      <pc:chgData name="Vickie Turnquist" userId="500a2e8a-e76e-492d-925b-ca06469aa880" providerId="ADAL" clId="{96C857F5-5758-4A5D-A98F-CE8F90AA472F}" dt="2025-05-20T23:50:30.773" v="291"/>
      <pc:docMkLst>
        <pc:docMk/>
      </pc:docMkLst>
      <pc:sldChg chg="del">
        <pc:chgData name="Vickie Turnquist" userId="500a2e8a-e76e-492d-925b-ca06469aa880" providerId="ADAL" clId="{96C857F5-5758-4A5D-A98F-CE8F90AA472F}" dt="2025-05-20T23:46:32.101" v="108" actId="2696"/>
        <pc:sldMkLst>
          <pc:docMk/>
          <pc:sldMk cId="0" sldId="262"/>
        </pc:sldMkLst>
      </pc:sldChg>
      <pc:sldChg chg="modSp">
        <pc:chgData name="Vickie Turnquist" userId="500a2e8a-e76e-492d-925b-ca06469aa880" providerId="ADAL" clId="{96C857F5-5758-4A5D-A98F-CE8F90AA472F}" dt="2025-05-20T15:19:50.839" v="0" actId="20577"/>
        <pc:sldMkLst>
          <pc:docMk/>
          <pc:sldMk cId="3531066563" sldId="274"/>
        </pc:sldMkLst>
        <pc:graphicFrameChg chg="mod">
          <ac:chgData name="Vickie Turnquist" userId="500a2e8a-e76e-492d-925b-ca06469aa880" providerId="ADAL" clId="{96C857F5-5758-4A5D-A98F-CE8F90AA472F}" dt="2025-05-20T15:19:50.839" v="0" actId="20577"/>
          <ac:graphicFrameMkLst>
            <pc:docMk/>
            <pc:sldMk cId="3531066563" sldId="274"/>
            <ac:graphicFrameMk id="14" creationId="{B04DE386-28E4-05F8-84CE-CF910CFD97DE}"/>
          </ac:graphicFrameMkLst>
        </pc:graphicFrameChg>
      </pc:sldChg>
      <pc:sldChg chg="ord">
        <pc:chgData name="Vickie Turnquist" userId="500a2e8a-e76e-492d-925b-ca06469aa880" providerId="ADAL" clId="{96C857F5-5758-4A5D-A98F-CE8F90AA472F}" dt="2025-05-20T23:50:26.120" v="287"/>
        <pc:sldMkLst>
          <pc:docMk/>
          <pc:sldMk cId="343223609" sldId="398"/>
        </pc:sldMkLst>
      </pc:sldChg>
      <pc:sldChg chg="del">
        <pc:chgData name="Vickie Turnquist" userId="500a2e8a-e76e-492d-925b-ca06469aa880" providerId="ADAL" clId="{96C857F5-5758-4A5D-A98F-CE8F90AA472F}" dt="2025-05-20T23:46:37.133" v="109" actId="2696"/>
        <pc:sldMkLst>
          <pc:docMk/>
          <pc:sldMk cId="2900127477" sldId="399"/>
        </pc:sldMkLst>
      </pc:sldChg>
      <pc:sldChg chg="addSp delSp modSp new mod ord setBg">
        <pc:chgData name="Vickie Turnquist" userId="500a2e8a-e76e-492d-925b-ca06469aa880" providerId="ADAL" clId="{96C857F5-5758-4A5D-A98F-CE8F90AA472F}" dt="2025-05-20T23:50:28.560" v="289"/>
        <pc:sldMkLst>
          <pc:docMk/>
          <pc:sldMk cId="4177424628" sldId="458"/>
        </pc:sldMkLst>
        <pc:spChg chg="mod">
          <ac:chgData name="Vickie Turnquist" userId="500a2e8a-e76e-492d-925b-ca06469aa880" providerId="ADAL" clId="{96C857F5-5758-4A5D-A98F-CE8F90AA472F}" dt="2025-05-20T23:46:39.479" v="110" actId="26606"/>
          <ac:spMkLst>
            <pc:docMk/>
            <pc:sldMk cId="4177424628" sldId="458"/>
            <ac:spMk id="2" creationId="{4BB40A39-014F-90D4-8C3E-A1D1198AB7B7}"/>
          </ac:spMkLst>
        </pc:spChg>
        <pc:spChg chg="mod">
          <ac:chgData name="Vickie Turnquist" userId="500a2e8a-e76e-492d-925b-ca06469aa880" providerId="ADAL" clId="{96C857F5-5758-4A5D-A98F-CE8F90AA472F}" dt="2025-05-20T23:46:39.479" v="110" actId="26606"/>
          <ac:spMkLst>
            <pc:docMk/>
            <pc:sldMk cId="4177424628" sldId="458"/>
            <ac:spMk id="3" creationId="{D274726C-FC4A-F6C0-0452-EB9D9AD16ABD}"/>
          </ac:spMkLst>
        </pc:spChg>
        <pc:spChg chg="add mod">
          <ac:chgData name="Vickie Turnquist" userId="500a2e8a-e76e-492d-925b-ca06469aa880" providerId="ADAL" clId="{96C857F5-5758-4A5D-A98F-CE8F90AA472F}" dt="2025-05-20T23:46:39.479" v="110" actId="26606"/>
          <ac:spMkLst>
            <pc:docMk/>
            <pc:sldMk cId="4177424628" sldId="458"/>
            <ac:spMk id="6" creationId="{DB38EFC0-3C7F-950F-83A2-5BDA46B1284C}"/>
          </ac:spMkLst>
        </pc:spChg>
        <pc:spChg chg="add del">
          <ac:chgData name="Vickie Turnquist" userId="500a2e8a-e76e-492d-925b-ca06469aa880" providerId="ADAL" clId="{96C857F5-5758-4A5D-A98F-CE8F90AA472F}" dt="2025-05-20T23:46:39.479" v="110" actId="26606"/>
          <ac:spMkLst>
            <pc:docMk/>
            <pc:sldMk cId="4177424628" sldId="458"/>
            <ac:spMk id="11" creationId="{04812C46-200A-4DEB-A05E-3ED6C68C2387}"/>
          </ac:spMkLst>
        </pc:spChg>
        <pc:spChg chg="add del">
          <ac:chgData name="Vickie Turnquist" userId="500a2e8a-e76e-492d-925b-ca06469aa880" providerId="ADAL" clId="{96C857F5-5758-4A5D-A98F-CE8F90AA472F}" dt="2025-05-20T23:46:39.479" v="110" actId="26606"/>
          <ac:spMkLst>
            <pc:docMk/>
            <pc:sldMk cId="4177424628" sldId="458"/>
            <ac:spMk id="13" creationId="{D1EA859B-E555-4109-94F3-6700E046E008}"/>
          </ac:spMkLst>
        </pc:spChg>
        <pc:spChg chg="add">
          <ac:chgData name="Vickie Turnquist" userId="500a2e8a-e76e-492d-925b-ca06469aa880" providerId="ADAL" clId="{96C857F5-5758-4A5D-A98F-CE8F90AA472F}" dt="2025-05-20T23:46:39.479" v="110" actId="26606"/>
          <ac:spMkLst>
            <pc:docMk/>
            <pc:sldMk cId="4177424628" sldId="458"/>
            <ac:spMk id="18" creationId="{F13C74B1-5B17-4795-BED0-7140497B445A}"/>
          </ac:spMkLst>
        </pc:spChg>
        <pc:spChg chg="add">
          <ac:chgData name="Vickie Turnquist" userId="500a2e8a-e76e-492d-925b-ca06469aa880" providerId="ADAL" clId="{96C857F5-5758-4A5D-A98F-CE8F90AA472F}" dt="2025-05-20T23:46:39.479" v="110" actId="26606"/>
          <ac:spMkLst>
            <pc:docMk/>
            <pc:sldMk cId="4177424628" sldId="458"/>
            <ac:spMk id="20" creationId="{D4974D33-8DC5-464E-8C6D-BE58F0669C17}"/>
          </ac:spMkLst>
        </pc:spChg>
        <pc:picChg chg="add mod ord">
          <ac:chgData name="Vickie Turnquist" userId="500a2e8a-e76e-492d-925b-ca06469aa880" providerId="ADAL" clId="{96C857F5-5758-4A5D-A98F-CE8F90AA472F}" dt="2025-05-20T23:46:39.479" v="110" actId="26606"/>
          <ac:picMkLst>
            <pc:docMk/>
            <pc:sldMk cId="4177424628" sldId="458"/>
            <ac:picMk id="5" creationId="{2C8A11A3-70F6-2A11-A54C-6CBF5266CC94}"/>
          </ac:picMkLst>
        </pc:picChg>
      </pc:sldChg>
      <pc:sldChg chg="addSp delSp modSp new del mod">
        <pc:chgData name="Vickie Turnquist" userId="500a2e8a-e76e-492d-925b-ca06469aa880" providerId="ADAL" clId="{96C857F5-5758-4A5D-A98F-CE8F90AA472F}" dt="2025-05-20T23:47:20.376" v="148" actId="2696"/>
        <pc:sldMkLst>
          <pc:docMk/>
          <pc:sldMk cId="673239550" sldId="459"/>
        </pc:sldMkLst>
        <pc:spChg chg="mod">
          <ac:chgData name="Vickie Turnquist" userId="500a2e8a-e76e-492d-925b-ca06469aa880" providerId="ADAL" clId="{96C857F5-5758-4A5D-A98F-CE8F90AA472F}" dt="2025-05-20T23:46:53.761" v="139" actId="20577"/>
          <ac:spMkLst>
            <pc:docMk/>
            <pc:sldMk cId="673239550" sldId="459"/>
            <ac:spMk id="2" creationId="{7F790671-F0A2-763B-C712-813381B362BC}"/>
          </ac:spMkLst>
        </pc:spChg>
        <pc:spChg chg="add">
          <ac:chgData name="Vickie Turnquist" userId="500a2e8a-e76e-492d-925b-ca06469aa880" providerId="ADAL" clId="{96C857F5-5758-4A5D-A98F-CE8F90AA472F}" dt="2025-05-20T23:47:04.085" v="140"/>
          <ac:spMkLst>
            <pc:docMk/>
            <pc:sldMk cId="673239550" sldId="459"/>
            <ac:spMk id="4" creationId="{063E6B70-22F0-581F-1D49-D27A30BF36BB}"/>
          </ac:spMkLst>
        </pc:spChg>
        <pc:spChg chg="add">
          <ac:chgData name="Vickie Turnquist" userId="500a2e8a-e76e-492d-925b-ca06469aa880" providerId="ADAL" clId="{96C857F5-5758-4A5D-A98F-CE8F90AA472F}" dt="2025-05-20T23:47:04.085" v="140"/>
          <ac:spMkLst>
            <pc:docMk/>
            <pc:sldMk cId="673239550" sldId="459"/>
            <ac:spMk id="5" creationId="{0A3F0FFA-6A3A-C7E1-1643-DC10EDC3EA73}"/>
          </ac:spMkLst>
        </pc:spChg>
        <pc:spChg chg="add">
          <ac:chgData name="Vickie Turnquist" userId="500a2e8a-e76e-492d-925b-ca06469aa880" providerId="ADAL" clId="{96C857F5-5758-4A5D-A98F-CE8F90AA472F}" dt="2025-05-20T23:47:04.085" v="140"/>
          <ac:spMkLst>
            <pc:docMk/>
            <pc:sldMk cId="673239550" sldId="459"/>
            <ac:spMk id="6" creationId="{4EBA2791-63A8-FBAA-AD40-C616A70B21D2}"/>
          </ac:spMkLst>
        </pc:spChg>
        <pc:spChg chg="add">
          <ac:chgData name="Vickie Turnquist" userId="500a2e8a-e76e-492d-925b-ca06469aa880" providerId="ADAL" clId="{96C857F5-5758-4A5D-A98F-CE8F90AA472F}" dt="2025-05-20T23:47:04.085" v="140"/>
          <ac:spMkLst>
            <pc:docMk/>
            <pc:sldMk cId="673239550" sldId="459"/>
            <ac:spMk id="7" creationId="{2A02D085-22E7-7D01-9DF3-E2A3851C5606}"/>
          </ac:spMkLst>
        </pc:spChg>
        <pc:spChg chg="add del mod">
          <ac:chgData name="Vickie Turnquist" userId="500a2e8a-e76e-492d-925b-ca06469aa880" providerId="ADAL" clId="{96C857F5-5758-4A5D-A98F-CE8F90AA472F}" dt="2025-05-20T23:47:17.923" v="145"/>
          <ac:spMkLst>
            <pc:docMk/>
            <pc:sldMk cId="673239550" sldId="459"/>
            <ac:spMk id="8" creationId="{2A172B83-255E-3853-FDC6-89FD564C3B00}"/>
          </ac:spMkLst>
        </pc:spChg>
        <pc:spChg chg="add">
          <ac:chgData name="Vickie Turnquist" userId="500a2e8a-e76e-492d-925b-ca06469aa880" providerId="ADAL" clId="{96C857F5-5758-4A5D-A98F-CE8F90AA472F}" dt="2025-05-20T23:47:04.085" v="140"/>
          <ac:spMkLst>
            <pc:docMk/>
            <pc:sldMk cId="673239550" sldId="459"/>
            <ac:spMk id="9" creationId="{848305EC-CA9C-572E-91E6-5C8C81220D6B}"/>
          </ac:spMkLst>
        </pc:spChg>
        <pc:spChg chg="add del mod">
          <ac:chgData name="Vickie Turnquist" userId="500a2e8a-e76e-492d-925b-ca06469aa880" providerId="ADAL" clId="{96C857F5-5758-4A5D-A98F-CE8F90AA472F}" dt="2025-05-20T23:47:17.923" v="147"/>
          <ac:spMkLst>
            <pc:docMk/>
            <pc:sldMk cId="673239550" sldId="459"/>
            <ac:spMk id="10" creationId="{773B1738-992F-A79F-24B6-BB4706999BBE}"/>
          </ac:spMkLst>
        </pc:spChg>
        <pc:spChg chg="add mod">
          <ac:chgData name="Vickie Turnquist" userId="500a2e8a-e76e-492d-925b-ca06469aa880" providerId="ADAL" clId="{96C857F5-5758-4A5D-A98F-CE8F90AA472F}" dt="2025-05-20T23:47:12.127" v="142"/>
          <ac:spMkLst>
            <pc:docMk/>
            <pc:sldMk cId="673239550" sldId="459"/>
            <ac:spMk id="11" creationId="{19D09DE9-288B-CC0B-C1DC-D41EA3890165}"/>
          </ac:spMkLst>
        </pc:spChg>
        <pc:spChg chg="add mod">
          <ac:chgData name="Vickie Turnquist" userId="500a2e8a-e76e-492d-925b-ca06469aa880" providerId="ADAL" clId="{96C857F5-5758-4A5D-A98F-CE8F90AA472F}" dt="2025-05-20T23:47:12.127" v="142"/>
          <ac:spMkLst>
            <pc:docMk/>
            <pc:sldMk cId="673239550" sldId="459"/>
            <ac:spMk id="12" creationId="{C5AE1395-792C-0125-2914-51827EBC2CD3}"/>
          </ac:spMkLst>
        </pc:spChg>
        <pc:spChg chg="add mod">
          <ac:chgData name="Vickie Turnquist" userId="500a2e8a-e76e-492d-925b-ca06469aa880" providerId="ADAL" clId="{96C857F5-5758-4A5D-A98F-CE8F90AA472F}" dt="2025-05-20T23:47:12.127" v="142"/>
          <ac:spMkLst>
            <pc:docMk/>
            <pc:sldMk cId="673239550" sldId="459"/>
            <ac:spMk id="13" creationId="{8A273BDE-377B-8B71-87F3-E815BF9E935E}"/>
          </ac:spMkLst>
        </pc:spChg>
        <pc:spChg chg="add mod">
          <ac:chgData name="Vickie Turnquist" userId="500a2e8a-e76e-492d-925b-ca06469aa880" providerId="ADAL" clId="{96C857F5-5758-4A5D-A98F-CE8F90AA472F}" dt="2025-05-20T23:47:12.127" v="142"/>
          <ac:spMkLst>
            <pc:docMk/>
            <pc:sldMk cId="673239550" sldId="459"/>
            <ac:spMk id="14" creationId="{D5B56786-872F-4934-FF34-642593251EBE}"/>
          </ac:spMkLst>
        </pc:spChg>
        <pc:spChg chg="add mod">
          <ac:chgData name="Vickie Turnquist" userId="500a2e8a-e76e-492d-925b-ca06469aa880" providerId="ADAL" clId="{96C857F5-5758-4A5D-A98F-CE8F90AA472F}" dt="2025-05-20T23:47:12.127" v="142"/>
          <ac:spMkLst>
            <pc:docMk/>
            <pc:sldMk cId="673239550" sldId="459"/>
            <ac:spMk id="15" creationId="{847996DB-80EF-BF3A-E50A-0BD7BA2B949B}"/>
          </ac:spMkLst>
        </pc:spChg>
        <pc:spChg chg="add mod">
          <ac:chgData name="Vickie Turnquist" userId="500a2e8a-e76e-492d-925b-ca06469aa880" providerId="ADAL" clId="{96C857F5-5758-4A5D-A98F-CE8F90AA472F}" dt="2025-05-20T23:47:12.127" v="142"/>
          <ac:spMkLst>
            <pc:docMk/>
            <pc:sldMk cId="673239550" sldId="459"/>
            <ac:spMk id="16" creationId="{CAB99E19-52AC-0DD9-00B2-EB74B1F401A1}"/>
          </ac:spMkLst>
        </pc:spChg>
        <pc:spChg chg="add mod">
          <ac:chgData name="Vickie Turnquist" userId="500a2e8a-e76e-492d-925b-ca06469aa880" providerId="ADAL" clId="{96C857F5-5758-4A5D-A98F-CE8F90AA472F}" dt="2025-05-20T23:47:12.127" v="142"/>
          <ac:spMkLst>
            <pc:docMk/>
            <pc:sldMk cId="673239550" sldId="459"/>
            <ac:spMk id="17" creationId="{D75703E5-3800-1730-5D5F-D7C573334503}"/>
          </ac:spMkLst>
        </pc:spChg>
      </pc:sldChg>
      <pc:sldChg chg="addSp delSp modSp new mod ord setBg">
        <pc:chgData name="Vickie Turnquist" userId="500a2e8a-e76e-492d-925b-ca06469aa880" providerId="ADAL" clId="{96C857F5-5758-4A5D-A98F-CE8F90AA472F}" dt="2025-05-20T23:50:30.773" v="291"/>
        <pc:sldMkLst>
          <pc:docMk/>
          <pc:sldMk cId="2585787510" sldId="459"/>
        </pc:sldMkLst>
        <pc:spChg chg="mod">
          <ac:chgData name="Vickie Turnquist" userId="500a2e8a-e76e-492d-925b-ca06469aa880" providerId="ADAL" clId="{96C857F5-5758-4A5D-A98F-CE8F90AA472F}" dt="2025-05-20T23:49:58.943" v="283" actId="26606"/>
          <ac:spMkLst>
            <pc:docMk/>
            <pc:sldMk cId="2585787510" sldId="459"/>
            <ac:spMk id="2" creationId="{B3461C96-DF69-A85B-4167-3B45583822D3}"/>
          </ac:spMkLst>
        </pc:spChg>
        <pc:spChg chg="mod">
          <ac:chgData name="Vickie Turnquist" userId="500a2e8a-e76e-492d-925b-ca06469aa880" providerId="ADAL" clId="{96C857F5-5758-4A5D-A98F-CE8F90AA472F}" dt="2025-05-20T23:49:58.943" v="283" actId="26606"/>
          <ac:spMkLst>
            <pc:docMk/>
            <pc:sldMk cId="2585787510" sldId="459"/>
            <ac:spMk id="3" creationId="{3CC83835-A92A-0372-5B39-40077A94A23A}"/>
          </ac:spMkLst>
        </pc:spChg>
        <pc:spChg chg="add del">
          <ac:chgData name="Vickie Turnquist" userId="500a2e8a-e76e-492d-925b-ca06469aa880" providerId="ADAL" clId="{96C857F5-5758-4A5D-A98F-CE8F90AA472F}" dt="2025-05-20T23:49:56.825" v="280" actId="26606"/>
          <ac:spMkLst>
            <pc:docMk/>
            <pc:sldMk cId="2585787510" sldId="459"/>
            <ac:spMk id="10" creationId="{04812C46-200A-4DEB-A05E-3ED6C68C2387}"/>
          </ac:spMkLst>
        </pc:spChg>
        <pc:spChg chg="add del">
          <ac:chgData name="Vickie Turnquist" userId="500a2e8a-e76e-492d-925b-ca06469aa880" providerId="ADAL" clId="{96C857F5-5758-4A5D-A98F-CE8F90AA472F}" dt="2025-05-20T23:49:56.825" v="280" actId="26606"/>
          <ac:spMkLst>
            <pc:docMk/>
            <pc:sldMk cId="2585787510" sldId="459"/>
            <ac:spMk id="12" creationId="{D1EA859B-E555-4109-94F3-6700E046E008}"/>
          </ac:spMkLst>
        </pc:spChg>
        <pc:spChg chg="add del">
          <ac:chgData name="Vickie Turnquist" userId="500a2e8a-e76e-492d-925b-ca06469aa880" providerId="ADAL" clId="{96C857F5-5758-4A5D-A98F-CE8F90AA472F}" dt="2025-05-20T23:49:58.927" v="282" actId="26606"/>
          <ac:spMkLst>
            <pc:docMk/>
            <pc:sldMk cId="2585787510" sldId="459"/>
            <ac:spMk id="14" creationId="{04812C46-200A-4DEB-A05E-3ED6C68C2387}"/>
          </ac:spMkLst>
        </pc:spChg>
        <pc:spChg chg="add del">
          <ac:chgData name="Vickie Turnquist" userId="500a2e8a-e76e-492d-925b-ca06469aa880" providerId="ADAL" clId="{96C857F5-5758-4A5D-A98F-CE8F90AA472F}" dt="2025-05-20T23:49:58.927" v="282" actId="26606"/>
          <ac:spMkLst>
            <pc:docMk/>
            <pc:sldMk cId="2585787510" sldId="459"/>
            <ac:spMk id="15" creationId="{D1EA859B-E555-4109-94F3-6700E046E008}"/>
          </ac:spMkLst>
        </pc:spChg>
        <pc:spChg chg="add">
          <ac:chgData name="Vickie Turnquist" userId="500a2e8a-e76e-492d-925b-ca06469aa880" providerId="ADAL" clId="{96C857F5-5758-4A5D-A98F-CE8F90AA472F}" dt="2025-05-20T23:49:58.943" v="283" actId="26606"/>
          <ac:spMkLst>
            <pc:docMk/>
            <pc:sldMk cId="2585787510" sldId="459"/>
            <ac:spMk id="16" creationId="{55D4142C-5077-457F-A6AD-3FECFDB39685}"/>
          </ac:spMkLst>
        </pc:spChg>
        <pc:spChg chg="add">
          <ac:chgData name="Vickie Turnquist" userId="500a2e8a-e76e-492d-925b-ca06469aa880" providerId="ADAL" clId="{96C857F5-5758-4A5D-A98F-CE8F90AA472F}" dt="2025-05-20T23:49:58.943" v="283" actId="26606"/>
          <ac:spMkLst>
            <pc:docMk/>
            <pc:sldMk cId="2585787510" sldId="459"/>
            <ac:spMk id="17" creationId="{6B5E2835-4E47-45B3-9CFE-732FF7B05472}"/>
          </ac:spMkLst>
        </pc:spChg>
        <pc:spChg chg="add">
          <ac:chgData name="Vickie Turnquist" userId="500a2e8a-e76e-492d-925b-ca06469aa880" providerId="ADAL" clId="{96C857F5-5758-4A5D-A98F-CE8F90AA472F}" dt="2025-05-20T23:49:58.943" v="283" actId="26606"/>
          <ac:spMkLst>
            <pc:docMk/>
            <pc:sldMk cId="2585787510" sldId="459"/>
            <ac:spMk id="18" creationId="{7A5F0580-5EE9-419F-96EE-B6529EF6E7D0}"/>
          </ac:spMkLst>
        </pc:spChg>
        <pc:spChg chg="add">
          <ac:chgData name="Vickie Turnquist" userId="500a2e8a-e76e-492d-925b-ca06469aa880" providerId="ADAL" clId="{96C857F5-5758-4A5D-A98F-CE8F90AA472F}" dt="2025-05-20T23:49:58.943" v="283" actId="26606"/>
          <ac:spMkLst>
            <pc:docMk/>
            <pc:sldMk cId="2585787510" sldId="459"/>
            <ac:spMk id="19" creationId="{5B45AD5D-AA52-4F7B-9362-576A39AD9E09}"/>
          </ac:spMkLst>
        </pc:spChg>
        <pc:spChg chg="add">
          <ac:chgData name="Vickie Turnquist" userId="500a2e8a-e76e-492d-925b-ca06469aa880" providerId="ADAL" clId="{96C857F5-5758-4A5D-A98F-CE8F90AA472F}" dt="2025-05-20T23:49:58.943" v="283" actId="26606"/>
          <ac:spMkLst>
            <pc:docMk/>
            <pc:sldMk cId="2585787510" sldId="459"/>
            <ac:spMk id="20" creationId="{AEDD7960-4866-4399-BEF6-DD1431AB4E34}"/>
          </ac:spMkLst>
        </pc:spChg>
        <pc:picChg chg="add mod ord">
          <ac:chgData name="Vickie Turnquist" userId="500a2e8a-e76e-492d-925b-ca06469aa880" providerId="ADAL" clId="{96C857F5-5758-4A5D-A98F-CE8F90AA472F}" dt="2025-05-20T23:50:00.346" v="285" actId="962"/>
          <ac:picMkLst>
            <pc:docMk/>
            <pc:sldMk cId="2585787510" sldId="459"/>
            <ac:picMk id="5" creationId="{94502E2D-B0B9-F710-C500-CD0C50887CB2}"/>
          </ac:picMkLst>
        </pc:picChg>
      </pc:sldChg>
    </pc:docChg>
  </pc:docChgLst>
  <pc:docChgLst>
    <pc:chgData name="Vickie Turnquist" userId="500a2e8a-e76e-492d-925b-ca06469aa880" providerId="ADAL" clId="{2690DC1D-2E77-4422-B93A-9CBDBD6D8706}"/>
    <pc:docChg chg="custSel delSld modSld sldOrd">
      <pc:chgData name="Vickie Turnquist" userId="500a2e8a-e76e-492d-925b-ca06469aa880" providerId="ADAL" clId="{2690DC1D-2E77-4422-B93A-9CBDBD6D8706}" dt="2026-01-13T22:42:27.349" v="10" actId="2696"/>
      <pc:docMkLst>
        <pc:docMk/>
      </pc:docMkLst>
      <pc:sldChg chg="del">
        <pc:chgData name="Vickie Turnquist" userId="500a2e8a-e76e-492d-925b-ca06469aa880" providerId="ADAL" clId="{2690DC1D-2E77-4422-B93A-9CBDBD6D8706}" dt="2026-01-13T22:42:27.349" v="10" actId="2696"/>
        <pc:sldMkLst>
          <pc:docMk/>
          <pc:sldMk cId="3025107897" sldId="330"/>
        </pc:sldMkLst>
      </pc:sldChg>
      <pc:sldChg chg="modSp mod">
        <pc:chgData name="Vickie Turnquist" userId="500a2e8a-e76e-492d-925b-ca06469aa880" providerId="ADAL" clId="{2690DC1D-2E77-4422-B93A-9CBDBD6D8706}" dt="2025-12-30T17:35:09.446" v="3" actId="20577"/>
        <pc:sldMkLst>
          <pc:docMk/>
          <pc:sldMk cId="343223609" sldId="398"/>
        </pc:sldMkLst>
        <pc:spChg chg="mod">
          <ac:chgData name="Vickie Turnquist" userId="500a2e8a-e76e-492d-925b-ca06469aa880" providerId="ADAL" clId="{2690DC1D-2E77-4422-B93A-9CBDBD6D8706}" dt="2025-12-30T17:35:09.446" v="3" actId="20577"/>
          <ac:spMkLst>
            <pc:docMk/>
            <pc:sldMk cId="343223609" sldId="398"/>
            <ac:spMk id="7" creationId="{82D592DA-FB84-223E-E173-4AB3EFD3E5ED}"/>
          </ac:spMkLst>
        </pc:spChg>
      </pc:sldChg>
      <pc:sldChg chg="delSp modSp del mod">
        <pc:chgData name="Vickie Turnquist" userId="500a2e8a-e76e-492d-925b-ca06469aa880" providerId="ADAL" clId="{2690DC1D-2E77-4422-B93A-9CBDBD6D8706}" dt="2026-01-13T22:30:23.445" v="6" actId="2696"/>
        <pc:sldMkLst>
          <pc:docMk/>
          <pc:sldMk cId="3812909099" sldId="462"/>
        </pc:sldMkLst>
        <pc:spChg chg="mod">
          <ac:chgData name="Vickie Turnquist" userId="500a2e8a-e76e-492d-925b-ca06469aa880" providerId="ADAL" clId="{2690DC1D-2E77-4422-B93A-9CBDBD6D8706}" dt="2026-01-13T22:30:11.277" v="5" actId="6549"/>
          <ac:spMkLst>
            <pc:docMk/>
            <pc:sldMk cId="3812909099" sldId="462"/>
            <ac:spMk id="3" creationId="{D3467DD1-9B1D-6A14-2467-D0B4FC57CE60}"/>
          </ac:spMkLst>
        </pc:spChg>
        <pc:spChg chg="del">
          <ac:chgData name="Vickie Turnquist" userId="500a2e8a-e76e-492d-925b-ca06469aa880" providerId="ADAL" clId="{2690DC1D-2E77-4422-B93A-9CBDBD6D8706}" dt="2026-01-13T22:29:58.078" v="4" actId="478"/>
          <ac:spMkLst>
            <pc:docMk/>
            <pc:sldMk cId="3812909099" sldId="462"/>
            <ac:spMk id="6" creationId="{F53EA89B-B0E3-7066-1C54-1823396CE81F}"/>
          </ac:spMkLst>
        </pc:spChg>
        <pc:picChg chg="del">
          <ac:chgData name="Vickie Turnquist" userId="500a2e8a-e76e-492d-925b-ca06469aa880" providerId="ADAL" clId="{2690DC1D-2E77-4422-B93A-9CBDBD6D8706}" dt="2026-01-13T22:29:58.078" v="4" actId="478"/>
          <ac:picMkLst>
            <pc:docMk/>
            <pc:sldMk cId="3812909099" sldId="462"/>
            <ac:picMk id="5" creationId="{57671931-828E-1EC6-F8C3-75AECF30EB42}"/>
          </ac:picMkLst>
        </pc:picChg>
      </pc:sldChg>
      <pc:sldChg chg="del">
        <pc:chgData name="Vickie Turnquist" userId="500a2e8a-e76e-492d-925b-ca06469aa880" providerId="ADAL" clId="{2690DC1D-2E77-4422-B93A-9CBDBD6D8706}" dt="2026-01-13T22:30:35.188" v="7" actId="2696"/>
        <pc:sldMkLst>
          <pc:docMk/>
          <pc:sldMk cId="615962941" sldId="464"/>
        </pc:sldMkLst>
      </pc:sldChg>
      <pc:sldChg chg="ord">
        <pc:chgData name="Vickie Turnquist" userId="500a2e8a-e76e-492d-925b-ca06469aa880" providerId="ADAL" clId="{2690DC1D-2E77-4422-B93A-9CBDBD6D8706}" dt="2026-01-13T22:41:25.083" v="9"/>
        <pc:sldMkLst>
          <pc:docMk/>
          <pc:sldMk cId="542532915" sldId="467"/>
        </pc:sldMkLst>
      </pc:sldChg>
      <pc:sldMasterChg chg="delSldLayout">
        <pc:chgData name="Vickie Turnquist" userId="500a2e8a-e76e-492d-925b-ca06469aa880" providerId="ADAL" clId="{2690DC1D-2E77-4422-B93A-9CBDBD6D8706}" dt="2026-01-13T22:42:27.349" v="10" actId="2696"/>
        <pc:sldMasterMkLst>
          <pc:docMk/>
          <pc:sldMasterMk cId="1220943718" sldId="2147483648"/>
        </pc:sldMasterMkLst>
        <pc:sldLayoutChg chg="del">
          <pc:chgData name="Vickie Turnquist" userId="500a2e8a-e76e-492d-925b-ca06469aa880" providerId="ADAL" clId="{2690DC1D-2E77-4422-B93A-9CBDBD6D8706}" dt="2026-01-13T22:42:27.349" v="10" actId="2696"/>
          <pc:sldLayoutMkLst>
            <pc:docMk/>
            <pc:sldMasterMk cId="1220943718" sldId="2147483648"/>
            <pc:sldLayoutMk cId="1899998214" sldId="2147483661"/>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2" Type="http://schemas.openxmlformats.org/officeDocument/2006/relationships/hyperlink" Target="https://www.unodc.org/unodc/en/human-Trafficking/Human-Trafficking.html" TargetMode="External"/><Relationship Id="rId1" Type="http://schemas.openxmlformats.org/officeDocument/2006/relationships/hyperlink" Target="https://www.merriam-webster.com/dictionary/slavery"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2" Type="http://schemas.openxmlformats.org/officeDocument/2006/relationships/hyperlink" Target="https://www.unodc.org/unodc/en/human-Trafficking/Human-Trafficking.html" TargetMode="External"/><Relationship Id="rId1" Type="http://schemas.openxmlformats.org/officeDocument/2006/relationships/hyperlink" Target="https://www.merriam-webster.com/dictionary/slavery"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0A1ED2-96B5-4A51-948D-890EA161221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4FF833E-6C05-4E1A-BA3E-0D571CF182B3}">
      <dgm:prSet/>
      <dgm:spPr/>
      <dgm:t>
        <a:bodyPr/>
        <a:lstStyle/>
        <a:p>
          <a:pPr>
            <a:lnSpc>
              <a:spcPct val="100000"/>
            </a:lnSpc>
          </a:pPr>
          <a:r>
            <a:rPr lang="en-US"/>
            <a:t>24/7 Confidential Crisis Line</a:t>
          </a:r>
        </a:p>
      </dgm:t>
    </dgm:pt>
    <dgm:pt modelId="{A897E287-C751-426C-A320-CDAEC37B2A5E}" type="parTrans" cxnId="{0F39FF23-5A30-4F44-990A-642AAC664FB4}">
      <dgm:prSet/>
      <dgm:spPr/>
      <dgm:t>
        <a:bodyPr/>
        <a:lstStyle/>
        <a:p>
          <a:endParaRPr lang="en-US"/>
        </a:p>
      </dgm:t>
    </dgm:pt>
    <dgm:pt modelId="{E6AFCF0D-00B9-4DB6-B93C-1AD90BF1727C}" type="sibTrans" cxnId="{0F39FF23-5A30-4F44-990A-642AAC664FB4}">
      <dgm:prSet/>
      <dgm:spPr/>
      <dgm:t>
        <a:bodyPr/>
        <a:lstStyle/>
        <a:p>
          <a:endParaRPr lang="en-US"/>
        </a:p>
      </dgm:t>
    </dgm:pt>
    <dgm:pt modelId="{4ACA0E8C-34F4-42BA-898E-27EB7C1862B4}">
      <dgm:prSet/>
      <dgm:spPr/>
      <dgm:t>
        <a:bodyPr/>
        <a:lstStyle/>
        <a:p>
          <a:pPr>
            <a:lnSpc>
              <a:spcPct val="100000"/>
            </a:lnSpc>
          </a:pPr>
          <a:r>
            <a:rPr lang="en-US"/>
            <a:t>1-800-575-5352</a:t>
          </a:r>
        </a:p>
      </dgm:t>
    </dgm:pt>
    <dgm:pt modelId="{3D7E7FE1-2F34-4752-90C1-B515D111BB12}" type="parTrans" cxnId="{AFEDCEAF-6279-49D8-A134-8E9ECF022E72}">
      <dgm:prSet/>
      <dgm:spPr/>
      <dgm:t>
        <a:bodyPr/>
        <a:lstStyle/>
        <a:p>
          <a:endParaRPr lang="en-US"/>
        </a:p>
      </dgm:t>
    </dgm:pt>
    <dgm:pt modelId="{5CEC7861-4200-4062-BD1C-7342268CB817}" type="sibTrans" cxnId="{AFEDCEAF-6279-49D8-A134-8E9ECF022E72}">
      <dgm:prSet/>
      <dgm:spPr/>
      <dgm:t>
        <a:bodyPr/>
        <a:lstStyle/>
        <a:p>
          <a:endParaRPr lang="en-US"/>
        </a:p>
      </dgm:t>
    </dgm:pt>
    <dgm:pt modelId="{F75EF866-CE57-47DE-892E-F7393FC87241}">
      <dgm:prSet/>
      <dgm:spPr/>
      <dgm:t>
        <a:bodyPr/>
        <a:lstStyle/>
        <a:p>
          <a:pPr>
            <a:lnSpc>
              <a:spcPct val="100000"/>
            </a:lnSpc>
          </a:pPr>
          <a:r>
            <a:rPr lang="en-US"/>
            <a:t>90-day Emergency Safe House</a:t>
          </a:r>
        </a:p>
      </dgm:t>
    </dgm:pt>
    <dgm:pt modelId="{124550B3-67E2-4AFF-961F-52BA4A38A2A8}" type="parTrans" cxnId="{653F3065-2E11-43A3-973C-B6183348F056}">
      <dgm:prSet/>
      <dgm:spPr/>
      <dgm:t>
        <a:bodyPr/>
        <a:lstStyle/>
        <a:p>
          <a:endParaRPr lang="en-US"/>
        </a:p>
      </dgm:t>
    </dgm:pt>
    <dgm:pt modelId="{30230D17-842C-49D3-959D-EB066D68F0DD}" type="sibTrans" cxnId="{653F3065-2E11-43A3-973C-B6183348F056}">
      <dgm:prSet/>
      <dgm:spPr/>
      <dgm:t>
        <a:bodyPr/>
        <a:lstStyle/>
        <a:p>
          <a:endParaRPr lang="en-US"/>
        </a:p>
      </dgm:t>
    </dgm:pt>
    <dgm:pt modelId="{685657B1-148E-4649-BEDB-708FBD924BA2}">
      <dgm:prSet/>
      <dgm:spPr/>
      <dgm:t>
        <a:bodyPr/>
        <a:lstStyle/>
        <a:p>
          <a:pPr>
            <a:lnSpc>
              <a:spcPct val="100000"/>
            </a:lnSpc>
          </a:pPr>
          <a:r>
            <a:rPr lang="en-US"/>
            <a:t>24/7 Accompaniment Services</a:t>
          </a:r>
        </a:p>
      </dgm:t>
    </dgm:pt>
    <dgm:pt modelId="{10F69321-2A3A-48A1-973C-B88C5EDCBCC2}" type="parTrans" cxnId="{15ECA42D-8D2A-4D54-A7D7-AF82878DC1B9}">
      <dgm:prSet/>
      <dgm:spPr/>
      <dgm:t>
        <a:bodyPr/>
        <a:lstStyle/>
        <a:p>
          <a:endParaRPr lang="en-US"/>
        </a:p>
      </dgm:t>
    </dgm:pt>
    <dgm:pt modelId="{AFE89DE7-686F-4F0A-8010-737F90916BE7}" type="sibTrans" cxnId="{15ECA42D-8D2A-4D54-A7D7-AF82878DC1B9}">
      <dgm:prSet/>
      <dgm:spPr/>
      <dgm:t>
        <a:bodyPr/>
        <a:lstStyle/>
        <a:p>
          <a:endParaRPr lang="en-US"/>
        </a:p>
      </dgm:t>
    </dgm:pt>
    <dgm:pt modelId="{21E8FED8-31A1-46F9-B448-BBA5D4A18BA1}">
      <dgm:prSet/>
      <dgm:spPr/>
      <dgm:t>
        <a:bodyPr/>
        <a:lstStyle/>
        <a:p>
          <a:pPr>
            <a:lnSpc>
              <a:spcPct val="100000"/>
            </a:lnSpc>
          </a:pPr>
          <a:r>
            <a:rPr lang="en-US"/>
            <a:t>Access to Emergency: </a:t>
          </a:r>
        </a:p>
      </dgm:t>
    </dgm:pt>
    <dgm:pt modelId="{656B12B3-6F9F-4737-B59E-92612318C7B8}" type="parTrans" cxnId="{DDBC74F5-506C-46F2-9807-95EF7EE6AE19}">
      <dgm:prSet/>
      <dgm:spPr/>
      <dgm:t>
        <a:bodyPr/>
        <a:lstStyle/>
        <a:p>
          <a:endParaRPr lang="en-US"/>
        </a:p>
      </dgm:t>
    </dgm:pt>
    <dgm:pt modelId="{7E8F80F3-3BC5-4E9A-98CD-1386BD4E6D14}" type="sibTrans" cxnId="{DDBC74F5-506C-46F2-9807-95EF7EE6AE19}">
      <dgm:prSet/>
      <dgm:spPr/>
      <dgm:t>
        <a:bodyPr/>
        <a:lstStyle/>
        <a:p>
          <a:endParaRPr lang="en-US"/>
        </a:p>
      </dgm:t>
    </dgm:pt>
    <dgm:pt modelId="{1C0C4756-67C0-46B3-8DEA-6F45CEF78DD6}">
      <dgm:prSet/>
      <dgm:spPr/>
      <dgm:t>
        <a:bodyPr/>
        <a:lstStyle/>
        <a:p>
          <a:pPr>
            <a:lnSpc>
              <a:spcPct val="100000"/>
            </a:lnSpc>
          </a:pPr>
          <a:r>
            <a:rPr lang="en-US"/>
            <a:t>Food and Clothing</a:t>
          </a:r>
        </a:p>
      </dgm:t>
    </dgm:pt>
    <dgm:pt modelId="{8A6F7419-A601-42D9-9413-174944282518}" type="parTrans" cxnId="{AD1CD7B5-5351-41FE-BCF0-376AE6C35C1A}">
      <dgm:prSet/>
      <dgm:spPr/>
      <dgm:t>
        <a:bodyPr/>
        <a:lstStyle/>
        <a:p>
          <a:endParaRPr lang="en-US"/>
        </a:p>
      </dgm:t>
    </dgm:pt>
    <dgm:pt modelId="{7028DA7F-CB60-4ED3-9FFF-83F4C1E03823}" type="sibTrans" cxnId="{AD1CD7B5-5351-41FE-BCF0-376AE6C35C1A}">
      <dgm:prSet/>
      <dgm:spPr/>
      <dgm:t>
        <a:bodyPr/>
        <a:lstStyle/>
        <a:p>
          <a:endParaRPr lang="en-US"/>
        </a:p>
      </dgm:t>
    </dgm:pt>
    <dgm:pt modelId="{52451E92-0823-4FCB-8502-B038061A176D}">
      <dgm:prSet/>
      <dgm:spPr/>
      <dgm:t>
        <a:bodyPr/>
        <a:lstStyle/>
        <a:p>
          <a:pPr>
            <a:lnSpc>
              <a:spcPct val="100000"/>
            </a:lnSpc>
          </a:pPr>
          <a:r>
            <a:rPr lang="en-US"/>
            <a:t>Hotel Vouchers</a:t>
          </a:r>
        </a:p>
      </dgm:t>
    </dgm:pt>
    <dgm:pt modelId="{A3769960-2CCD-44D4-81DE-66407F7843A0}" type="parTrans" cxnId="{8C255087-B4CD-4259-8179-ACFE2CA66260}">
      <dgm:prSet/>
      <dgm:spPr/>
      <dgm:t>
        <a:bodyPr/>
        <a:lstStyle/>
        <a:p>
          <a:endParaRPr lang="en-US"/>
        </a:p>
      </dgm:t>
    </dgm:pt>
    <dgm:pt modelId="{AA32B902-BAAD-4744-B8E1-CACC05F6C8ED}" type="sibTrans" cxnId="{8C255087-B4CD-4259-8179-ACFE2CA66260}">
      <dgm:prSet/>
      <dgm:spPr/>
      <dgm:t>
        <a:bodyPr/>
        <a:lstStyle/>
        <a:p>
          <a:endParaRPr lang="en-US"/>
        </a:p>
      </dgm:t>
    </dgm:pt>
    <dgm:pt modelId="{88E0B4BF-52AD-4EEA-9C35-47EC60B9B9E3}">
      <dgm:prSet/>
      <dgm:spPr/>
      <dgm:t>
        <a:bodyPr/>
        <a:lstStyle/>
        <a:p>
          <a:pPr>
            <a:lnSpc>
              <a:spcPct val="100000"/>
            </a:lnSpc>
          </a:pPr>
          <a:r>
            <a:rPr lang="en-US"/>
            <a:t>Transportation</a:t>
          </a:r>
        </a:p>
      </dgm:t>
    </dgm:pt>
    <dgm:pt modelId="{2C5E1428-E8A3-4A0E-9033-0EDD69A17DB3}" type="parTrans" cxnId="{C73E36A2-1B01-4BAC-9081-A75A9C9BE392}">
      <dgm:prSet/>
      <dgm:spPr/>
      <dgm:t>
        <a:bodyPr/>
        <a:lstStyle/>
        <a:p>
          <a:endParaRPr lang="en-US"/>
        </a:p>
      </dgm:t>
    </dgm:pt>
    <dgm:pt modelId="{D071FC9C-3A9C-4335-8747-702DC78F6B9B}" type="sibTrans" cxnId="{C73E36A2-1B01-4BAC-9081-A75A9C9BE392}">
      <dgm:prSet/>
      <dgm:spPr/>
      <dgm:t>
        <a:bodyPr/>
        <a:lstStyle/>
        <a:p>
          <a:endParaRPr lang="en-US"/>
        </a:p>
      </dgm:t>
    </dgm:pt>
    <dgm:pt modelId="{4FEFFA8F-B5E8-4598-AAC5-F571135C291A}" type="pres">
      <dgm:prSet presAssocID="{A90A1ED2-96B5-4A51-948D-890EA161221C}" presName="root" presStyleCnt="0">
        <dgm:presLayoutVars>
          <dgm:dir/>
          <dgm:resizeHandles val="exact"/>
        </dgm:presLayoutVars>
      </dgm:prSet>
      <dgm:spPr/>
    </dgm:pt>
    <dgm:pt modelId="{FDCFF158-0747-4741-9E13-559C704B1E34}" type="pres">
      <dgm:prSet presAssocID="{64FF833E-6C05-4E1A-BA3E-0D571CF182B3}" presName="compNode" presStyleCnt="0"/>
      <dgm:spPr/>
    </dgm:pt>
    <dgm:pt modelId="{BB7B9A3D-6EDB-4D78-80E8-926A2D8DF19C}" type="pres">
      <dgm:prSet presAssocID="{64FF833E-6C05-4E1A-BA3E-0D571CF182B3}" presName="bgRect" presStyleLbl="bgShp" presStyleIdx="0" presStyleCnt="7"/>
      <dgm:spPr/>
    </dgm:pt>
    <dgm:pt modelId="{96E2FC3E-F9A0-4859-A947-48983C2CC0A5}" type="pres">
      <dgm:prSet presAssocID="{64FF833E-6C05-4E1A-BA3E-0D571CF182B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ting"/>
        </a:ext>
      </dgm:extLst>
    </dgm:pt>
    <dgm:pt modelId="{90CAE0F8-D5D5-4169-8284-6FC9B6D4A8DC}" type="pres">
      <dgm:prSet presAssocID="{64FF833E-6C05-4E1A-BA3E-0D571CF182B3}" presName="spaceRect" presStyleCnt="0"/>
      <dgm:spPr/>
    </dgm:pt>
    <dgm:pt modelId="{A8E18933-4524-495C-B577-5C973A2AB845}" type="pres">
      <dgm:prSet presAssocID="{64FF833E-6C05-4E1A-BA3E-0D571CF182B3}" presName="parTx" presStyleLbl="revTx" presStyleIdx="0" presStyleCnt="8">
        <dgm:presLayoutVars>
          <dgm:chMax val="0"/>
          <dgm:chPref val="0"/>
        </dgm:presLayoutVars>
      </dgm:prSet>
      <dgm:spPr/>
    </dgm:pt>
    <dgm:pt modelId="{396AD750-8B96-472C-B328-72CA2FA296C6}" type="pres">
      <dgm:prSet presAssocID="{64FF833E-6C05-4E1A-BA3E-0D571CF182B3}" presName="desTx" presStyleLbl="revTx" presStyleIdx="1" presStyleCnt="8">
        <dgm:presLayoutVars/>
      </dgm:prSet>
      <dgm:spPr/>
    </dgm:pt>
    <dgm:pt modelId="{ECD9DAC0-2AA3-444A-ABA3-72B8CE708006}" type="pres">
      <dgm:prSet presAssocID="{E6AFCF0D-00B9-4DB6-B93C-1AD90BF1727C}" presName="sibTrans" presStyleCnt="0"/>
      <dgm:spPr/>
    </dgm:pt>
    <dgm:pt modelId="{73C7FAF5-3E40-4FBC-8ABD-BBCB5EDF3C8C}" type="pres">
      <dgm:prSet presAssocID="{F75EF866-CE57-47DE-892E-F7393FC87241}" presName="compNode" presStyleCnt="0"/>
      <dgm:spPr/>
    </dgm:pt>
    <dgm:pt modelId="{68D2280D-70E0-4E6C-80D2-58F5F287DF90}" type="pres">
      <dgm:prSet presAssocID="{F75EF866-CE57-47DE-892E-F7393FC87241}" presName="bgRect" presStyleLbl="bgShp" presStyleIdx="1" presStyleCnt="7"/>
      <dgm:spPr/>
    </dgm:pt>
    <dgm:pt modelId="{94C0C070-648F-4E86-ACAC-7485E3FBBC41}" type="pres">
      <dgm:prSet presAssocID="{F75EF866-CE57-47DE-892E-F7393FC87241}"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refighter"/>
        </a:ext>
      </dgm:extLst>
    </dgm:pt>
    <dgm:pt modelId="{5AC1A6B6-0A36-4A3C-AA54-58509255684A}" type="pres">
      <dgm:prSet presAssocID="{F75EF866-CE57-47DE-892E-F7393FC87241}" presName="spaceRect" presStyleCnt="0"/>
      <dgm:spPr/>
    </dgm:pt>
    <dgm:pt modelId="{D5D25AED-5892-40DA-B7C2-629FE634D4CF}" type="pres">
      <dgm:prSet presAssocID="{F75EF866-CE57-47DE-892E-F7393FC87241}" presName="parTx" presStyleLbl="revTx" presStyleIdx="2" presStyleCnt="8">
        <dgm:presLayoutVars>
          <dgm:chMax val="0"/>
          <dgm:chPref val="0"/>
        </dgm:presLayoutVars>
      </dgm:prSet>
      <dgm:spPr/>
    </dgm:pt>
    <dgm:pt modelId="{8D490CDA-AA3C-41EF-AEA6-398B29B502E2}" type="pres">
      <dgm:prSet presAssocID="{30230D17-842C-49D3-959D-EB066D68F0DD}" presName="sibTrans" presStyleCnt="0"/>
      <dgm:spPr/>
    </dgm:pt>
    <dgm:pt modelId="{657A4843-4A8C-4442-8BCD-79EBA2C2EC27}" type="pres">
      <dgm:prSet presAssocID="{685657B1-148E-4649-BEDB-708FBD924BA2}" presName="compNode" presStyleCnt="0"/>
      <dgm:spPr/>
    </dgm:pt>
    <dgm:pt modelId="{4D76CF2F-2F7C-4497-80A5-DC2F378258A5}" type="pres">
      <dgm:prSet presAssocID="{685657B1-148E-4649-BEDB-708FBD924BA2}" presName="bgRect" presStyleLbl="bgShp" presStyleIdx="2" presStyleCnt="7"/>
      <dgm:spPr/>
    </dgm:pt>
    <dgm:pt modelId="{BCA749FE-8178-41B2-991D-480C96CFEB03}" type="pres">
      <dgm:prSet presAssocID="{685657B1-148E-4649-BEDB-708FBD924BA2}"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rumpet"/>
        </a:ext>
      </dgm:extLst>
    </dgm:pt>
    <dgm:pt modelId="{79738090-4C6B-4F39-92D9-95C47BD2BCD2}" type="pres">
      <dgm:prSet presAssocID="{685657B1-148E-4649-BEDB-708FBD924BA2}" presName="spaceRect" presStyleCnt="0"/>
      <dgm:spPr/>
    </dgm:pt>
    <dgm:pt modelId="{90222918-67A4-49A9-B5BE-18C6BCF9A4A6}" type="pres">
      <dgm:prSet presAssocID="{685657B1-148E-4649-BEDB-708FBD924BA2}" presName="parTx" presStyleLbl="revTx" presStyleIdx="3" presStyleCnt="8">
        <dgm:presLayoutVars>
          <dgm:chMax val="0"/>
          <dgm:chPref val="0"/>
        </dgm:presLayoutVars>
      </dgm:prSet>
      <dgm:spPr/>
    </dgm:pt>
    <dgm:pt modelId="{0BE6FE21-D6A1-4046-ACAB-93E51AB6CBCD}" type="pres">
      <dgm:prSet presAssocID="{AFE89DE7-686F-4F0A-8010-737F90916BE7}" presName="sibTrans" presStyleCnt="0"/>
      <dgm:spPr/>
    </dgm:pt>
    <dgm:pt modelId="{CD423AB2-1D29-4341-A542-7609CB7ECA43}" type="pres">
      <dgm:prSet presAssocID="{21E8FED8-31A1-46F9-B448-BBA5D4A18BA1}" presName="compNode" presStyleCnt="0"/>
      <dgm:spPr/>
    </dgm:pt>
    <dgm:pt modelId="{8D68C50D-67EC-409F-97D5-95BD6B6D619F}" type="pres">
      <dgm:prSet presAssocID="{21E8FED8-31A1-46F9-B448-BBA5D4A18BA1}" presName="bgRect" presStyleLbl="bgShp" presStyleIdx="3" presStyleCnt="7"/>
      <dgm:spPr/>
    </dgm:pt>
    <dgm:pt modelId="{BC524FD7-1BD7-4510-85D9-7E82F942B362}" type="pres">
      <dgm:prSet presAssocID="{21E8FED8-31A1-46F9-B448-BBA5D4A18BA1}"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edical"/>
        </a:ext>
      </dgm:extLst>
    </dgm:pt>
    <dgm:pt modelId="{E52B150E-C7A6-4372-B552-FE0BCAEEC6B5}" type="pres">
      <dgm:prSet presAssocID="{21E8FED8-31A1-46F9-B448-BBA5D4A18BA1}" presName="spaceRect" presStyleCnt="0"/>
      <dgm:spPr/>
    </dgm:pt>
    <dgm:pt modelId="{D9CBFC61-321E-4665-98D1-0B5768C2BB7F}" type="pres">
      <dgm:prSet presAssocID="{21E8FED8-31A1-46F9-B448-BBA5D4A18BA1}" presName="parTx" presStyleLbl="revTx" presStyleIdx="4" presStyleCnt="8">
        <dgm:presLayoutVars>
          <dgm:chMax val="0"/>
          <dgm:chPref val="0"/>
        </dgm:presLayoutVars>
      </dgm:prSet>
      <dgm:spPr/>
    </dgm:pt>
    <dgm:pt modelId="{C9459864-3460-42C7-B081-CE90622D9D9A}" type="pres">
      <dgm:prSet presAssocID="{7E8F80F3-3BC5-4E9A-98CD-1386BD4E6D14}" presName="sibTrans" presStyleCnt="0"/>
      <dgm:spPr/>
    </dgm:pt>
    <dgm:pt modelId="{B294EACD-C98F-4C7A-B1A3-86C018B0C6D8}" type="pres">
      <dgm:prSet presAssocID="{1C0C4756-67C0-46B3-8DEA-6F45CEF78DD6}" presName="compNode" presStyleCnt="0"/>
      <dgm:spPr/>
    </dgm:pt>
    <dgm:pt modelId="{7D2D29D7-CB6B-4B25-A78B-B599FD187ACD}" type="pres">
      <dgm:prSet presAssocID="{1C0C4756-67C0-46B3-8DEA-6F45CEF78DD6}" presName="bgRect" presStyleLbl="bgShp" presStyleIdx="4" presStyleCnt="7"/>
      <dgm:spPr/>
    </dgm:pt>
    <dgm:pt modelId="{5364D8C1-9D23-4697-960F-4D8BC2831768}" type="pres">
      <dgm:prSet presAssocID="{1C0C4756-67C0-46B3-8DEA-6F45CEF78DD6}" presName="iconRect" presStyleLbl="node1" presStyleIdx="4" presStyleCnt="7"/>
      <dgm:spPr/>
    </dgm:pt>
    <dgm:pt modelId="{B6284139-CBEF-45E3-8B76-0C9A2C2E3A05}" type="pres">
      <dgm:prSet presAssocID="{1C0C4756-67C0-46B3-8DEA-6F45CEF78DD6}" presName="spaceRect" presStyleCnt="0"/>
      <dgm:spPr/>
    </dgm:pt>
    <dgm:pt modelId="{E99235AF-CB7B-4C6D-873C-0E1375E72B1B}" type="pres">
      <dgm:prSet presAssocID="{1C0C4756-67C0-46B3-8DEA-6F45CEF78DD6}" presName="parTx" presStyleLbl="revTx" presStyleIdx="5" presStyleCnt="8">
        <dgm:presLayoutVars>
          <dgm:chMax val="0"/>
          <dgm:chPref val="0"/>
        </dgm:presLayoutVars>
      </dgm:prSet>
      <dgm:spPr/>
    </dgm:pt>
    <dgm:pt modelId="{EEF753F8-BC87-4B50-B518-8FBCDF095568}" type="pres">
      <dgm:prSet presAssocID="{7028DA7F-CB60-4ED3-9FFF-83F4C1E03823}" presName="sibTrans" presStyleCnt="0"/>
      <dgm:spPr/>
    </dgm:pt>
    <dgm:pt modelId="{D907D869-2643-4917-B371-4970E03E4287}" type="pres">
      <dgm:prSet presAssocID="{52451E92-0823-4FCB-8502-B038061A176D}" presName="compNode" presStyleCnt="0"/>
      <dgm:spPr/>
    </dgm:pt>
    <dgm:pt modelId="{F027CB66-083F-4837-B0C3-7190DE12D41B}" type="pres">
      <dgm:prSet presAssocID="{52451E92-0823-4FCB-8502-B038061A176D}" presName="bgRect" presStyleLbl="bgShp" presStyleIdx="5" presStyleCnt="7"/>
      <dgm:spPr/>
    </dgm:pt>
    <dgm:pt modelId="{1607836E-DD04-416C-9191-B6FFA7B2180F}" type="pres">
      <dgm:prSet presAssocID="{52451E92-0823-4FCB-8502-B038061A176D}" presName="iconRect" presStyleLbl="node1" presStyleIdx="5" presStyleCnt="7"/>
      <dgm:spPr/>
    </dgm:pt>
    <dgm:pt modelId="{546BFAE5-E34E-46B2-9B7F-10BE5113518F}" type="pres">
      <dgm:prSet presAssocID="{52451E92-0823-4FCB-8502-B038061A176D}" presName="spaceRect" presStyleCnt="0"/>
      <dgm:spPr/>
    </dgm:pt>
    <dgm:pt modelId="{9FA79059-5A20-43A1-8270-1F5844BECB39}" type="pres">
      <dgm:prSet presAssocID="{52451E92-0823-4FCB-8502-B038061A176D}" presName="parTx" presStyleLbl="revTx" presStyleIdx="6" presStyleCnt="8">
        <dgm:presLayoutVars>
          <dgm:chMax val="0"/>
          <dgm:chPref val="0"/>
        </dgm:presLayoutVars>
      </dgm:prSet>
      <dgm:spPr/>
    </dgm:pt>
    <dgm:pt modelId="{FB44187D-41CD-49AC-A939-0FE3BCDE8152}" type="pres">
      <dgm:prSet presAssocID="{AA32B902-BAAD-4744-B8E1-CACC05F6C8ED}" presName="sibTrans" presStyleCnt="0"/>
      <dgm:spPr/>
    </dgm:pt>
    <dgm:pt modelId="{E8E2313A-C6E4-4A02-ABEF-C926E6FCBD38}" type="pres">
      <dgm:prSet presAssocID="{88E0B4BF-52AD-4EEA-9C35-47EC60B9B9E3}" presName="compNode" presStyleCnt="0"/>
      <dgm:spPr/>
    </dgm:pt>
    <dgm:pt modelId="{931BB42A-9C6F-44A7-A06A-75C830C007CF}" type="pres">
      <dgm:prSet presAssocID="{88E0B4BF-52AD-4EEA-9C35-47EC60B9B9E3}" presName="bgRect" presStyleLbl="bgShp" presStyleIdx="6" presStyleCnt="7"/>
      <dgm:spPr/>
    </dgm:pt>
    <dgm:pt modelId="{B2973518-D3DA-4466-ADF3-F22079638386}" type="pres">
      <dgm:prSet presAssocID="{88E0B4BF-52AD-4EEA-9C35-47EC60B9B9E3}" presName="iconRect" presStyleLbl="node1" presStyleIdx="6" presStyleCnt="7"/>
      <dgm:spPr/>
    </dgm:pt>
    <dgm:pt modelId="{5AE7FE74-2D0D-410E-87F8-B94050DB2424}" type="pres">
      <dgm:prSet presAssocID="{88E0B4BF-52AD-4EEA-9C35-47EC60B9B9E3}" presName="spaceRect" presStyleCnt="0"/>
      <dgm:spPr/>
    </dgm:pt>
    <dgm:pt modelId="{36052A92-D79B-4C4F-A348-F776B7E2B3C8}" type="pres">
      <dgm:prSet presAssocID="{88E0B4BF-52AD-4EEA-9C35-47EC60B9B9E3}" presName="parTx" presStyleLbl="revTx" presStyleIdx="7" presStyleCnt="8">
        <dgm:presLayoutVars>
          <dgm:chMax val="0"/>
          <dgm:chPref val="0"/>
        </dgm:presLayoutVars>
      </dgm:prSet>
      <dgm:spPr/>
    </dgm:pt>
  </dgm:ptLst>
  <dgm:cxnLst>
    <dgm:cxn modelId="{1483DE00-F2AF-4CE4-B9F7-F8CFE07F40C3}" type="presOf" srcId="{64FF833E-6C05-4E1A-BA3E-0D571CF182B3}" destId="{A8E18933-4524-495C-B577-5C973A2AB845}" srcOrd="0" destOrd="0" presId="urn:microsoft.com/office/officeart/2018/2/layout/IconVerticalSolidList"/>
    <dgm:cxn modelId="{0F39FF23-5A30-4F44-990A-642AAC664FB4}" srcId="{A90A1ED2-96B5-4A51-948D-890EA161221C}" destId="{64FF833E-6C05-4E1A-BA3E-0D571CF182B3}" srcOrd="0" destOrd="0" parTransId="{A897E287-C751-426C-A320-CDAEC37B2A5E}" sibTransId="{E6AFCF0D-00B9-4DB6-B93C-1AD90BF1727C}"/>
    <dgm:cxn modelId="{15ECA42D-8D2A-4D54-A7D7-AF82878DC1B9}" srcId="{A90A1ED2-96B5-4A51-948D-890EA161221C}" destId="{685657B1-148E-4649-BEDB-708FBD924BA2}" srcOrd="2" destOrd="0" parTransId="{10F69321-2A3A-48A1-973C-B88C5EDCBCC2}" sibTransId="{AFE89DE7-686F-4F0A-8010-737F90916BE7}"/>
    <dgm:cxn modelId="{653F3065-2E11-43A3-973C-B6183348F056}" srcId="{A90A1ED2-96B5-4A51-948D-890EA161221C}" destId="{F75EF866-CE57-47DE-892E-F7393FC87241}" srcOrd="1" destOrd="0" parTransId="{124550B3-67E2-4AFF-961F-52BA4A38A2A8}" sibTransId="{30230D17-842C-49D3-959D-EB066D68F0DD}"/>
    <dgm:cxn modelId="{A292DD58-FE02-43D8-A17E-322E019F9A61}" type="presOf" srcId="{A90A1ED2-96B5-4A51-948D-890EA161221C}" destId="{4FEFFA8F-B5E8-4598-AAC5-F571135C291A}" srcOrd="0" destOrd="0" presId="urn:microsoft.com/office/officeart/2018/2/layout/IconVerticalSolidList"/>
    <dgm:cxn modelId="{7BE1AE59-FE1D-49B0-9A77-E39DB8F911C0}" type="presOf" srcId="{4ACA0E8C-34F4-42BA-898E-27EB7C1862B4}" destId="{396AD750-8B96-472C-B328-72CA2FA296C6}" srcOrd="0" destOrd="0" presId="urn:microsoft.com/office/officeart/2018/2/layout/IconVerticalSolidList"/>
    <dgm:cxn modelId="{8C255087-B4CD-4259-8179-ACFE2CA66260}" srcId="{A90A1ED2-96B5-4A51-948D-890EA161221C}" destId="{52451E92-0823-4FCB-8502-B038061A176D}" srcOrd="5" destOrd="0" parTransId="{A3769960-2CCD-44D4-81DE-66407F7843A0}" sibTransId="{AA32B902-BAAD-4744-B8E1-CACC05F6C8ED}"/>
    <dgm:cxn modelId="{3247AA89-8336-4BF1-8B8F-DC9F720EBD24}" type="presOf" srcId="{52451E92-0823-4FCB-8502-B038061A176D}" destId="{9FA79059-5A20-43A1-8270-1F5844BECB39}" srcOrd="0" destOrd="0" presId="urn:microsoft.com/office/officeart/2018/2/layout/IconVerticalSolidList"/>
    <dgm:cxn modelId="{69DE5299-E3B8-4734-A4FC-BF47DB89BF4E}" type="presOf" srcId="{F75EF866-CE57-47DE-892E-F7393FC87241}" destId="{D5D25AED-5892-40DA-B7C2-629FE634D4CF}" srcOrd="0" destOrd="0" presId="urn:microsoft.com/office/officeart/2018/2/layout/IconVerticalSolidList"/>
    <dgm:cxn modelId="{323FE9A1-3AE4-4028-BD5E-265339BD42C4}" type="presOf" srcId="{1C0C4756-67C0-46B3-8DEA-6F45CEF78DD6}" destId="{E99235AF-CB7B-4C6D-873C-0E1375E72B1B}" srcOrd="0" destOrd="0" presId="urn:microsoft.com/office/officeart/2018/2/layout/IconVerticalSolidList"/>
    <dgm:cxn modelId="{C73E36A2-1B01-4BAC-9081-A75A9C9BE392}" srcId="{A90A1ED2-96B5-4A51-948D-890EA161221C}" destId="{88E0B4BF-52AD-4EEA-9C35-47EC60B9B9E3}" srcOrd="6" destOrd="0" parTransId="{2C5E1428-E8A3-4A0E-9033-0EDD69A17DB3}" sibTransId="{D071FC9C-3A9C-4335-8747-702DC78F6B9B}"/>
    <dgm:cxn modelId="{AFEDCEAF-6279-49D8-A134-8E9ECF022E72}" srcId="{64FF833E-6C05-4E1A-BA3E-0D571CF182B3}" destId="{4ACA0E8C-34F4-42BA-898E-27EB7C1862B4}" srcOrd="0" destOrd="0" parTransId="{3D7E7FE1-2F34-4752-90C1-B515D111BB12}" sibTransId="{5CEC7861-4200-4062-BD1C-7342268CB817}"/>
    <dgm:cxn modelId="{AD1CD7B5-5351-41FE-BCF0-376AE6C35C1A}" srcId="{A90A1ED2-96B5-4A51-948D-890EA161221C}" destId="{1C0C4756-67C0-46B3-8DEA-6F45CEF78DD6}" srcOrd="4" destOrd="0" parTransId="{8A6F7419-A601-42D9-9413-174944282518}" sibTransId="{7028DA7F-CB60-4ED3-9FFF-83F4C1E03823}"/>
    <dgm:cxn modelId="{FD7157C2-D6AA-4CC1-9FF8-C9A292E8AD54}" type="presOf" srcId="{21E8FED8-31A1-46F9-B448-BBA5D4A18BA1}" destId="{D9CBFC61-321E-4665-98D1-0B5768C2BB7F}" srcOrd="0" destOrd="0" presId="urn:microsoft.com/office/officeart/2018/2/layout/IconVerticalSolidList"/>
    <dgm:cxn modelId="{6FA6B4DD-896C-4650-9DF9-AAE0BB189036}" type="presOf" srcId="{88E0B4BF-52AD-4EEA-9C35-47EC60B9B9E3}" destId="{36052A92-D79B-4C4F-A348-F776B7E2B3C8}" srcOrd="0" destOrd="0" presId="urn:microsoft.com/office/officeart/2018/2/layout/IconVerticalSolidList"/>
    <dgm:cxn modelId="{A23AB2E5-5B7E-4F9B-9DD6-6B1C60BFB2C7}" type="presOf" srcId="{685657B1-148E-4649-BEDB-708FBD924BA2}" destId="{90222918-67A4-49A9-B5BE-18C6BCF9A4A6}" srcOrd="0" destOrd="0" presId="urn:microsoft.com/office/officeart/2018/2/layout/IconVerticalSolidList"/>
    <dgm:cxn modelId="{DDBC74F5-506C-46F2-9807-95EF7EE6AE19}" srcId="{A90A1ED2-96B5-4A51-948D-890EA161221C}" destId="{21E8FED8-31A1-46F9-B448-BBA5D4A18BA1}" srcOrd="3" destOrd="0" parTransId="{656B12B3-6F9F-4737-B59E-92612318C7B8}" sibTransId="{7E8F80F3-3BC5-4E9A-98CD-1386BD4E6D14}"/>
    <dgm:cxn modelId="{9AA99C05-6385-4BB3-BCBB-8ACEC6FB1321}" type="presParOf" srcId="{4FEFFA8F-B5E8-4598-AAC5-F571135C291A}" destId="{FDCFF158-0747-4741-9E13-559C704B1E34}" srcOrd="0" destOrd="0" presId="urn:microsoft.com/office/officeart/2018/2/layout/IconVerticalSolidList"/>
    <dgm:cxn modelId="{27A68FB1-7C27-4721-803E-28E5EA3AB161}" type="presParOf" srcId="{FDCFF158-0747-4741-9E13-559C704B1E34}" destId="{BB7B9A3D-6EDB-4D78-80E8-926A2D8DF19C}" srcOrd="0" destOrd="0" presId="urn:microsoft.com/office/officeart/2018/2/layout/IconVerticalSolidList"/>
    <dgm:cxn modelId="{7788B632-2DB3-4D19-9133-2C838306DFB2}" type="presParOf" srcId="{FDCFF158-0747-4741-9E13-559C704B1E34}" destId="{96E2FC3E-F9A0-4859-A947-48983C2CC0A5}" srcOrd="1" destOrd="0" presId="urn:microsoft.com/office/officeart/2018/2/layout/IconVerticalSolidList"/>
    <dgm:cxn modelId="{4BC8AB63-FEFE-4D8A-8FD2-0C81D578B94C}" type="presParOf" srcId="{FDCFF158-0747-4741-9E13-559C704B1E34}" destId="{90CAE0F8-D5D5-4169-8284-6FC9B6D4A8DC}" srcOrd="2" destOrd="0" presId="urn:microsoft.com/office/officeart/2018/2/layout/IconVerticalSolidList"/>
    <dgm:cxn modelId="{D65E53A8-041A-42DB-93E1-3986158BD208}" type="presParOf" srcId="{FDCFF158-0747-4741-9E13-559C704B1E34}" destId="{A8E18933-4524-495C-B577-5C973A2AB845}" srcOrd="3" destOrd="0" presId="urn:microsoft.com/office/officeart/2018/2/layout/IconVerticalSolidList"/>
    <dgm:cxn modelId="{07EA29A9-1063-47B4-8EAD-1249EF25542D}" type="presParOf" srcId="{FDCFF158-0747-4741-9E13-559C704B1E34}" destId="{396AD750-8B96-472C-B328-72CA2FA296C6}" srcOrd="4" destOrd="0" presId="urn:microsoft.com/office/officeart/2018/2/layout/IconVerticalSolidList"/>
    <dgm:cxn modelId="{88B96BCA-E99C-48C3-9489-B539E0199600}" type="presParOf" srcId="{4FEFFA8F-B5E8-4598-AAC5-F571135C291A}" destId="{ECD9DAC0-2AA3-444A-ABA3-72B8CE708006}" srcOrd="1" destOrd="0" presId="urn:microsoft.com/office/officeart/2018/2/layout/IconVerticalSolidList"/>
    <dgm:cxn modelId="{DA7848CC-9BD6-4267-B52D-5D8B7E755C61}" type="presParOf" srcId="{4FEFFA8F-B5E8-4598-AAC5-F571135C291A}" destId="{73C7FAF5-3E40-4FBC-8ABD-BBCB5EDF3C8C}" srcOrd="2" destOrd="0" presId="urn:microsoft.com/office/officeart/2018/2/layout/IconVerticalSolidList"/>
    <dgm:cxn modelId="{477BC93E-4404-4E85-A96D-764B52FF288C}" type="presParOf" srcId="{73C7FAF5-3E40-4FBC-8ABD-BBCB5EDF3C8C}" destId="{68D2280D-70E0-4E6C-80D2-58F5F287DF90}" srcOrd="0" destOrd="0" presId="urn:microsoft.com/office/officeart/2018/2/layout/IconVerticalSolidList"/>
    <dgm:cxn modelId="{DFBD5B3D-6B39-4FC7-8757-EE7B6CF664EE}" type="presParOf" srcId="{73C7FAF5-3E40-4FBC-8ABD-BBCB5EDF3C8C}" destId="{94C0C070-648F-4E86-ACAC-7485E3FBBC41}" srcOrd="1" destOrd="0" presId="urn:microsoft.com/office/officeart/2018/2/layout/IconVerticalSolidList"/>
    <dgm:cxn modelId="{1F9FD123-9CDD-4F2F-84FF-11F6E1759C1C}" type="presParOf" srcId="{73C7FAF5-3E40-4FBC-8ABD-BBCB5EDF3C8C}" destId="{5AC1A6B6-0A36-4A3C-AA54-58509255684A}" srcOrd="2" destOrd="0" presId="urn:microsoft.com/office/officeart/2018/2/layout/IconVerticalSolidList"/>
    <dgm:cxn modelId="{8A27A760-391D-44D9-858B-1875D6DE3452}" type="presParOf" srcId="{73C7FAF5-3E40-4FBC-8ABD-BBCB5EDF3C8C}" destId="{D5D25AED-5892-40DA-B7C2-629FE634D4CF}" srcOrd="3" destOrd="0" presId="urn:microsoft.com/office/officeart/2018/2/layout/IconVerticalSolidList"/>
    <dgm:cxn modelId="{355CA384-C1B7-456F-BC70-7129F01EBB8D}" type="presParOf" srcId="{4FEFFA8F-B5E8-4598-AAC5-F571135C291A}" destId="{8D490CDA-AA3C-41EF-AEA6-398B29B502E2}" srcOrd="3" destOrd="0" presId="urn:microsoft.com/office/officeart/2018/2/layout/IconVerticalSolidList"/>
    <dgm:cxn modelId="{49760001-030E-43BB-BD29-48665BC3FAFF}" type="presParOf" srcId="{4FEFFA8F-B5E8-4598-AAC5-F571135C291A}" destId="{657A4843-4A8C-4442-8BCD-79EBA2C2EC27}" srcOrd="4" destOrd="0" presId="urn:microsoft.com/office/officeart/2018/2/layout/IconVerticalSolidList"/>
    <dgm:cxn modelId="{F4E54A9A-DF8F-49BA-BA1D-88DB4A7A2618}" type="presParOf" srcId="{657A4843-4A8C-4442-8BCD-79EBA2C2EC27}" destId="{4D76CF2F-2F7C-4497-80A5-DC2F378258A5}" srcOrd="0" destOrd="0" presId="urn:microsoft.com/office/officeart/2018/2/layout/IconVerticalSolidList"/>
    <dgm:cxn modelId="{10E2E9CD-1BB7-4389-ABE4-3A3FEEA91BEA}" type="presParOf" srcId="{657A4843-4A8C-4442-8BCD-79EBA2C2EC27}" destId="{BCA749FE-8178-41B2-991D-480C96CFEB03}" srcOrd="1" destOrd="0" presId="urn:microsoft.com/office/officeart/2018/2/layout/IconVerticalSolidList"/>
    <dgm:cxn modelId="{5584D9FC-AA3C-4A91-941B-FF1280E95476}" type="presParOf" srcId="{657A4843-4A8C-4442-8BCD-79EBA2C2EC27}" destId="{79738090-4C6B-4F39-92D9-95C47BD2BCD2}" srcOrd="2" destOrd="0" presId="urn:microsoft.com/office/officeart/2018/2/layout/IconVerticalSolidList"/>
    <dgm:cxn modelId="{42639323-6ED0-4A55-B27F-1F4CF48E3215}" type="presParOf" srcId="{657A4843-4A8C-4442-8BCD-79EBA2C2EC27}" destId="{90222918-67A4-49A9-B5BE-18C6BCF9A4A6}" srcOrd="3" destOrd="0" presId="urn:microsoft.com/office/officeart/2018/2/layout/IconVerticalSolidList"/>
    <dgm:cxn modelId="{A1B39164-66B4-41CB-BED5-6EB79CA9F875}" type="presParOf" srcId="{4FEFFA8F-B5E8-4598-AAC5-F571135C291A}" destId="{0BE6FE21-D6A1-4046-ACAB-93E51AB6CBCD}" srcOrd="5" destOrd="0" presId="urn:microsoft.com/office/officeart/2018/2/layout/IconVerticalSolidList"/>
    <dgm:cxn modelId="{B80622BE-F73A-4F01-AACE-217376C4C198}" type="presParOf" srcId="{4FEFFA8F-B5E8-4598-AAC5-F571135C291A}" destId="{CD423AB2-1D29-4341-A542-7609CB7ECA43}" srcOrd="6" destOrd="0" presId="urn:microsoft.com/office/officeart/2018/2/layout/IconVerticalSolidList"/>
    <dgm:cxn modelId="{97C36CA8-AA7B-474C-80D7-FB1DD5A567F7}" type="presParOf" srcId="{CD423AB2-1D29-4341-A542-7609CB7ECA43}" destId="{8D68C50D-67EC-409F-97D5-95BD6B6D619F}" srcOrd="0" destOrd="0" presId="urn:microsoft.com/office/officeart/2018/2/layout/IconVerticalSolidList"/>
    <dgm:cxn modelId="{E9C7D3C0-CDFF-4F36-BB5E-8963A95ED2B2}" type="presParOf" srcId="{CD423AB2-1D29-4341-A542-7609CB7ECA43}" destId="{BC524FD7-1BD7-4510-85D9-7E82F942B362}" srcOrd="1" destOrd="0" presId="urn:microsoft.com/office/officeart/2018/2/layout/IconVerticalSolidList"/>
    <dgm:cxn modelId="{C31F28B1-DDCB-433D-9FE7-1A02DE6DDCFC}" type="presParOf" srcId="{CD423AB2-1D29-4341-A542-7609CB7ECA43}" destId="{E52B150E-C7A6-4372-B552-FE0BCAEEC6B5}" srcOrd="2" destOrd="0" presId="urn:microsoft.com/office/officeart/2018/2/layout/IconVerticalSolidList"/>
    <dgm:cxn modelId="{31DFECA7-C2C8-4B39-BA6F-E0711371093E}" type="presParOf" srcId="{CD423AB2-1D29-4341-A542-7609CB7ECA43}" destId="{D9CBFC61-321E-4665-98D1-0B5768C2BB7F}" srcOrd="3" destOrd="0" presId="urn:microsoft.com/office/officeart/2018/2/layout/IconVerticalSolidList"/>
    <dgm:cxn modelId="{5C5F988C-6479-4555-86BD-F4C9EEBBB492}" type="presParOf" srcId="{4FEFFA8F-B5E8-4598-AAC5-F571135C291A}" destId="{C9459864-3460-42C7-B081-CE90622D9D9A}" srcOrd="7" destOrd="0" presId="urn:microsoft.com/office/officeart/2018/2/layout/IconVerticalSolidList"/>
    <dgm:cxn modelId="{ADC3D008-1424-48C7-AD81-EC2EF542DD86}" type="presParOf" srcId="{4FEFFA8F-B5E8-4598-AAC5-F571135C291A}" destId="{B294EACD-C98F-4C7A-B1A3-86C018B0C6D8}" srcOrd="8" destOrd="0" presId="urn:microsoft.com/office/officeart/2018/2/layout/IconVerticalSolidList"/>
    <dgm:cxn modelId="{D623CF6C-3EE5-4028-B52B-A61186A75611}" type="presParOf" srcId="{B294EACD-C98F-4C7A-B1A3-86C018B0C6D8}" destId="{7D2D29D7-CB6B-4B25-A78B-B599FD187ACD}" srcOrd="0" destOrd="0" presId="urn:microsoft.com/office/officeart/2018/2/layout/IconVerticalSolidList"/>
    <dgm:cxn modelId="{CFDCBF06-BFE8-4D3D-A3F6-BDB34A18D6DF}" type="presParOf" srcId="{B294EACD-C98F-4C7A-B1A3-86C018B0C6D8}" destId="{5364D8C1-9D23-4697-960F-4D8BC2831768}" srcOrd="1" destOrd="0" presId="urn:microsoft.com/office/officeart/2018/2/layout/IconVerticalSolidList"/>
    <dgm:cxn modelId="{1C678298-2FC8-42E5-9FEF-697A6DC989A5}" type="presParOf" srcId="{B294EACD-C98F-4C7A-B1A3-86C018B0C6D8}" destId="{B6284139-CBEF-45E3-8B76-0C9A2C2E3A05}" srcOrd="2" destOrd="0" presId="urn:microsoft.com/office/officeart/2018/2/layout/IconVerticalSolidList"/>
    <dgm:cxn modelId="{BAEDFE11-37B3-406B-AE17-3E702BED4150}" type="presParOf" srcId="{B294EACD-C98F-4C7A-B1A3-86C018B0C6D8}" destId="{E99235AF-CB7B-4C6D-873C-0E1375E72B1B}" srcOrd="3" destOrd="0" presId="urn:microsoft.com/office/officeart/2018/2/layout/IconVerticalSolidList"/>
    <dgm:cxn modelId="{898B1174-C7E4-46EF-B279-A46E740047BC}" type="presParOf" srcId="{4FEFFA8F-B5E8-4598-AAC5-F571135C291A}" destId="{EEF753F8-BC87-4B50-B518-8FBCDF095568}" srcOrd="9" destOrd="0" presId="urn:microsoft.com/office/officeart/2018/2/layout/IconVerticalSolidList"/>
    <dgm:cxn modelId="{7A43F4F4-88C0-47B3-8B42-F815C7D1BE00}" type="presParOf" srcId="{4FEFFA8F-B5E8-4598-AAC5-F571135C291A}" destId="{D907D869-2643-4917-B371-4970E03E4287}" srcOrd="10" destOrd="0" presId="urn:microsoft.com/office/officeart/2018/2/layout/IconVerticalSolidList"/>
    <dgm:cxn modelId="{90D388B7-DBA6-4993-8B4D-2A55EA0E7A0D}" type="presParOf" srcId="{D907D869-2643-4917-B371-4970E03E4287}" destId="{F027CB66-083F-4837-B0C3-7190DE12D41B}" srcOrd="0" destOrd="0" presId="urn:microsoft.com/office/officeart/2018/2/layout/IconVerticalSolidList"/>
    <dgm:cxn modelId="{D58DF789-27B9-4D59-AD37-403B87313C63}" type="presParOf" srcId="{D907D869-2643-4917-B371-4970E03E4287}" destId="{1607836E-DD04-416C-9191-B6FFA7B2180F}" srcOrd="1" destOrd="0" presId="urn:microsoft.com/office/officeart/2018/2/layout/IconVerticalSolidList"/>
    <dgm:cxn modelId="{4280649C-C1CF-4167-930E-8B74F1CD12B7}" type="presParOf" srcId="{D907D869-2643-4917-B371-4970E03E4287}" destId="{546BFAE5-E34E-46B2-9B7F-10BE5113518F}" srcOrd="2" destOrd="0" presId="urn:microsoft.com/office/officeart/2018/2/layout/IconVerticalSolidList"/>
    <dgm:cxn modelId="{FF432813-B404-45A3-9A20-D76A79F3BA7B}" type="presParOf" srcId="{D907D869-2643-4917-B371-4970E03E4287}" destId="{9FA79059-5A20-43A1-8270-1F5844BECB39}" srcOrd="3" destOrd="0" presId="urn:microsoft.com/office/officeart/2018/2/layout/IconVerticalSolidList"/>
    <dgm:cxn modelId="{26A1DD78-5B37-4A1A-9ABB-0371ACB8B251}" type="presParOf" srcId="{4FEFFA8F-B5E8-4598-AAC5-F571135C291A}" destId="{FB44187D-41CD-49AC-A939-0FE3BCDE8152}" srcOrd="11" destOrd="0" presId="urn:microsoft.com/office/officeart/2018/2/layout/IconVerticalSolidList"/>
    <dgm:cxn modelId="{EB7DABA5-7D69-46CC-8313-4F7E2E121518}" type="presParOf" srcId="{4FEFFA8F-B5E8-4598-AAC5-F571135C291A}" destId="{E8E2313A-C6E4-4A02-ABEF-C926E6FCBD38}" srcOrd="12" destOrd="0" presId="urn:microsoft.com/office/officeart/2018/2/layout/IconVerticalSolidList"/>
    <dgm:cxn modelId="{BC2A16DB-F0C8-4452-9F8E-94900C96AACC}" type="presParOf" srcId="{E8E2313A-C6E4-4A02-ABEF-C926E6FCBD38}" destId="{931BB42A-9C6F-44A7-A06A-75C830C007CF}" srcOrd="0" destOrd="0" presId="urn:microsoft.com/office/officeart/2018/2/layout/IconVerticalSolidList"/>
    <dgm:cxn modelId="{150D30E2-FE1A-4B02-B7F4-A7FBD6E3E39C}" type="presParOf" srcId="{E8E2313A-C6E4-4A02-ABEF-C926E6FCBD38}" destId="{B2973518-D3DA-4466-ADF3-F22079638386}" srcOrd="1" destOrd="0" presId="urn:microsoft.com/office/officeart/2018/2/layout/IconVerticalSolidList"/>
    <dgm:cxn modelId="{3BE48F60-9536-4D48-8A04-0948BF6165A1}" type="presParOf" srcId="{E8E2313A-C6E4-4A02-ABEF-C926E6FCBD38}" destId="{5AE7FE74-2D0D-410E-87F8-B94050DB2424}" srcOrd="2" destOrd="0" presId="urn:microsoft.com/office/officeart/2018/2/layout/IconVerticalSolidList"/>
    <dgm:cxn modelId="{6874BFC3-F631-4076-9D0D-CCE3A3FB7D69}" type="presParOf" srcId="{E8E2313A-C6E4-4A02-ABEF-C926E6FCBD38}" destId="{36052A92-D79B-4C4F-A348-F776B7E2B3C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08BE88C-B522-46F4-B2BE-35F8B6211933}"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82AFF515-FEA6-4099-8ED5-FB26A93FD8C8}">
      <dgm:prSet/>
      <dgm:spPr/>
      <dgm:t>
        <a:bodyPr/>
        <a:lstStyle/>
        <a:p>
          <a:r>
            <a:rPr lang="en-US"/>
            <a:t>Average age when people start being trafficked ?</a:t>
          </a:r>
        </a:p>
      </dgm:t>
    </dgm:pt>
    <dgm:pt modelId="{A3729356-AB38-4DC4-8685-EB85E9C4CE0B}" type="parTrans" cxnId="{55D35AF6-0D2F-43EA-BD3E-8205B42C88E1}">
      <dgm:prSet/>
      <dgm:spPr/>
      <dgm:t>
        <a:bodyPr/>
        <a:lstStyle/>
        <a:p>
          <a:endParaRPr lang="en-US"/>
        </a:p>
      </dgm:t>
    </dgm:pt>
    <dgm:pt modelId="{AD127333-777E-4B10-9112-1EF223C0C317}" type="sibTrans" cxnId="{55D35AF6-0D2F-43EA-BD3E-8205B42C88E1}">
      <dgm:prSet/>
      <dgm:spPr/>
      <dgm:t>
        <a:bodyPr/>
        <a:lstStyle/>
        <a:p>
          <a:endParaRPr lang="en-US"/>
        </a:p>
      </dgm:t>
    </dgm:pt>
    <dgm:pt modelId="{4C705037-A7FF-4676-BFCF-A2ED3D8E7DA5}">
      <dgm:prSet/>
      <dgm:spPr/>
      <dgm:t>
        <a:bodyPr/>
        <a:lstStyle/>
        <a:p>
          <a:r>
            <a:rPr lang="en-US"/>
            <a:t>14-17 years old *varies depending on gender*</a:t>
          </a:r>
        </a:p>
      </dgm:t>
    </dgm:pt>
    <dgm:pt modelId="{44E0A762-3555-4430-9D01-7D69723A0F3C}" type="parTrans" cxnId="{1F9AEEB2-04E3-47C7-AFDC-37E2549C3A71}">
      <dgm:prSet/>
      <dgm:spPr/>
      <dgm:t>
        <a:bodyPr/>
        <a:lstStyle/>
        <a:p>
          <a:endParaRPr lang="en-US"/>
        </a:p>
      </dgm:t>
    </dgm:pt>
    <dgm:pt modelId="{F3A3087F-236E-43E4-A183-9A5DD22DAE40}" type="sibTrans" cxnId="{1F9AEEB2-04E3-47C7-AFDC-37E2549C3A71}">
      <dgm:prSet/>
      <dgm:spPr/>
      <dgm:t>
        <a:bodyPr/>
        <a:lstStyle/>
        <a:p>
          <a:endParaRPr lang="en-US"/>
        </a:p>
      </dgm:t>
    </dgm:pt>
    <dgm:pt modelId="{C9F82239-6B6B-42D8-AE87-7AAE9AE35BFE}" type="pres">
      <dgm:prSet presAssocID="{B08BE88C-B522-46F4-B2BE-35F8B6211933}" presName="linear" presStyleCnt="0">
        <dgm:presLayoutVars>
          <dgm:animLvl val="lvl"/>
          <dgm:resizeHandles val="exact"/>
        </dgm:presLayoutVars>
      </dgm:prSet>
      <dgm:spPr/>
    </dgm:pt>
    <dgm:pt modelId="{D07FDB13-F114-4993-A57A-B1F4166162C4}" type="pres">
      <dgm:prSet presAssocID="{82AFF515-FEA6-4099-8ED5-FB26A93FD8C8}" presName="parentText" presStyleLbl="node1" presStyleIdx="0" presStyleCnt="2">
        <dgm:presLayoutVars>
          <dgm:chMax val="0"/>
          <dgm:bulletEnabled val="1"/>
        </dgm:presLayoutVars>
      </dgm:prSet>
      <dgm:spPr/>
    </dgm:pt>
    <dgm:pt modelId="{B1AED814-0E3C-4A5E-9D05-33C2A9BFCF3C}" type="pres">
      <dgm:prSet presAssocID="{AD127333-777E-4B10-9112-1EF223C0C317}" presName="spacer" presStyleCnt="0"/>
      <dgm:spPr/>
    </dgm:pt>
    <dgm:pt modelId="{DDF7A596-0BBE-4FC0-9931-6A640F6CA18C}" type="pres">
      <dgm:prSet presAssocID="{4C705037-A7FF-4676-BFCF-A2ED3D8E7DA5}" presName="parentText" presStyleLbl="node1" presStyleIdx="1" presStyleCnt="2">
        <dgm:presLayoutVars>
          <dgm:chMax val="0"/>
          <dgm:bulletEnabled val="1"/>
        </dgm:presLayoutVars>
      </dgm:prSet>
      <dgm:spPr/>
    </dgm:pt>
  </dgm:ptLst>
  <dgm:cxnLst>
    <dgm:cxn modelId="{0C7E5134-04C6-4941-AC22-10DBCE545366}" type="presOf" srcId="{B08BE88C-B522-46F4-B2BE-35F8B6211933}" destId="{C9F82239-6B6B-42D8-AE87-7AAE9AE35BFE}" srcOrd="0" destOrd="0" presId="urn:microsoft.com/office/officeart/2005/8/layout/vList2"/>
    <dgm:cxn modelId="{91D49138-7BD8-486C-AA54-CCC5862C1526}" type="presOf" srcId="{4C705037-A7FF-4676-BFCF-A2ED3D8E7DA5}" destId="{DDF7A596-0BBE-4FC0-9931-6A640F6CA18C}" srcOrd="0" destOrd="0" presId="urn:microsoft.com/office/officeart/2005/8/layout/vList2"/>
    <dgm:cxn modelId="{1F9AEEB2-04E3-47C7-AFDC-37E2549C3A71}" srcId="{B08BE88C-B522-46F4-B2BE-35F8B6211933}" destId="{4C705037-A7FF-4676-BFCF-A2ED3D8E7DA5}" srcOrd="1" destOrd="0" parTransId="{44E0A762-3555-4430-9D01-7D69723A0F3C}" sibTransId="{F3A3087F-236E-43E4-A183-9A5DD22DAE40}"/>
    <dgm:cxn modelId="{6D5EF6F2-4438-420A-B87E-B0A9DBA81A2F}" type="presOf" srcId="{82AFF515-FEA6-4099-8ED5-FB26A93FD8C8}" destId="{D07FDB13-F114-4993-A57A-B1F4166162C4}" srcOrd="0" destOrd="0" presId="urn:microsoft.com/office/officeart/2005/8/layout/vList2"/>
    <dgm:cxn modelId="{55D35AF6-0D2F-43EA-BD3E-8205B42C88E1}" srcId="{B08BE88C-B522-46F4-B2BE-35F8B6211933}" destId="{82AFF515-FEA6-4099-8ED5-FB26A93FD8C8}" srcOrd="0" destOrd="0" parTransId="{A3729356-AB38-4DC4-8685-EB85E9C4CE0B}" sibTransId="{AD127333-777E-4B10-9112-1EF223C0C317}"/>
    <dgm:cxn modelId="{E06C003A-AF19-48E2-934D-A37A54DD25DD}" type="presParOf" srcId="{C9F82239-6B6B-42D8-AE87-7AAE9AE35BFE}" destId="{D07FDB13-F114-4993-A57A-B1F4166162C4}" srcOrd="0" destOrd="0" presId="urn:microsoft.com/office/officeart/2005/8/layout/vList2"/>
    <dgm:cxn modelId="{F41D0397-C5F5-4747-847A-E165CD58AF7B}" type="presParOf" srcId="{C9F82239-6B6B-42D8-AE87-7AAE9AE35BFE}" destId="{B1AED814-0E3C-4A5E-9D05-33C2A9BFCF3C}" srcOrd="1" destOrd="0" presId="urn:microsoft.com/office/officeart/2005/8/layout/vList2"/>
    <dgm:cxn modelId="{E9E2586E-BDBB-45CC-AA61-6F44A105E446}" type="presParOf" srcId="{C9F82239-6B6B-42D8-AE87-7AAE9AE35BFE}" destId="{DDF7A596-0BBE-4FC0-9931-6A640F6CA18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0220A09-E97B-425D-9150-61629EF39129}" type="doc">
      <dgm:prSet loTypeId="urn:microsoft.com/office/officeart/2005/8/layout/vProcess5" loCatId="process" qsTypeId="urn:microsoft.com/office/officeart/2005/8/quickstyle/simple4" qsCatId="simple" csTypeId="urn:microsoft.com/office/officeart/2005/8/colors/colorful5" csCatId="colorful" phldr="1"/>
      <dgm:spPr/>
      <dgm:t>
        <a:bodyPr/>
        <a:lstStyle/>
        <a:p>
          <a:endParaRPr lang="en-US"/>
        </a:p>
      </dgm:t>
    </dgm:pt>
    <dgm:pt modelId="{B7D151BD-3441-481C-B751-4E0442CE0BF4}">
      <dgm:prSet/>
      <dgm:spPr/>
      <dgm:t>
        <a:bodyPr/>
        <a:lstStyle/>
        <a:p>
          <a:pPr>
            <a:buSzPts val="1000"/>
            <a:buFont typeface="Symbol" panose="05050102010706020507" pitchFamily="18" charset="2"/>
            <a:buChar char=""/>
          </a:pPr>
          <a:r>
            <a:rPr lang="en-US" dirty="0"/>
            <a:t>Victim is </a:t>
          </a:r>
          <a:r>
            <a:rPr lang="en-US" b="1" dirty="0"/>
            <a:t>under 18</a:t>
          </a:r>
          <a:endParaRPr lang="en-US" dirty="0"/>
        </a:p>
        <a:p>
          <a:pPr>
            <a:buSzPts val="1000"/>
            <a:buFont typeface="Symbol" panose="05050102010706020507" pitchFamily="18" charset="2"/>
            <a:buChar char=""/>
          </a:pPr>
          <a:r>
            <a:rPr lang="en-US" b="1" dirty="0"/>
            <a:t>No force or coercion is required by law</a:t>
          </a:r>
          <a:endParaRPr lang="en-US" dirty="0"/>
        </a:p>
        <a:p>
          <a:pPr>
            <a:buSzPts val="1000"/>
            <a:buFont typeface="Symbol" panose="05050102010706020507" pitchFamily="18" charset="2"/>
            <a:buChar char=""/>
          </a:pPr>
          <a:r>
            <a:rPr lang="en-US" dirty="0"/>
            <a:t>A minor </a:t>
          </a:r>
          <a:r>
            <a:rPr lang="en-US" b="1" dirty="0"/>
            <a:t>cannot legally consent</a:t>
          </a:r>
          <a:r>
            <a:rPr lang="en-US" dirty="0"/>
            <a:t> to commercial sex</a:t>
          </a:r>
        </a:p>
      </dgm:t>
    </dgm:pt>
    <dgm:pt modelId="{ABDBCFC3-D3CD-4056-B215-2B2BB0616B11}" type="parTrans" cxnId="{6576D4D6-E196-402B-AC88-CB3BCDC33DC9}">
      <dgm:prSet/>
      <dgm:spPr/>
      <dgm:t>
        <a:bodyPr/>
        <a:lstStyle/>
        <a:p>
          <a:endParaRPr lang="en-US"/>
        </a:p>
      </dgm:t>
    </dgm:pt>
    <dgm:pt modelId="{16515043-74E0-4B09-82A6-CEC77B08AC3A}" type="sibTrans" cxnId="{6576D4D6-E196-402B-AC88-CB3BCDC33DC9}">
      <dgm:prSet/>
      <dgm:spPr/>
      <dgm:t>
        <a:bodyPr/>
        <a:lstStyle/>
        <a:p>
          <a:endParaRPr lang="en-US"/>
        </a:p>
      </dgm:t>
    </dgm:pt>
    <dgm:pt modelId="{95D385FA-8A7B-471C-841E-0F9C127BB4DD}">
      <dgm:prSet/>
      <dgm:spPr/>
      <dgm:t>
        <a:bodyPr/>
        <a:lstStyle/>
        <a:p>
          <a:r>
            <a:rPr lang="en-US" dirty="0"/>
            <a:t>Commercial Sexual Exploitation of Children (CSEC): Crimes of a sexual nature committed against juvenile victims in exchange for money, drugs, or other items of value. *</a:t>
          </a:r>
          <a:br>
            <a:rPr lang="en-US" dirty="0"/>
          </a:br>
          <a:br>
            <a:rPr lang="en-US" dirty="0"/>
          </a:br>
          <a:br>
            <a:rPr lang="en-US" dirty="0"/>
          </a:br>
          <a:endParaRPr lang="en-US" dirty="0"/>
        </a:p>
      </dgm:t>
    </dgm:pt>
    <dgm:pt modelId="{98346B1F-76DA-41CB-B8BA-EA666B962CD0}" type="parTrans" cxnId="{71256FD2-554B-4AC4-9593-D9A32EA92E6B}">
      <dgm:prSet/>
      <dgm:spPr/>
      <dgm:t>
        <a:bodyPr/>
        <a:lstStyle/>
        <a:p>
          <a:endParaRPr lang="en-US"/>
        </a:p>
      </dgm:t>
    </dgm:pt>
    <dgm:pt modelId="{7F924CB8-B48E-41E9-AD05-3D3F3F7152BD}" type="sibTrans" cxnId="{71256FD2-554B-4AC4-9593-D9A32EA92E6B}">
      <dgm:prSet/>
      <dgm:spPr/>
      <dgm:t>
        <a:bodyPr/>
        <a:lstStyle/>
        <a:p>
          <a:endParaRPr lang="en-US"/>
        </a:p>
      </dgm:t>
    </dgm:pt>
    <dgm:pt modelId="{B68E52C0-690A-4C9A-BEEE-CFF89463EAE1}" type="pres">
      <dgm:prSet presAssocID="{00220A09-E97B-425D-9150-61629EF39129}" presName="outerComposite" presStyleCnt="0">
        <dgm:presLayoutVars>
          <dgm:chMax val="5"/>
          <dgm:dir/>
          <dgm:resizeHandles val="exact"/>
        </dgm:presLayoutVars>
      </dgm:prSet>
      <dgm:spPr/>
    </dgm:pt>
    <dgm:pt modelId="{BF2258A7-4499-4A88-B5D2-C2BE4F978808}" type="pres">
      <dgm:prSet presAssocID="{00220A09-E97B-425D-9150-61629EF39129}" presName="dummyMaxCanvas" presStyleCnt="0">
        <dgm:presLayoutVars/>
      </dgm:prSet>
      <dgm:spPr/>
    </dgm:pt>
    <dgm:pt modelId="{3707A5D1-138E-4E4E-A3F1-396ACEE26E40}" type="pres">
      <dgm:prSet presAssocID="{00220A09-E97B-425D-9150-61629EF39129}" presName="TwoNodes_1" presStyleLbl="node1" presStyleIdx="0" presStyleCnt="2">
        <dgm:presLayoutVars>
          <dgm:bulletEnabled val="1"/>
        </dgm:presLayoutVars>
      </dgm:prSet>
      <dgm:spPr/>
    </dgm:pt>
    <dgm:pt modelId="{A27FDDC2-8C53-4B29-84D4-722A8434A5CC}" type="pres">
      <dgm:prSet presAssocID="{00220A09-E97B-425D-9150-61629EF39129}" presName="TwoNodes_2" presStyleLbl="node1" presStyleIdx="1" presStyleCnt="2">
        <dgm:presLayoutVars>
          <dgm:bulletEnabled val="1"/>
        </dgm:presLayoutVars>
      </dgm:prSet>
      <dgm:spPr/>
    </dgm:pt>
    <dgm:pt modelId="{9F6F7829-C3C2-4CFE-85D6-F16686A7F4C9}" type="pres">
      <dgm:prSet presAssocID="{00220A09-E97B-425D-9150-61629EF39129}" presName="TwoConn_1-2" presStyleLbl="fgAccFollowNode1" presStyleIdx="0" presStyleCnt="1">
        <dgm:presLayoutVars>
          <dgm:bulletEnabled val="1"/>
        </dgm:presLayoutVars>
      </dgm:prSet>
      <dgm:spPr/>
    </dgm:pt>
    <dgm:pt modelId="{573BF8D5-205C-4541-97A4-B89D94B73438}" type="pres">
      <dgm:prSet presAssocID="{00220A09-E97B-425D-9150-61629EF39129}" presName="TwoNodes_1_text" presStyleLbl="node1" presStyleIdx="1" presStyleCnt="2">
        <dgm:presLayoutVars>
          <dgm:bulletEnabled val="1"/>
        </dgm:presLayoutVars>
      </dgm:prSet>
      <dgm:spPr/>
    </dgm:pt>
    <dgm:pt modelId="{D4B3D7A2-C5A7-401D-BA50-3C1CBADD3C95}" type="pres">
      <dgm:prSet presAssocID="{00220A09-E97B-425D-9150-61629EF39129}" presName="TwoNodes_2_text" presStyleLbl="node1" presStyleIdx="1" presStyleCnt="2">
        <dgm:presLayoutVars>
          <dgm:bulletEnabled val="1"/>
        </dgm:presLayoutVars>
      </dgm:prSet>
      <dgm:spPr/>
    </dgm:pt>
  </dgm:ptLst>
  <dgm:cxnLst>
    <dgm:cxn modelId="{8701331B-38BD-4DAC-9309-9BA780431658}" type="presOf" srcId="{95D385FA-8A7B-471C-841E-0F9C127BB4DD}" destId="{A27FDDC2-8C53-4B29-84D4-722A8434A5CC}" srcOrd="0" destOrd="0" presId="urn:microsoft.com/office/officeart/2005/8/layout/vProcess5"/>
    <dgm:cxn modelId="{8B30A538-5014-4BD5-B999-4EF79DD7DCB8}" type="presOf" srcId="{95D385FA-8A7B-471C-841E-0F9C127BB4DD}" destId="{D4B3D7A2-C5A7-401D-BA50-3C1CBADD3C95}" srcOrd="1" destOrd="0" presId="urn:microsoft.com/office/officeart/2005/8/layout/vProcess5"/>
    <dgm:cxn modelId="{1D2F4546-067C-42F1-A6BE-E0AE0E6C3146}" type="presOf" srcId="{16515043-74E0-4B09-82A6-CEC77B08AC3A}" destId="{9F6F7829-C3C2-4CFE-85D6-F16686A7F4C9}" srcOrd="0" destOrd="0" presId="urn:microsoft.com/office/officeart/2005/8/layout/vProcess5"/>
    <dgm:cxn modelId="{998BAB57-7947-452A-BBA9-5207F512E703}" type="presOf" srcId="{B7D151BD-3441-481C-B751-4E0442CE0BF4}" destId="{3707A5D1-138E-4E4E-A3F1-396ACEE26E40}" srcOrd="0" destOrd="0" presId="urn:microsoft.com/office/officeart/2005/8/layout/vProcess5"/>
    <dgm:cxn modelId="{933999C0-EEBE-477A-A565-F73581746AD9}" type="presOf" srcId="{B7D151BD-3441-481C-B751-4E0442CE0BF4}" destId="{573BF8D5-205C-4541-97A4-B89D94B73438}" srcOrd="1" destOrd="0" presId="urn:microsoft.com/office/officeart/2005/8/layout/vProcess5"/>
    <dgm:cxn modelId="{71256FD2-554B-4AC4-9593-D9A32EA92E6B}" srcId="{00220A09-E97B-425D-9150-61629EF39129}" destId="{95D385FA-8A7B-471C-841E-0F9C127BB4DD}" srcOrd="1" destOrd="0" parTransId="{98346B1F-76DA-41CB-B8BA-EA666B962CD0}" sibTransId="{7F924CB8-B48E-41E9-AD05-3D3F3F7152BD}"/>
    <dgm:cxn modelId="{6576D4D6-E196-402B-AC88-CB3BCDC33DC9}" srcId="{00220A09-E97B-425D-9150-61629EF39129}" destId="{B7D151BD-3441-481C-B751-4E0442CE0BF4}" srcOrd="0" destOrd="0" parTransId="{ABDBCFC3-D3CD-4056-B215-2B2BB0616B11}" sibTransId="{16515043-74E0-4B09-82A6-CEC77B08AC3A}"/>
    <dgm:cxn modelId="{CC6583DE-3998-4AEE-94CA-53D8D6FE3CC4}" type="presOf" srcId="{00220A09-E97B-425D-9150-61629EF39129}" destId="{B68E52C0-690A-4C9A-BEEE-CFF89463EAE1}" srcOrd="0" destOrd="0" presId="urn:microsoft.com/office/officeart/2005/8/layout/vProcess5"/>
    <dgm:cxn modelId="{5A82BEBD-D972-40B8-BD79-8709F9F126E0}" type="presParOf" srcId="{B68E52C0-690A-4C9A-BEEE-CFF89463EAE1}" destId="{BF2258A7-4499-4A88-B5D2-C2BE4F978808}" srcOrd="0" destOrd="0" presId="urn:microsoft.com/office/officeart/2005/8/layout/vProcess5"/>
    <dgm:cxn modelId="{88E612A2-4264-48E4-BDE2-47C634B4F77E}" type="presParOf" srcId="{B68E52C0-690A-4C9A-BEEE-CFF89463EAE1}" destId="{3707A5D1-138E-4E4E-A3F1-396ACEE26E40}" srcOrd="1" destOrd="0" presId="urn:microsoft.com/office/officeart/2005/8/layout/vProcess5"/>
    <dgm:cxn modelId="{D26DBD67-A276-411A-B971-8AC83AE074BA}" type="presParOf" srcId="{B68E52C0-690A-4C9A-BEEE-CFF89463EAE1}" destId="{A27FDDC2-8C53-4B29-84D4-722A8434A5CC}" srcOrd="2" destOrd="0" presId="urn:microsoft.com/office/officeart/2005/8/layout/vProcess5"/>
    <dgm:cxn modelId="{FBD6D9A1-5882-4EF1-B9A8-7B7C1BFDDEF0}" type="presParOf" srcId="{B68E52C0-690A-4C9A-BEEE-CFF89463EAE1}" destId="{9F6F7829-C3C2-4CFE-85D6-F16686A7F4C9}" srcOrd="3" destOrd="0" presId="urn:microsoft.com/office/officeart/2005/8/layout/vProcess5"/>
    <dgm:cxn modelId="{BB9B60F1-530E-4A86-8CC1-8146D555FF5B}" type="presParOf" srcId="{B68E52C0-690A-4C9A-BEEE-CFF89463EAE1}" destId="{573BF8D5-205C-4541-97A4-B89D94B73438}" srcOrd="4" destOrd="0" presId="urn:microsoft.com/office/officeart/2005/8/layout/vProcess5"/>
    <dgm:cxn modelId="{3936A14F-6AFE-4FA3-BDDF-81B28B320E35}" type="presParOf" srcId="{B68E52C0-690A-4C9A-BEEE-CFF89463EAE1}" destId="{D4B3D7A2-C5A7-401D-BA50-3C1CBADD3C95}"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67BECF7-7E5A-4167-89AA-1DD87F5AA2F2}"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ADF7ED9A-885D-4478-AE88-0051131AF100}">
      <dgm:prSet/>
      <dgm:spPr/>
      <dgm:t>
        <a:bodyPr/>
        <a:lstStyle/>
        <a:p>
          <a:r>
            <a:rPr lang="en-US"/>
            <a:t>Online blackmail occurs when someone threatens to send a sexually explicit photo of another person unless they agree to send more explicit photos.</a:t>
          </a:r>
        </a:p>
      </dgm:t>
    </dgm:pt>
    <dgm:pt modelId="{601C0306-065A-4B65-9561-E3834A6160CF}" type="parTrans" cxnId="{1E728337-1683-46C8-AF05-698736CA6068}">
      <dgm:prSet/>
      <dgm:spPr/>
      <dgm:t>
        <a:bodyPr/>
        <a:lstStyle/>
        <a:p>
          <a:endParaRPr lang="en-US"/>
        </a:p>
      </dgm:t>
    </dgm:pt>
    <dgm:pt modelId="{D149C5C5-1638-41FC-BAD3-78C73D3CC7F4}" type="sibTrans" cxnId="{1E728337-1683-46C8-AF05-698736CA6068}">
      <dgm:prSet/>
      <dgm:spPr/>
      <dgm:t>
        <a:bodyPr/>
        <a:lstStyle/>
        <a:p>
          <a:endParaRPr lang="en-US"/>
        </a:p>
      </dgm:t>
    </dgm:pt>
    <dgm:pt modelId="{4AA8B9AF-39E0-497A-9D32-CEE9799508D5}">
      <dgm:prSet/>
      <dgm:spPr/>
      <dgm:t>
        <a:bodyPr/>
        <a:lstStyle/>
        <a:p>
          <a:r>
            <a:rPr lang="en-US"/>
            <a:t>A minor who has been persuaded to send one image may be asked to send more including sexually explicit videos.</a:t>
          </a:r>
        </a:p>
      </dgm:t>
    </dgm:pt>
    <dgm:pt modelId="{FEAEDD7A-E931-49EF-8B5B-00AC97EEE5FA}" type="parTrans" cxnId="{4943BDD3-274E-4BEE-95B6-E50BC8478C6C}">
      <dgm:prSet/>
      <dgm:spPr/>
      <dgm:t>
        <a:bodyPr/>
        <a:lstStyle/>
        <a:p>
          <a:endParaRPr lang="en-US"/>
        </a:p>
      </dgm:t>
    </dgm:pt>
    <dgm:pt modelId="{2E2BA729-6649-418F-A28B-FE611C413D24}" type="sibTrans" cxnId="{4943BDD3-274E-4BEE-95B6-E50BC8478C6C}">
      <dgm:prSet/>
      <dgm:spPr/>
      <dgm:t>
        <a:bodyPr/>
        <a:lstStyle/>
        <a:p>
          <a:endParaRPr lang="en-US"/>
        </a:p>
      </dgm:t>
    </dgm:pt>
    <dgm:pt modelId="{89A5AE0A-D444-4334-B8DE-3CC759F7328D}">
      <dgm:prSet/>
      <dgm:spPr/>
      <dgm:t>
        <a:bodyPr/>
        <a:lstStyle/>
        <a:p>
          <a:r>
            <a:rPr lang="en-US"/>
            <a:t>The reason a person will continue to send photos/videos is because they are afraid of their friends, teachers, or parents, finding out.</a:t>
          </a:r>
        </a:p>
      </dgm:t>
    </dgm:pt>
    <dgm:pt modelId="{83BCB2AE-CA8E-450F-997C-40A3F3B71FD2}" type="parTrans" cxnId="{0842D90D-5B57-4F96-8F02-FF513333E83B}">
      <dgm:prSet/>
      <dgm:spPr/>
      <dgm:t>
        <a:bodyPr/>
        <a:lstStyle/>
        <a:p>
          <a:endParaRPr lang="en-US"/>
        </a:p>
      </dgm:t>
    </dgm:pt>
    <dgm:pt modelId="{EA91BFEE-C1F8-4866-A769-5D99C43585FF}" type="sibTrans" cxnId="{0842D90D-5B57-4F96-8F02-FF513333E83B}">
      <dgm:prSet/>
      <dgm:spPr/>
      <dgm:t>
        <a:bodyPr/>
        <a:lstStyle/>
        <a:p>
          <a:endParaRPr lang="en-US"/>
        </a:p>
      </dgm:t>
    </dgm:pt>
    <dgm:pt modelId="{F02C5DC5-8385-40F0-A2C5-506A9916AB31}">
      <dgm:prSet/>
      <dgm:spPr/>
      <dgm:t>
        <a:bodyPr/>
        <a:lstStyle/>
        <a:p>
          <a:r>
            <a:rPr lang="en-US"/>
            <a:t>It is a crime even if you’re a minor. </a:t>
          </a:r>
        </a:p>
      </dgm:t>
    </dgm:pt>
    <dgm:pt modelId="{0B8BC86C-F8AA-4849-8604-08BAFBBD170D}" type="parTrans" cxnId="{2D1C4517-BE5C-4DF5-83C6-142A16CC777B}">
      <dgm:prSet/>
      <dgm:spPr/>
      <dgm:t>
        <a:bodyPr/>
        <a:lstStyle/>
        <a:p>
          <a:endParaRPr lang="en-US"/>
        </a:p>
      </dgm:t>
    </dgm:pt>
    <dgm:pt modelId="{A2F66AE6-5F19-40DB-8429-901E3CF8A68E}" type="sibTrans" cxnId="{2D1C4517-BE5C-4DF5-83C6-142A16CC777B}">
      <dgm:prSet/>
      <dgm:spPr/>
      <dgm:t>
        <a:bodyPr/>
        <a:lstStyle/>
        <a:p>
          <a:endParaRPr lang="en-US"/>
        </a:p>
      </dgm:t>
    </dgm:pt>
    <dgm:pt modelId="{CA5BAE67-654E-4511-8E62-A076DA54BA21}" type="pres">
      <dgm:prSet presAssocID="{A67BECF7-7E5A-4167-89AA-1DD87F5AA2F2}" presName="outerComposite" presStyleCnt="0">
        <dgm:presLayoutVars>
          <dgm:chMax val="5"/>
          <dgm:dir/>
          <dgm:resizeHandles val="exact"/>
        </dgm:presLayoutVars>
      </dgm:prSet>
      <dgm:spPr/>
    </dgm:pt>
    <dgm:pt modelId="{788A6F65-1913-49BF-886E-86A764032865}" type="pres">
      <dgm:prSet presAssocID="{A67BECF7-7E5A-4167-89AA-1DD87F5AA2F2}" presName="dummyMaxCanvas" presStyleCnt="0">
        <dgm:presLayoutVars/>
      </dgm:prSet>
      <dgm:spPr/>
    </dgm:pt>
    <dgm:pt modelId="{556D03C1-DC78-4CC6-9BB7-64C413DE3E9C}" type="pres">
      <dgm:prSet presAssocID="{A67BECF7-7E5A-4167-89AA-1DD87F5AA2F2}" presName="FourNodes_1" presStyleLbl="node1" presStyleIdx="0" presStyleCnt="4">
        <dgm:presLayoutVars>
          <dgm:bulletEnabled val="1"/>
        </dgm:presLayoutVars>
      </dgm:prSet>
      <dgm:spPr/>
    </dgm:pt>
    <dgm:pt modelId="{2A5EFD3C-0BF3-471D-90F8-038F0DAE2987}" type="pres">
      <dgm:prSet presAssocID="{A67BECF7-7E5A-4167-89AA-1DD87F5AA2F2}" presName="FourNodes_2" presStyleLbl="node1" presStyleIdx="1" presStyleCnt="4">
        <dgm:presLayoutVars>
          <dgm:bulletEnabled val="1"/>
        </dgm:presLayoutVars>
      </dgm:prSet>
      <dgm:spPr/>
    </dgm:pt>
    <dgm:pt modelId="{2BC7D439-0447-4C52-B70B-69A4261D3DFF}" type="pres">
      <dgm:prSet presAssocID="{A67BECF7-7E5A-4167-89AA-1DD87F5AA2F2}" presName="FourNodes_3" presStyleLbl="node1" presStyleIdx="2" presStyleCnt="4">
        <dgm:presLayoutVars>
          <dgm:bulletEnabled val="1"/>
        </dgm:presLayoutVars>
      </dgm:prSet>
      <dgm:spPr/>
    </dgm:pt>
    <dgm:pt modelId="{AB58858C-8B9F-4F1D-9154-8471EF14FBC6}" type="pres">
      <dgm:prSet presAssocID="{A67BECF7-7E5A-4167-89AA-1DD87F5AA2F2}" presName="FourNodes_4" presStyleLbl="node1" presStyleIdx="3" presStyleCnt="4">
        <dgm:presLayoutVars>
          <dgm:bulletEnabled val="1"/>
        </dgm:presLayoutVars>
      </dgm:prSet>
      <dgm:spPr/>
    </dgm:pt>
    <dgm:pt modelId="{4A07692F-3C05-4072-96EC-1AFDF2FAE9A7}" type="pres">
      <dgm:prSet presAssocID="{A67BECF7-7E5A-4167-89AA-1DD87F5AA2F2}" presName="FourConn_1-2" presStyleLbl="fgAccFollowNode1" presStyleIdx="0" presStyleCnt="3">
        <dgm:presLayoutVars>
          <dgm:bulletEnabled val="1"/>
        </dgm:presLayoutVars>
      </dgm:prSet>
      <dgm:spPr/>
    </dgm:pt>
    <dgm:pt modelId="{43C7B3E2-C1B7-489C-8C88-44A8DB8C82F1}" type="pres">
      <dgm:prSet presAssocID="{A67BECF7-7E5A-4167-89AA-1DD87F5AA2F2}" presName="FourConn_2-3" presStyleLbl="fgAccFollowNode1" presStyleIdx="1" presStyleCnt="3">
        <dgm:presLayoutVars>
          <dgm:bulletEnabled val="1"/>
        </dgm:presLayoutVars>
      </dgm:prSet>
      <dgm:spPr/>
    </dgm:pt>
    <dgm:pt modelId="{DAAC7F88-2686-452B-9869-CD6141D2B4AD}" type="pres">
      <dgm:prSet presAssocID="{A67BECF7-7E5A-4167-89AA-1DD87F5AA2F2}" presName="FourConn_3-4" presStyleLbl="fgAccFollowNode1" presStyleIdx="2" presStyleCnt="3">
        <dgm:presLayoutVars>
          <dgm:bulletEnabled val="1"/>
        </dgm:presLayoutVars>
      </dgm:prSet>
      <dgm:spPr/>
    </dgm:pt>
    <dgm:pt modelId="{B04A795D-46AC-4A72-9E28-0756F9B02A1C}" type="pres">
      <dgm:prSet presAssocID="{A67BECF7-7E5A-4167-89AA-1DD87F5AA2F2}" presName="FourNodes_1_text" presStyleLbl="node1" presStyleIdx="3" presStyleCnt="4">
        <dgm:presLayoutVars>
          <dgm:bulletEnabled val="1"/>
        </dgm:presLayoutVars>
      </dgm:prSet>
      <dgm:spPr/>
    </dgm:pt>
    <dgm:pt modelId="{81274333-A8E4-4EF0-A301-E8005F762474}" type="pres">
      <dgm:prSet presAssocID="{A67BECF7-7E5A-4167-89AA-1DD87F5AA2F2}" presName="FourNodes_2_text" presStyleLbl="node1" presStyleIdx="3" presStyleCnt="4">
        <dgm:presLayoutVars>
          <dgm:bulletEnabled val="1"/>
        </dgm:presLayoutVars>
      </dgm:prSet>
      <dgm:spPr/>
    </dgm:pt>
    <dgm:pt modelId="{4156CEE2-1315-4694-B655-5256BA715B7B}" type="pres">
      <dgm:prSet presAssocID="{A67BECF7-7E5A-4167-89AA-1DD87F5AA2F2}" presName="FourNodes_3_text" presStyleLbl="node1" presStyleIdx="3" presStyleCnt="4">
        <dgm:presLayoutVars>
          <dgm:bulletEnabled val="1"/>
        </dgm:presLayoutVars>
      </dgm:prSet>
      <dgm:spPr/>
    </dgm:pt>
    <dgm:pt modelId="{01049854-B289-4418-A7FD-C914D2836DF5}" type="pres">
      <dgm:prSet presAssocID="{A67BECF7-7E5A-4167-89AA-1DD87F5AA2F2}" presName="FourNodes_4_text" presStyleLbl="node1" presStyleIdx="3" presStyleCnt="4">
        <dgm:presLayoutVars>
          <dgm:bulletEnabled val="1"/>
        </dgm:presLayoutVars>
      </dgm:prSet>
      <dgm:spPr/>
    </dgm:pt>
  </dgm:ptLst>
  <dgm:cxnLst>
    <dgm:cxn modelId="{0842D90D-5B57-4F96-8F02-FF513333E83B}" srcId="{A67BECF7-7E5A-4167-89AA-1DD87F5AA2F2}" destId="{89A5AE0A-D444-4334-B8DE-3CC759F7328D}" srcOrd="2" destOrd="0" parTransId="{83BCB2AE-CA8E-450F-997C-40A3F3B71FD2}" sibTransId="{EA91BFEE-C1F8-4866-A769-5D99C43585FF}"/>
    <dgm:cxn modelId="{2D1C4517-BE5C-4DF5-83C6-142A16CC777B}" srcId="{A67BECF7-7E5A-4167-89AA-1DD87F5AA2F2}" destId="{F02C5DC5-8385-40F0-A2C5-506A9916AB31}" srcOrd="3" destOrd="0" parTransId="{0B8BC86C-F8AA-4849-8604-08BAFBBD170D}" sibTransId="{A2F66AE6-5F19-40DB-8429-901E3CF8A68E}"/>
    <dgm:cxn modelId="{0E8B361F-CF4B-45A2-9B99-2E5267F635F3}" type="presOf" srcId="{89A5AE0A-D444-4334-B8DE-3CC759F7328D}" destId="{2BC7D439-0447-4C52-B70B-69A4261D3DFF}" srcOrd="0" destOrd="0" presId="urn:microsoft.com/office/officeart/2005/8/layout/vProcess5"/>
    <dgm:cxn modelId="{B296A927-9648-471E-9C80-67EAD1595708}" type="presOf" srcId="{F02C5DC5-8385-40F0-A2C5-506A9916AB31}" destId="{01049854-B289-4418-A7FD-C914D2836DF5}" srcOrd="1" destOrd="0" presId="urn:microsoft.com/office/officeart/2005/8/layout/vProcess5"/>
    <dgm:cxn modelId="{1E728337-1683-46C8-AF05-698736CA6068}" srcId="{A67BECF7-7E5A-4167-89AA-1DD87F5AA2F2}" destId="{ADF7ED9A-885D-4478-AE88-0051131AF100}" srcOrd="0" destOrd="0" parTransId="{601C0306-065A-4B65-9561-E3834A6160CF}" sibTransId="{D149C5C5-1638-41FC-BAD3-78C73D3CC7F4}"/>
    <dgm:cxn modelId="{E8641739-4297-4469-813C-0D02EA16916A}" type="presOf" srcId="{A67BECF7-7E5A-4167-89AA-1DD87F5AA2F2}" destId="{CA5BAE67-654E-4511-8E62-A076DA54BA21}" srcOrd="0" destOrd="0" presId="urn:microsoft.com/office/officeart/2005/8/layout/vProcess5"/>
    <dgm:cxn modelId="{161ECA60-A2AF-407F-ADC2-733B5D860209}" type="presOf" srcId="{89A5AE0A-D444-4334-B8DE-3CC759F7328D}" destId="{4156CEE2-1315-4694-B655-5256BA715B7B}" srcOrd="1" destOrd="0" presId="urn:microsoft.com/office/officeart/2005/8/layout/vProcess5"/>
    <dgm:cxn modelId="{3B8DDB61-16CA-4653-97B5-5CBBEC5D83AA}" type="presOf" srcId="{2E2BA729-6649-418F-A28B-FE611C413D24}" destId="{43C7B3E2-C1B7-489C-8C88-44A8DB8C82F1}" srcOrd="0" destOrd="0" presId="urn:microsoft.com/office/officeart/2005/8/layout/vProcess5"/>
    <dgm:cxn modelId="{88B8F64E-AA0E-4AEB-B877-91EA0A1C4B8B}" type="presOf" srcId="{ADF7ED9A-885D-4478-AE88-0051131AF100}" destId="{556D03C1-DC78-4CC6-9BB7-64C413DE3E9C}" srcOrd="0" destOrd="0" presId="urn:microsoft.com/office/officeart/2005/8/layout/vProcess5"/>
    <dgm:cxn modelId="{4DEFF053-D467-4820-AC8A-AC126B203F5A}" type="presOf" srcId="{4AA8B9AF-39E0-497A-9D32-CEE9799508D5}" destId="{2A5EFD3C-0BF3-471D-90F8-038F0DAE2987}" srcOrd="0" destOrd="0" presId="urn:microsoft.com/office/officeart/2005/8/layout/vProcess5"/>
    <dgm:cxn modelId="{5B61E99B-4358-42E7-9BF4-E66412BB0CFF}" type="presOf" srcId="{EA91BFEE-C1F8-4866-A769-5D99C43585FF}" destId="{DAAC7F88-2686-452B-9869-CD6141D2B4AD}" srcOrd="0" destOrd="0" presId="urn:microsoft.com/office/officeart/2005/8/layout/vProcess5"/>
    <dgm:cxn modelId="{B60B0EC9-B743-45A3-93FB-268BDB846B15}" type="presOf" srcId="{4AA8B9AF-39E0-497A-9D32-CEE9799508D5}" destId="{81274333-A8E4-4EF0-A301-E8005F762474}" srcOrd="1" destOrd="0" presId="urn:microsoft.com/office/officeart/2005/8/layout/vProcess5"/>
    <dgm:cxn modelId="{4943BDD3-274E-4BEE-95B6-E50BC8478C6C}" srcId="{A67BECF7-7E5A-4167-89AA-1DD87F5AA2F2}" destId="{4AA8B9AF-39E0-497A-9D32-CEE9799508D5}" srcOrd="1" destOrd="0" parTransId="{FEAEDD7A-E931-49EF-8B5B-00AC97EEE5FA}" sibTransId="{2E2BA729-6649-418F-A28B-FE611C413D24}"/>
    <dgm:cxn modelId="{BAAB6BDC-0161-4CE3-825D-C8E5A1EE6DF0}" type="presOf" srcId="{F02C5DC5-8385-40F0-A2C5-506A9916AB31}" destId="{AB58858C-8B9F-4F1D-9154-8471EF14FBC6}" srcOrd="0" destOrd="0" presId="urn:microsoft.com/office/officeart/2005/8/layout/vProcess5"/>
    <dgm:cxn modelId="{DA966EEB-EAF8-4AE6-88B7-A8CD12302CD3}" type="presOf" srcId="{D149C5C5-1638-41FC-BAD3-78C73D3CC7F4}" destId="{4A07692F-3C05-4072-96EC-1AFDF2FAE9A7}" srcOrd="0" destOrd="0" presId="urn:microsoft.com/office/officeart/2005/8/layout/vProcess5"/>
    <dgm:cxn modelId="{B99D08F5-4B1B-4611-851D-E0FD0ADA2A28}" type="presOf" srcId="{ADF7ED9A-885D-4478-AE88-0051131AF100}" destId="{B04A795D-46AC-4A72-9E28-0756F9B02A1C}" srcOrd="1" destOrd="0" presId="urn:microsoft.com/office/officeart/2005/8/layout/vProcess5"/>
    <dgm:cxn modelId="{8F96F8DC-C4A8-4F3D-9D9A-E83F028523E6}" type="presParOf" srcId="{CA5BAE67-654E-4511-8E62-A076DA54BA21}" destId="{788A6F65-1913-49BF-886E-86A764032865}" srcOrd="0" destOrd="0" presId="urn:microsoft.com/office/officeart/2005/8/layout/vProcess5"/>
    <dgm:cxn modelId="{0C514D00-6701-4A75-9F31-2BD6610FCAE0}" type="presParOf" srcId="{CA5BAE67-654E-4511-8E62-A076DA54BA21}" destId="{556D03C1-DC78-4CC6-9BB7-64C413DE3E9C}" srcOrd="1" destOrd="0" presId="urn:microsoft.com/office/officeart/2005/8/layout/vProcess5"/>
    <dgm:cxn modelId="{F1F20127-F32E-4B3E-83DA-C247D6CF518A}" type="presParOf" srcId="{CA5BAE67-654E-4511-8E62-A076DA54BA21}" destId="{2A5EFD3C-0BF3-471D-90F8-038F0DAE2987}" srcOrd="2" destOrd="0" presId="urn:microsoft.com/office/officeart/2005/8/layout/vProcess5"/>
    <dgm:cxn modelId="{C4D95B46-A41D-4CDF-9441-77187704FA72}" type="presParOf" srcId="{CA5BAE67-654E-4511-8E62-A076DA54BA21}" destId="{2BC7D439-0447-4C52-B70B-69A4261D3DFF}" srcOrd="3" destOrd="0" presId="urn:microsoft.com/office/officeart/2005/8/layout/vProcess5"/>
    <dgm:cxn modelId="{A125DC07-9C71-49A2-8D2E-BDD778B79A41}" type="presParOf" srcId="{CA5BAE67-654E-4511-8E62-A076DA54BA21}" destId="{AB58858C-8B9F-4F1D-9154-8471EF14FBC6}" srcOrd="4" destOrd="0" presId="urn:microsoft.com/office/officeart/2005/8/layout/vProcess5"/>
    <dgm:cxn modelId="{06EA6E06-C868-4DFD-958B-8544C1E774EE}" type="presParOf" srcId="{CA5BAE67-654E-4511-8E62-A076DA54BA21}" destId="{4A07692F-3C05-4072-96EC-1AFDF2FAE9A7}" srcOrd="5" destOrd="0" presId="urn:microsoft.com/office/officeart/2005/8/layout/vProcess5"/>
    <dgm:cxn modelId="{C6AC6672-FB5E-4C1A-88A1-CE377FB43A28}" type="presParOf" srcId="{CA5BAE67-654E-4511-8E62-A076DA54BA21}" destId="{43C7B3E2-C1B7-489C-8C88-44A8DB8C82F1}" srcOrd="6" destOrd="0" presId="urn:microsoft.com/office/officeart/2005/8/layout/vProcess5"/>
    <dgm:cxn modelId="{BA8D9994-89E5-449F-A9B3-C4B63E4A2D48}" type="presParOf" srcId="{CA5BAE67-654E-4511-8E62-A076DA54BA21}" destId="{DAAC7F88-2686-452B-9869-CD6141D2B4AD}" srcOrd="7" destOrd="0" presId="urn:microsoft.com/office/officeart/2005/8/layout/vProcess5"/>
    <dgm:cxn modelId="{F8E261EE-34BA-492A-9E6E-DD15E5100600}" type="presParOf" srcId="{CA5BAE67-654E-4511-8E62-A076DA54BA21}" destId="{B04A795D-46AC-4A72-9E28-0756F9B02A1C}" srcOrd="8" destOrd="0" presId="urn:microsoft.com/office/officeart/2005/8/layout/vProcess5"/>
    <dgm:cxn modelId="{BDBC1733-350C-46C9-8892-6014AB960B56}" type="presParOf" srcId="{CA5BAE67-654E-4511-8E62-A076DA54BA21}" destId="{81274333-A8E4-4EF0-A301-E8005F762474}" srcOrd="9" destOrd="0" presId="urn:microsoft.com/office/officeart/2005/8/layout/vProcess5"/>
    <dgm:cxn modelId="{23300CA3-2EA7-4D51-9D73-7172A3165D9B}" type="presParOf" srcId="{CA5BAE67-654E-4511-8E62-A076DA54BA21}" destId="{4156CEE2-1315-4694-B655-5256BA715B7B}" srcOrd="10" destOrd="0" presId="urn:microsoft.com/office/officeart/2005/8/layout/vProcess5"/>
    <dgm:cxn modelId="{7B266E87-28E1-4C8D-AFE1-B3C2CFB92EB9}" type="presParOf" srcId="{CA5BAE67-654E-4511-8E62-A076DA54BA21}" destId="{01049854-B289-4418-A7FD-C914D2836DF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A08FAB-4CF5-43D5-B4D9-AC2EC2C3B57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DC5353A-B9A9-4595-BFFD-8B34E89CBA3C}">
      <dgm:prSet/>
      <dgm:spPr/>
      <dgm:t>
        <a:bodyPr/>
        <a:lstStyle/>
        <a:p>
          <a:r>
            <a:rPr lang="en-US"/>
            <a:t>Someone shares private pictures that were meant only for them.</a:t>
          </a:r>
        </a:p>
      </dgm:t>
    </dgm:pt>
    <dgm:pt modelId="{7FA84F1F-CB93-4E75-B295-98B884FD40A3}" type="parTrans" cxnId="{083E3203-B22B-45CE-B555-E7A93E50FA67}">
      <dgm:prSet/>
      <dgm:spPr/>
      <dgm:t>
        <a:bodyPr/>
        <a:lstStyle/>
        <a:p>
          <a:endParaRPr lang="en-US"/>
        </a:p>
      </dgm:t>
    </dgm:pt>
    <dgm:pt modelId="{5C03678F-42E7-4AFE-9DD4-FF5C22C63445}" type="sibTrans" cxnId="{083E3203-B22B-45CE-B555-E7A93E50FA67}">
      <dgm:prSet/>
      <dgm:spPr/>
      <dgm:t>
        <a:bodyPr/>
        <a:lstStyle/>
        <a:p>
          <a:endParaRPr lang="en-US"/>
        </a:p>
      </dgm:t>
    </dgm:pt>
    <dgm:pt modelId="{15131337-BA3B-43FD-8353-1B94D3BA4ADC}">
      <dgm:prSet/>
      <dgm:spPr/>
      <dgm:t>
        <a:bodyPr/>
        <a:lstStyle/>
        <a:p>
          <a:r>
            <a:rPr lang="en-US" b="1"/>
            <a:t>Usually done by an ex after a breakup.</a:t>
          </a:r>
          <a:endParaRPr lang="en-US"/>
        </a:p>
      </dgm:t>
    </dgm:pt>
    <dgm:pt modelId="{13236809-631B-4CC6-A0C0-981E168EC85E}" type="parTrans" cxnId="{6DC8596E-334D-4215-A7DE-58993A937DF1}">
      <dgm:prSet/>
      <dgm:spPr/>
      <dgm:t>
        <a:bodyPr/>
        <a:lstStyle/>
        <a:p>
          <a:endParaRPr lang="en-US"/>
        </a:p>
      </dgm:t>
    </dgm:pt>
    <dgm:pt modelId="{E0404E51-4EE9-4950-B4C3-9C477F74598D}" type="sibTrans" cxnId="{6DC8596E-334D-4215-A7DE-58993A937DF1}">
      <dgm:prSet/>
      <dgm:spPr/>
      <dgm:t>
        <a:bodyPr/>
        <a:lstStyle/>
        <a:p>
          <a:endParaRPr lang="en-US"/>
        </a:p>
      </dgm:t>
    </dgm:pt>
    <dgm:pt modelId="{4E179EE4-73EE-4F19-98C9-A210499A68B4}">
      <dgm:prSet/>
      <dgm:spPr/>
      <dgm:t>
        <a:bodyPr/>
        <a:lstStyle/>
        <a:p>
          <a:r>
            <a:rPr lang="en-US"/>
            <a:t>Different from sextortion because the victim doesn’t have to do anything else.</a:t>
          </a:r>
        </a:p>
      </dgm:t>
    </dgm:pt>
    <dgm:pt modelId="{86BB1855-6871-4986-93BA-E18A4BA9D821}" type="parTrans" cxnId="{9B953765-B21C-4B67-B994-8A6579FF9491}">
      <dgm:prSet/>
      <dgm:spPr/>
      <dgm:t>
        <a:bodyPr/>
        <a:lstStyle/>
        <a:p>
          <a:endParaRPr lang="en-US"/>
        </a:p>
      </dgm:t>
    </dgm:pt>
    <dgm:pt modelId="{BE7D7B34-C5DA-43AD-AC57-12E9EA28A4E2}" type="sibTrans" cxnId="{9B953765-B21C-4B67-B994-8A6579FF9491}">
      <dgm:prSet/>
      <dgm:spPr/>
      <dgm:t>
        <a:bodyPr/>
        <a:lstStyle/>
        <a:p>
          <a:endParaRPr lang="en-US"/>
        </a:p>
      </dgm:t>
    </dgm:pt>
    <dgm:pt modelId="{D1A49F10-E6E6-4660-AF6F-8944DB21C1E5}">
      <dgm:prSet/>
      <dgm:spPr/>
      <dgm:t>
        <a:bodyPr/>
        <a:lstStyle/>
        <a:p>
          <a:r>
            <a:rPr lang="en-US"/>
            <a:t>The person sharing the images wants to “punish” and embarrass the victim. </a:t>
          </a:r>
        </a:p>
      </dgm:t>
    </dgm:pt>
    <dgm:pt modelId="{32552123-84F4-4053-A4B3-345F9DE9C9B8}" type="parTrans" cxnId="{B0DBA3D3-2B00-4782-959C-98D4CC13AB52}">
      <dgm:prSet/>
      <dgm:spPr/>
      <dgm:t>
        <a:bodyPr/>
        <a:lstStyle/>
        <a:p>
          <a:endParaRPr lang="en-US"/>
        </a:p>
      </dgm:t>
    </dgm:pt>
    <dgm:pt modelId="{9964655E-9026-409F-A135-42CE1A9891A6}" type="sibTrans" cxnId="{B0DBA3D3-2B00-4782-959C-98D4CC13AB52}">
      <dgm:prSet/>
      <dgm:spPr/>
      <dgm:t>
        <a:bodyPr/>
        <a:lstStyle/>
        <a:p>
          <a:endParaRPr lang="en-US"/>
        </a:p>
      </dgm:t>
    </dgm:pt>
    <dgm:pt modelId="{F3956B31-0C6D-4087-A7A7-33742A1AB7E0}" type="pres">
      <dgm:prSet presAssocID="{A5A08FAB-4CF5-43D5-B4D9-AC2EC2C3B578}" presName="linear" presStyleCnt="0">
        <dgm:presLayoutVars>
          <dgm:animLvl val="lvl"/>
          <dgm:resizeHandles val="exact"/>
        </dgm:presLayoutVars>
      </dgm:prSet>
      <dgm:spPr/>
    </dgm:pt>
    <dgm:pt modelId="{2318FAA7-9008-4FD8-B3DD-C6F127F7BFF8}" type="pres">
      <dgm:prSet presAssocID="{2DC5353A-B9A9-4595-BFFD-8B34E89CBA3C}" presName="parentText" presStyleLbl="node1" presStyleIdx="0" presStyleCnt="4">
        <dgm:presLayoutVars>
          <dgm:chMax val="0"/>
          <dgm:bulletEnabled val="1"/>
        </dgm:presLayoutVars>
      </dgm:prSet>
      <dgm:spPr/>
    </dgm:pt>
    <dgm:pt modelId="{E1E6F7B7-4A76-456C-A4FA-15BD1952C49D}" type="pres">
      <dgm:prSet presAssocID="{5C03678F-42E7-4AFE-9DD4-FF5C22C63445}" presName="spacer" presStyleCnt="0"/>
      <dgm:spPr/>
    </dgm:pt>
    <dgm:pt modelId="{C8024F18-F361-403B-85A1-3F3CF144B520}" type="pres">
      <dgm:prSet presAssocID="{15131337-BA3B-43FD-8353-1B94D3BA4ADC}" presName="parentText" presStyleLbl="node1" presStyleIdx="1" presStyleCnt="4">
        <dgm:presLayoutVars>
          <dgm:chMax val="0"/>
          <dgm:bulletEnabled val="1"/>
        </dgm:presLayoutVars>
      </dgm:prSet>
      <dgm:spPr/>
    </dgm:pt>
    <dgm:pt modelId="{B27916E3-157D-4EBA-80E6-433ACFC9EF1D}" type="pres">
      <dgm:prSet presAssocID="{E0404E51-4EE9-4950-B4C3-9C477F74598D}" presName="spacer" presStyleCnt="0"/>
      <dgm:spPr/>
    </dgm:pt>
    <dgm:pt modelId="{B98DF477-7F76-4FA7-8C25-7F499E6ABF94}" type="pres">
      <dgm:prSet presAssocID="{4E179EE4-73EE-4F19-98C9-A210499A68B4}" presName="parentText" presStyleLbl="node1" presStyleIdx="2" presStyleCnt="4">
        <dgm:presLayoutVars>
          <dgm:chMax val="0"/>
          <dgm:bulletEnabled val="1"/>
        </dgm:presLayoutVars>
      </dgm:prSet>
      <dgm:spPr/>
    </dgm:pt>
    <dgm:pt modelId="{8D9937E1-D7ED-40B9-BA30-645F93BEDBFD}" type="pres">
      <dgm:prSet presAssocID="{BE7D7B34-C5DA-43AD-AC57-12E9EA28A4E2}" presName="spacer" presStyleCnt="0"/>
      <dgm:spPr/>
    </dgm:pt>
    <dgm:pt modelId="{F8C6114D-9281-4546-8448-9733A3775731}" type="pres">
      <dgm:prSet presAssocID="{D1A49F10-E6E6-4660-AF6F-8944DB21C1E5}" presName="parentText" presStyleLbl="node1" presStyleIdx="3" presStyleCnt="4">
        <dgm:presLayoutVars>
          <dgm:chMax val="0"/>
          <dgm:bulletEnabled val="1"/>
        </dgm:presLayoutVars>
      </dgm:prSet>
      <dgm:spPr/>
    </dgm:pt>
  </dgm:ptLst>
  <dgm:cxnLst>
    <dgm:cxn modelId="{083E3203-B22B-45CE-B555-E7A93E50FA67}" srcId="{A5A08FAB-4CF5-43D5-B4D9-AC2EC2C3B578}" destId="{2DC5353A-B9A9-4595-BFFD-8B34E89CBA3C}" srcOrd="0" destOrd="0" parTransId="{7FA84F1F-CB93-4E75-B295-98B884FD40A3}" sibTransId="{5C03678F-42E7-4AFE-9DD4-FF5C22C63445}"/>
    <dgm:cxn modelId="{C3F29C36-3554-4FDA-960E-7980E1A7E4E8}" type="presOf" srcId="{D1A49F10-E6E6-4660-AF6F-8944DB21C1E5}" destId="{F8C6114D-9281-4546-8448-9733A3775731}" srcOrd="0" destOrd="0" presId="urn:microsoft.com/office/officeart/2005/8/layout/vList2"/>
    <dgm:cxn modelId="{9B953765-B21C-4B67-B994-8A6579FF9491}" srcId="{A5A08FAB-4CF5-43D5-B4D9-AC2EC2C3B578}" destId="{4E179EE4-73EE-4F19-98C9-A210499A68B4}" srcOrd="2" destOrd="0" parTransId="{86BB1855-6871-4986-93BA-E18A4BA9D821}" sibTransId="{BE7D7B34-C5DA-43AD-AC57-12E9EA28A4E2}"/>
    <dgm:cxn modelId="{6DC8596E-334D-4215-A7DE-58993A937DF1}" srcId="{A5A08FAB-4CF5-43D5-B4D9-AC2EC2C3B578}" destId="{15131337-BA3B-43FD-8353-1B94D3BA4ADC}" srcOrd="1" destOrd="0" parTransId="{13236809-631B-4CC6-A0C0-981E168EC85E}" sibTransId="{E0404E51-4EE9-4950-B4C3-9C477F74598D}"/>
    <dgm:cxn modelId="{C81FFE7F-4A98-42DD-8BCB-D3E206C3C9ED}" type="presOf" srcId="{15131337-BA3B-43FD-8353-1B94D3BA4ADC}" destId="{C8024F18-F361-403B-85A1-3F3CF144B520}" srcOrd="0" destOrd="0" presId="urn:microsoft.com/office/officeart/2005/8/layout/vList2"/>
    <dgm:cxn modelId="{3841D686-7883-4F03-8978-97DDC85ECC3F}" type="presOf" srcId="{A5A08FAB-4CF5-43D5-B4D9-AC2EC2C3B578}" destId="{F3956B31-0C6D-4087-A7A7-33742A1AB7E0}" srcOrd="0" destOrd="0" presId="urn:microsoft.com/office/officeart/2005/8/layout/vList2"/>
    <dgm:cxn modelId="{F5F155B5-7673-4BFA-9346-3840FE4F1932}" type="presOf" srcId="{4E179EE4-73EE-4F19-98C9-A210499A68B4}" destId="{B98DF477-7F76-4FA7-8C25-7F499E6ABF94}" srcOrd="0" destOrd="0" presId="urn:microsoft.com/office/officeart/2005/8/layout/vList2"/>
    <dgm:cxn modelId="{681BB4CC-A9DD-4125-BB22-BAAF3F806166}" type="presOf" srcId="{2DC5353A-B9A9-4595-BFFD-8B34E89CBA3C}" destId="{2318FAA7-9008-4FD8-B3DD-C6F127F7BFF8}" srcOrd="0" destOrd="0" presId="urn:microsoft.com/office/officeart/2005/8/layout/vList2"/>
    <dgm:cxn modelId="{B0DBA3D3-2B00-4782-959C-98D4CC13AB52}" srcId="{A5A08FAB-4CF5-43D5-B4D9-AC2EC2C3B578}" destId="{D1A49F10-E6E6-4660-AF6F-8944DB21C1E5}" srcOrd="3" destOrd="0" parTransId="{32552123-84F4-4053-A4B3-345F9DE9C9B8}" sibTransId="{9964655E-9026-409F-A135-42CE1A9891A6}"/>
    <dgm:cxn modelId="{2F7923DC-FE21-4C9B-AA75-7A7F2FECB5B4}" type="presParOf" srcId="{F3956B31-0C6D-4087-A7A7-33742A1AB7E0}" destId="{2318FAA7-9008-4FD8-B3DD-C6F127F7BFF8}" srcOrd="0" destOrd="0" presId="urn:microsoft.com/office/officeart/2005/8/layout/vList2"/>
    <dgm:cxn modelId="{9F38A6C1-5972-41DC-ACF4-8E72234C0F03}" type="presParOf" srcId="{F3956B31-0C6D-4087-A7A7-33742A1AB7E0}" destId="{E1E6F7B7-4A76-456C-A4FA-15BD1952C49D}" srcOrd="1" destOrd="0" presId="urn:microsoft.com/office/officeart/2005/8/layout/vList2"/>
    <dgm:cxn modelId="{55FAF829-24A7-47A0-90ED-7EBCEFFDE06D}" type="presParOf" srcId="{F3956B31-0C6D-4087-A7A7-33742A1AB7E0}" destId="{C8024F18-F361-403B-85A1-3F3CF144B520}" srcOrd="2" destOrd="0" presId="urn:microsoft.com/office/officeart/2005/8/layout/vList2"/>
    <dgm:cxn modelId="{B4DEE7B9-4D2A-48F5-9D07-69910440D9D0}" type="presParOf" srcId="{F3956B31-0C6D-4087-A7A7-33742A1AB7E0}" destId="{B27916E3-157D-4EBA-80E6-433ACFC9EF1D}" srcOrd="3" destOrd="0" presId="urn:microsoft.com/office/officeart/2005/8/layout/vList2"/>
    <dgm:cxn modelId="{4CC13C61-5925-4807-8020-6A7DB3BBAB46}" type="presParOf" srcId="{F3956B31-0C6D-4087-A7A7-33742A1AB7E0}" destId="{B98DF477-7F76-4FA7-8C25-7F499E6ABF94}" srcOrd="4" destOrd="0" presId="urn:microsoft.com/office/officeart/2005/8/layout/vList2"/>
    <dgm:cxn modelId="{FF919B16-BED8-402D-A6AA-7BFFC650508C}" type="presParOf" srcId="{F3956B31-0C6D-4087-A7A7-33742A1AB7E0}" destId="{8D9937E1-D7ED-40B9-BA30-645F93BEDBFD}" srcOrd="5" destOrd="0" presId="urn:microsoft.com/office/officeart/2005/8/layout/vList2"/>
    <dgm:cxn modelId="{85D24FA6-9D2A-44C9-82BE-C173934BDF09}" type="presParOf" srcId="{F3956B31-0C6D-4087-A7A7-33742A1AB7E0}" destId="{F8C6114D-9281-4546-8448-9733A3775731}"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86DBCD8-A0BC-4CA9-A4E3-1CA81C9CEA2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D5061F6-E454-4094-8C61-EC99100A60E9}">
      <dgm:prSet/>
      <dgm:spPr/>
      <dgm:t>
        <a:bodyPr/>
        <a:lstStyle/>
        <a:p>
          <a:r>
            <a:rPr lang="en-US"/>
            <a:t>T</a:t>
          </a:r>
          <a:r>
            <a:rPr lang="en-US" b="0" i="0"/>
            <a:t>raffickers carefully work to gain their victims’ trust, creating a degree of dependence.</a:t>
          </a:r>
          <a:endParaRPr lang="en-US"/>
        </a:p>
      </dgm:t>
    </dgm:pt>
    <dgm:pt modelId="{8B42B4D9-65D8-459F-B7C1-90BD38F20ECC}" type="parTrans" cxnId="{61E160F0-8C5E-40CA-89C0-4FFDA48D6C97}">
      <dgm:prSet/>
      <dgm:spPr/>
      <dgm:t>
        <a:bodyPr/>
        <a:lstStyle/>
        <a:p>
          <a:endParaRPr lang="en-US"/>
        </a:p>
      </dgm:t>
    </dgm:pt>
    <dgm:pt modelId="{CD84D442-7C48-4AD1-A58A-C6C2B13D5BBB}" type="sibTrans" cxnId="{61E160F0-8C5E-40CA-89C0-4FFDA48D6C97}">
      <dgm:prSet/>
      <dgm:spPr/>
      <dgm:t>
        <a:bodyPr/>
        <a:lstStyle/>
        <a:p>
          <a:endParaRPr lang="en-US"/>
        </a:p>
      </dgm:t>
    </dgm:pt>
    <dgm:pt modelId="{CBDF5678-F9AE-49CE-B399-7B13B63633C7}">
      <dgm:prSet/>
      <dgm:spPr/>
      <dgm:t>
        <a:bodyPr/>
        <a:lstStyle/>
        <a:p>
          <a:r>
            <a:rPr lang="en-US"/>
            <a:t>They</a:t>
          </a:r>
          <a:r>
            <a:rPr lang="en-US" b="0" i="0"/>
            <a:t> subtly promote the idea that selling sexual services is normal, acceptable, and necessary. </a:t>
          </a:r>
          <a:endParaRPr lang="en-US"/>
        </a:p>
      </dgm:t>
    </dgm:pt>
    <dgm:pt modelId="{EB3356E4-E48F-487D-BDD3-20566761B555}" type="parTrans" cxnId="{DFA8FFCF-C2BF-45B4-B213-37D5288AA474}">
      <dgm:prSet/>
      <dgm:spPr/>
      <dgm:t>
        <a:bodyPr/>
        <a:lstStyle/>
        <a:p>
          <a:endParaRPr lang="en-US"/>
        </a:p>
      </dgm:t>
    </dgm:pt>
    <dgm:pt modelId="{7341BB11-8BD7-4EB7-8597-D2837181736F}" type="sibTrans" cxnId="{DFA8FFCF-C2BF-45B4-B213-37D5288AA474}">
      <dgm:prSet/>
      <dgm:spPr/>
      <dgm:t>
        <a:bodyPr/>
        <a:lstStyle/>
        <a:p>
          <a:endParaRPr lang="en-US"/>
        </a:p>
      </dgm:t>
    </dgm:pt>
    <dgm:pt modelId="{9633BD28-3F12-4D1E-810B-351CD0E42AEC}">
      <dgm:prSet/>
      <dgm:spPr/>
      <dgm:t>
        <a:bodyPr/>
        <a:lstStyle/>
        <a:p>
          <a:r>
            <a:rPr lang="en-US" b="0" i="0"/>
            <a:t>Ultimately, successful grooming results in vulnerable people cooperating in their exploitation and abuse and believing they have chosen to do so independently.</a:t>
          </a:r>
          <a:endParaRPr lang="en-US"/>
        </a:p>
      </dgm:t>
    </dgm:pt>
    <dgm:pt modelId="{ECAA56C4-7EDA-4C97-AE7C-BE5BFFA91F54}" type="parTrans" cxnId="{EB75D81E-B0FA-463F-A9AD-C6BBC0D7AF27}">
      <dgm:prSet/>
      <dgm:spPr/>
      <dgm:t>
        <a:bodyPr/>
        <a:lstStyle/>
        <a:p>
          <a:endParaRPr lang="en-US"/>
        </a:p>
      </dgm:t>
    </dgm:pt>
    <dgm:pt modelId="{9ED837DD-17C9-45B4-AF35-5DAFB8AC68A3}" type="sibTrans" cxnId="{EB75D81E-B0FA-463F-A9AD-C6BBC0D7AF27}">
      <dgm:prSet/>
      <dgm:spPr/>
      <dgm:t>
        <a:bodyPr/>
        <a:lstStyle/>
        <a:p>
          <a:endParaRPr lang="en-US"/>
        </a:p>
      </dgm:t>
    </dgm:pt>
    <dgm:pt modelId="{185A4B12-4C0C-485E-8927-A3C3217BEBE9}" type="pres">
      <dgm:prSet presAssocID="{B86DBCD8-A0BC-4CA9-A4E3-1CA81C9CEA20}" presName="linear" presStyleCnt="0">
        <dgm:presLayoutVars>
          <dgm:animLvl val="lvl"/>
          <dgm:resizeHandles val="exact"/>
        </dgm:presLayoutVars>
      </dgm:prSet>
      <dgm:spPr/>
    </dgm:pt>
    <dgm:pt modelId="{06B43A11-19BF-4A4B-82A0-9B098B365050}" type="pres">
      <dgm:prSet presAssocID="{8D5061F6-E454-4094-8C61-EC99100A60E9}" presName="parentText" presStyleLbl="node1" presStyleIdx="0" presStyleCnt="3">
        <dgm:presLayoutVars>
          <dgm:chMax val="0"/>
          <dgm:bulletEnabled val="1"/>
        </dgm:presLayoutVars>
      </dgm:prSet>
      <dgm:spPr/>
    </dgm:pt>
    <dgm:pt modelId="{20D7C0DD-0D4A-401F-A376-5320C9F07477}" type="pres">
      <dgm:prSet presAssocID="{CD84D442-7C48-4AD1-A58A-C6C2B13D5BBB}" presName="spacer" presStyleCnt="0"/>
      <dgm:spPr/>
    </dgm:pt>
    <dgm:pt modelId="{7062CA5A-00AC-486B-8057-3A89318DFC50}" type="pres">
      <dgm:prSet presAssocID="{CBDF5678-F9AE-49CE-B399-7B13B63633C7}" presName="parentText" presStyleLbl="node1" presStyleIdx="1" presStyleCnt="3">
        <dgm:presLayoutVars>
          <dgm:chMax val="0"/>
          <dgm:bulletEnabled val="1"/>
        </dgm:presLayoutVars>
      </dgm:prSet>
      <dgm:spPr/>
    </dgm:pt>
    <dgm:pt modelId="{9E8057B2-9F9F-4B42-8D3E-1BAAB83E3FB7}" type="pres">
      <dgm:prSet presAssocID="{7341BB11-8BD7-4EB7-8597-D2837181736F}" presName="spacer" presStyleCnt="0"/>
      <dgm:spPr/>
    </dgm:pt>
    <dgm:pt modelId="{8C3AB147-4858-4547-A152-E519A5DD1E71}" type="pres">
      <dgm:prSet presAssocID="{9633BD28-3F12-4D1E-810B-351CD0E42AEC}" presName="parentText" presStyleLbl="node1" presStyleIdx="2" presStyleCnt="3">
        <dgm:presLayoutVars>
          <dgm:chMax val="0"/>
          <dgm:bulletEnabled val="1"/>
        </dgm:presLayoutVars>
      </dgm:prSet>
      <dgm:spPr/>
    </dgm:pt>
  </dgm:ptLst>
  <dgm:cxnLst>
    <dgm:cxn modelId="{8ACB6403-14BD-42E6-9C56-51EB14D00296}" type="presOf" srcId="{CBDF5678-F9AE-49CE-B399-7B13B63633C7}" destId="{7062CA5A-00AC-486B-8057-3A89318DFC50}" srcOrd="0" destOrd="0" presId="urn:microsoft.com/office/officeart/2005/8/layout/vList2"/>
    <dgm:cxn modelId="{1526D612-C8BB-4CA2-ABA6-22A00DA67CE0}" type="presOf" srcId="{B86DBCD8-A0BC-4CA9-A4E3-1CA81C9CEA20}" destId="{185A4B12-4C0C-485E-8927-A3C3217BEBE9}" srcOrd="0" destOrd="0" presId="urn:microsoft.com/office/officeart/2005/8/layout/vList2"/>
    <dgm:cxn modelId="{EB75D81E-B0FA-463F-A9AD-C6BBC0D7AF27}" srcId="{B86DBCD8-A0BC-4CA9-A4E3-1CA81C9CEA20}" destId="{9633BD28-3F12-4D1E-810B-351CD0E42AEC}" srcOrd="2" destOrd="0" parTransId="{ECAA56C4-7EDA-4C97-AE7C-BE5BFFA91F54}" sibTransId="{9ED837DD-17C9-45B4-AF35-5DAFB8AC68A3}"/>
    <dgm:cxn modelId="{40EB96C1-1FDC-456B-85F4-32847153A854}" type="presOf" srcId="{9633BD28-3F12-4D1E-810B-351CD0E42AEC}" destId="{8C3AB147-4858-4547-A152-E519A5DD1E71}" srcOrd="0" destOrd="0" presId="urn:microsoft.com/office/officeart/2005/8/layout/vList2"/>
    <dgm:cxn modelId="{DFA8FFCF-C2BF-45B4-B213-37D5288AA474}" srcId="{B86DBCD8-A0BC-4CA9-A4E3-1CA81C9CEA20}" destId="{CBDF5678-F9AE-49CE-B399-7B13B63633C7}" srcOrd="1" destOrd="0" parTransId="{EB3356E4-E48F-487D-BDD3-20566761B555}" sibTransId="{7341BB11-8BD7-4EB7-8597-D2837181736F}"/>
    <dgm:cxn modelId="{24DEE1E4-76A6-49FD-A8B0-02F955E47AEA}" type="presOf" srcId="{8D5061F6-E454-4094-8C61-EC99100A60E9}" destId="{06B43A11-19BF-4A4B-82A0-9B098B365050}" srcOrd="0" destOrd="0" presId="urn:microsoft.com/office/officeart/2005/8/layout/vList2"/>
    <dgm:cxn modelId="{61E160F0-8C5E-40CA-89C0-4FFDA48D6C97}" srcId="{B86DBCD8-A0BC-4CA9-A4E3-1CA81C9CEA20}" destId="{8D5061F6-E454-4094-8C61-EC99100A60E9}" srcOrd="0" destOrd="0" parTransId="{8B42B4D9-65D8-459F-B7C1-90BD38F20ECC}" sibTransId="{CD84D442-7C48-4AD1-A58A-C6C2B13D5BBB}"/>
    <dgm:cxn modelId="{6AFD18E9-E6FC-43CA-BC68-52EB43F4F6F1}" type="presParOf" srcId="{185A4B12-4C0C-485E-8927-A3C3217BEBE9}" destId="{06B43A11-19BF-4A4B-82A0-9B098B365050}" srcOrd="0" destOrd="0" presId="urn:microsoft.com/office/officeart/2005/8/layout/vList2"/>
    <dgm:cxn modelId="{04C1336A-8120-48B7-971D-1607141612A5}" type="presParOf" srcId="{185A4B12-4C0C-485E-8927-A3C3217BEBE9}" destId="{20D7C0DD-0D4A-401F-A376-5320C9F07477}" srcOrd="1" destOrd="0" presId="urn:microsoft.com/office/officeart/2005/8/layout/vList2"/>
    <dgm:cxn modelId="{D84CCDEC-F897-4BB7-AF59-79E7B6167544}" type="presParOf" srcId="{185A4B12-4C0C-485E-8927-A3C3217BEBE9}" destId="{7062CA5A-00AC-486B-8057-3A89318DFC50}" srcOrd="2" destOrd="0" presId="urn:microsoft.com/office/officeart/2005/8/layout/vList2"/>
    <dgm:cxn modelId="{FFD6A1F5-7E8C-4E33-B1F1-23A9EC2F2D00}" type="presParOf" srcId="{185A4B12-4C0C-485E-8927-A3C3217BEBE9}" destId="{9E8057B2-9F9F-4B42-8D3E-1BAAB83E3FB7}" srcOrd="3" destOrd="0" presId="urn:microsoft.com/office/officeart/2005/8/layout/vList2"/>
    <dgm:cxn modelId="{09C610FA-C833-4D53-A000-A8ACBFD95FAA}" type="presParOf" srcId="{185A4B12-4C0C-485E-8927-A3C3217BEBE9}" destId="{8C3AB147-4858-4547-A152-E519A5DD1E7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47F6A40-2AE4-43F3-8778-A521702A614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B56E25A-8A79-4DFE-9B2A-5EF13E3B11F1}">
      <dgm:prSet/>
      <dgm:spPr/>
      <dgm:t>
        <a:bodyPr/>
        <a:lstStyle/>
        <a:p>
          <a:r>
            <a:rPr lang="en-US" b="0" i="0"/>
            <a:t>Sex trafficking is not something you can see happening across a crowded room. </a:t>
          </a:r>
          <a:endParaRPr lang="en-US"/>
        </a:p>
      </dgm:t>
    </dgm:pt>
    <dgm:pt modelId="{2BB1EBDC-FDA8-45ED-8128-D5F7CA37EDA1}" type="parTrans" cxnId="{5A8920CD-0F67-4F80-9A3B-BA6AE8A823F7}">
      <dgm:prSet/>
      <dgm:spPr/>
      <dgm:t>
        <a:bodyPr/>
        <a:lstStyle/>
        <a:p>
          <a:endParaRPr lang="en-US"/>
        </a:p>
      </dgm:t>
    </dgm:pt>
    <dgm:pt modelId="{6A28EA1F-8F2D-4754-BEB0-4805B3E86C1E}" type="sibTrans" cxnId="{5A8920CD-0F67-4F80-9A3B-BA6AE8A823F7}">
      <dgm:prSet/>
      <dgm:spPr/>
      <dgm:t>
        <a:bodyPr/>
        <a:lstStyle/>
        <a:p>
          <a:endParaRPr lang="en-US"/>
        </a:p>
      </dgm:t>
    </dgm:pt>
    <dgm:pt modelId="{5FA4530F-5E53-40D0-9F33-0A58865CC5CB}">
      <dgm:prSet/>
      <dgm:spPr/>
      <dgm:t>
        <a:bodyPr/>
        <a:lstStyle/>
        <a:p>
          <a:r>
            <a:rPr lang="en-US" b="0" i="0"/>
            <a:t>It is not a crime that occurs in an instant, like a kidnapping or carjacking, that a bystander can witness and report. </a:t>
          </a:r>
          <a:endParaRPr lang="en-US"/>
        </a:p>
      </dgm:t>
    </dgm:pt>
    <dgm:pt modelId="{6A1B61ED-91A4-417F-8AC6-ABFC763BB782}" type="parTrans" cxnId="{380DA0F0-BC14-4B46-8045-EC7CAE19DBAA}">
      <dgm:prSet/>
      <dgm:spPr/>
      <dgm:t>
        <a:bodyPr/>
        <a:lstStyle/>
        <a:p>
          <a:endParaRPr lang="en-US"/>
        </a:p>
      </dgm:t>
    </dgm:pt>
    <dgm:pt modelId="{02BCD5A1-D8E9-4149-9490-3ED08BB613D4}" type="sibTrans" cxnId="{380DA0F0-BC14-4B46-8045-EC7CAE19DBAA}">
      <dgm:prSet/>
      <dgm:spPr/>
      <dgm:t>
        <a:bodyPr/>
        <a:lstStyle/>
        <a:p>
          <a:endParaRPr lang="en-US"/>
        </a:p>
      </dgm:t>
    </dgm:pt>
    <dgm:pt modelId="{59439866-931B-4260-AD80-06B1EF291E49}">
      <dgm:prSet/>
      <dgm:spPr/>
      <dgm:t>
        <a:bodyPr/>
        <a:lstStyle/>
        <a:p>
          <a:r>
            <a:rPr lang="en-US" b="0" i="0"/>
            <a:t>Many people in active sex trafficking situations do not recognize themselves as being victims because they have been groomed by a trafficker to believe they have chosen to participate in commercial sex.</a:t>
          </a:r>
          <a:endParaRPr lang="en-US"/>
        </a:p>
      </dgm:t>
    </dgm:pt>
    <dgm:pt modelId="{B6778E67-7520-4AC1-A1E8-3909F65300F7}" type="parTrans" cxnId="{CEF9B3FC-5404-4716-9D03-498AC978F147}">
      <dgm:prSet/>
      <dgm:spPr/>
      <dgm:t>
        <a:bodyPr/>
        <a:lstStyle/>
        <a:p>
          <a:endParaRPr lang="en-US"/>
        </a:p>
      </dgm:t>
    </dgm:pt>
    <dgm:pt modelId="{E26DA728-09F3-437F-BEA8-5AEE30FA6A21}" type="sibTrans" cxnId="{CEF9B3FC-5404-4716-9D03-498AC978F147}">
      <dgm:prSet/>
      <dgm:spPr/>
      <dgm:t>
        <a:bodyPr/>
        <a:lstStyle/>
        <a:p>
          <a:endParaRPr lang="en-US"/>
        </a:p>
      </dgm:t>
    </dgm:pt>
    <dgm:pt modelId="{611BA4BA-F6D2-459D-A7AB-CA3175D6F05B}">
      <dgm:prSet/>
      <dgm:spPr/>
      <dgm:t>
        <a:bodyPr/>
        <a:lstStyle/>
        <a:p>
          <a:r>
            <a:rPr lang="en-US" b="0" i="0"/>
            <a:t>Understanding how sex trafficking works can help families and communities recognize vulnerable people before they become victims and provide survivors with the support, they need to break free, heal, and move on with their lives.</a:t>
          </a:r>
          <a:endParaRPr lang="en-US"/>
        </a:p>
      </dgm:t>
    </dgm:pt>
    <dgm:pt modelId="{5DF53E48-DD3A-4394-9A16-21879BC6C056}" type="parTrans" cxnId="{3DD7FBCF-9DEA-4864-9C20-736EE82E2341}">
      <dgm:prSet/>
      <dgm:spPr/>
      <dgm:t>
        <a:bodyPr/>
        <a:lstStyle/>
        <a:p>
          <a:endParaRPr lang="en-US"/>
        </a:p>
      </dgm:t>
    </dgm:pt>
    <dgm:pt modelId="{6C8FB5A5-D339-4601-AFA9-577724A4C020}" type="sibTrans" cxnId="{3DD7FBCF-9DEA-4864-9C20-736EE82E2341}">
      <dgm:prSet/>
      <dgm:spPr/>
      <dgm:t>
        <a:bodyPr/>
        <a:lstStyle/>
        <a:p>
          <a:endParaRPr lang="en-US"/>
        </a:p>
      </dgm:t>
    </dgm:pt>
    <dgm:pt modelId="{81AB08B1-F226-4C7A-9185-B9326AA81D50}" type="pres">
      <dgm:prSet presAssocID="{D47F6A40-2AE4-43F3-8778-A521702A6147}" presName="linear" presStyleCnt="0">
        <dgm:presLayoutVars>
          <dgm:animLvl val="lvl"/>
          <dgm:resizeHandles val="exact"/>
        </dgm:presLayoutVars>
      </dgm:prSet>
      <dgm:spPr/>
    </dgm:pt>
    <dgm:pt modelId="{FA870352-7901-41CC-AC10-950DD429AEDE}" type="pres">
      <dgm:prSet presAssocID="{5B56E25A-8A79-4DFE-9B2A-5EF13E3B11F1}" presName="parentText" presStyleLbl="node1" presStyleIdx="0" presStyleCnt="4">
        <dgm:presLayoutVars>
          <dgm:chMax val="0"/>
          <dgm:bulletEnabled val="1"/>
        </dgm:presLayoutVars>
      </dgm:prSet>
      <dgm:spPr/>
    </dgm:pt>
    <dgm:pt modelId="{0259E773-0477-4641-BFAB-0625636272D4}" type="pres">
      <dgm:prSet presAssocID="{6A28EA1F-8F2D-4754-BEB0-4805B3E86C1E}" presName="spacer" presStyleCnt="0"/>
      <dgm:spPr/>
    </dgm:pt>
    <dgm:pt modelId="{81967E1B-6249-4754-B3AF-25E1752F5082}" type="pres">
      <dgm:prSet presAssocID="{5FA4530F-5E53-40D0-9F33-0A58865CC5CB}" presName="parentText" presStyleLbl="node1" presStyleIdx="1" presStyleCnt="4">
        <dgm:presLayoutVars>
          <dgm:chMax val="0"/>
          <dgm:bulletEnabled val="1"/>
        </dgm:presLayoutVars>
      </dgm:prSet>
      <dgm:spPr/>
    </dgm:pt>
    <dgm:pt modelId="{E5C32979-E766-4CB2-AD42-CE90ADD8E190}" type="pres">
      <dgm:prSet presAssocID="{02BCD5A1-D8E9-4149-9490-3ED08BB613D4}" presName="spacer" presStyleCnt="0"/>
      <dgm:spPr/>
    </dgm:pt>
    <dgm:pt modelId="{C2209DE4-7A91-4478-B7EE-FC7A8A6DB7DB}" type="pres">
      <dgm:prSet presAssocID="{59439866-931B-4260-AD80-06B1EF291E49}" presName="parentText" presStyleLbl="node1" presStyleIdx="2" presStyleCnt="4">
        <dgm:presLayoutVars>
          <dgm:chMax val="0"/>
          <dgm:bulletEnabled val="1"/>
        </dgm:presLayoutVars>
      </dgm:prSet>
      <dgm:spPr/>
    </dgm:pt>
    <dgm:pt modelId="{2C14BB23-ECE2-4AAB-8774-ED3EB6AF630A}" type="pres">
      <dgm:prSet presAssocID="{E26DA728-09F3-437F-BEA8-5AEE30FA6A21}" presName="spacer" presStyleCnt="0"/>
      <dgm:spPr/>
    </dgm:pt>
    <dgm:pt modelId="{87A3F53E-81E1-4FAD-832E-035B79B60FBF}" type="pres">
      <dgm:prSet presAssocID="{611BA4BA-F6D2-459D-A7AB-CA3175D6F05B}" presName="parentText" presStyleLbl="node1" presStyleIdx="3" presStyleCnt="4">
        <dgm:presLayoutVars>
          <dgm:chMax val="0"/>
          <dgm:bulletEnabled val="1"/>
        </dgm:presLayoutVars>
      </dgm:prSet>
      <dgm:spPr/>
    </dgm:pt>
  </dgm:ptLst>
  <dgm:cxnLst>
    <dgm:cxn modelId="{772BC91A-8A5B-4BD4-8532-C059577AA2E0}" type="presOf" srcId="{5B56E25A-8A79-4DFE-9B2A-5EF13E3B11F1}" destId="{FA870352-7901-41CC-AC10-950DD429AEDE}" srcOrd="0" destOrd="0" presId="urn:microsoft.com/office/officeart/2005/8/layout/vList2"/>
    <dgm:cxn modelId="{5B216D20-AC83-4250-B1E1-B49B8E00A645}" type="presOf" srcId="{611BA4BA-F6D2-459D-A7AB-CA3175D6F05B}" destId="{87A3F53E-81E1-4FAD-832E-035B79B60FBF}" srcOrd="0" destOrd="0" presId="urn:microsoft.com/office/officeart/2005/8/layout/vList2"/>
    <dgm:cxn modelId="{B6E4B731-57ED-4380-A370-C1AF34C6C0AB}" type="presOf" srcId="{5FA4530F-5E53-40D0-9F33-0A58865CC5CB}" destId="{81967E1B-6249-4754-B3AF-25E1752F5082}" srcOrd="0" destOrd="0" presId="urn:microsoft.com/office/officeart/2005/8/layout/vList2"/>
    <dgm:cxn modelId="{5BB73285-9066-439C-993C-19479CD4FB09}" type="presOf" srcId="{59439866-931B-4260-AD80-06B1EF291E49}" destId="{C2209DE4-7A91-4478-B7EE-FC7A8A6DB7DB}" srcOrd="0" destOrd="0" presId="urn:microsoft.com/office/officeart/2005/8/layout/vList2"/>
    <dgm:cxn modelId="{9015F2BD-225B-4A13-AFDC-C01A61D1E4BB}" type="presOf" srcId="{D47F6A40-2AE4-43F3-8778-A521702A6147}" destId="{81AB08B1-F226-4C7A-9185-B9326AA81D50}" srcOrd="0" destOrd="0" presId="urn:microsoft.com/office/officeart/2005/8/layout/vList2"/>
    <dgm:cxn modelId="{5A8920CD-0F67-4F80-9A3B-BA6AE8A823F7}" srcId="{D47F6A40-2AE4-43F3-8778-A521702A6147}" destId="{5B56E25A-8A79-4DFE-9B2A-5EF13E3B11F1}" srcOrd="0" destOrd="0" parTransId="{2BB1EBDC-FDA8-45ED-8128-D5F7CA37EDA1}" sibTransId="{6A28EA1F-8F2D-4754-BEB0-4805B3E86C1E}"/>
    <dgm:cxn modelId="{3DD7FBCF-9DEA-4864-9C20-736EE82E2341}" srcId="{D47F6A40-2AE4-43F3-8778-A521702A6147}" destId="{611BA4BA-F6D2-459D-A7AB-CA3175D6F05B}" srcOrd="3" destOrd="0" parTransId="{5DF53E48-DD3A-4394-9A16-21879BC6C056}" sibTransId="{6C8FB5A5-D339-4601-AFA9-577724A4C020}"/>
    <dgm:cxn modelId="{380DA0F0-BC14-4B46-8045-EC7CAE19DBAA}" srcId="{D47F6A40-2AE4-43F3-8778-A521702A6147}" destId="{5FA4530F-5E53-40D0-9F33-0A58865CC5CB}" srcOrd="1" destOrd="0" parTransId="{6A1B61ED-91A4-417F-8AC6-ABFC763BB782}" sibTransId="{02BCD5A1-D8E9-4149-9490-3ED08BB613D4}"/>
    <dgm:cxn modelId="{CEF9B3FC-5404-4716-9D03-498AC978F147}" srcId="{D47F6A40-2AE4-43F3-8778-A521702A6147}" destId="{59439866-931B-4260-AD80-06B1EF291E49}" srcOrd="2" destOrd="0" parTransId="{B6778E67-7520-4AC1-A1E8-3909F65300F7}" sibTransId="{E26DA728-09F3-437F-BEA8-5AEE30FA6A21}"/>
    <dgm:cxn modelId="{424A38E4-65AA-4BD2-8BB8-C47CC2E8E9F5}" type="presParOf" srcId="{81AB08B1-F226-4C7A-9185-B9326AA81D50}" destId="{FA870352-7901-41CC-AC10-950DD429AEDE}" srcOrd="0" destOrd="0" presId="urn:microsoft.com/office/officeart/2005/8/layout/vList2"/>
    <dgm:cxn modelId="{6AAB0BB4-2C60-4047-880E-8836502E3F99}" type="presParOf" srcId="{81AB08B1-F226-4C7A-9185-B9326AA81D50}" destId="{0259E773-0477-4641-BFAB-0625636272D4}" srcOrd="1" destOrd="0" presId="urn:microsoft.com/office/officeart/2005/8/layout/vList2"/>
    <dgm:cxn modelId="{71666D61-4F5C-4331-8FDB-95C1029FBCE7}" type="presParOf" srcId="{81AB08B1-F226-4C7A-9185-B9326AA81D50}" destId="{81967E1B-6249-4754-B3AF-25E1752F5082}" srcOrd="2" destOrd="0" presId="urn:microsoft.com/office/officeart/2005/8/layout/vList2"/>
    <dgm:cxn modelId="{851D44AC-A008-490C-B512-FB9EC0A14EBC}" type="presParOf" srcId="{81AB08B1-F226-4C7A-9185-B9326AA81D50}" destId="{E5C32979-E766-4CB2-AD42-CE90ADD8E190}" srcOrd="3" destOrd="0" presId="urn:microsoft.com/office/officeart/2005/8/layout/vList2"/>
    <dgm:cxn modelId="{24FDD2C6-75DD-46DB-B1D5-C4E242C5D2BB}" type="presParOf" srcId="{81AB08B1-F226-4C7A-9185-B9326AA81D50}" destId="{C2209DE4-7A91-4478-B7EE-FC7A8A6DB7DB}" srcOrd="4" destOrd="0" presId="urn:microsoft.com/office/officeart/2005/8/layout/vList2"/>
    <dgm:cxn modelId="{2E0F52C9-F618-4A32-B555-FB60743C2515}" type="presParOf" srcId="{81AB08B1-F226-4C7A-9185-B9326AA81D50}" destId="{2C14BB23-ECE2-4AAB-8774-ED3EB6AF630A}" srcOrd="5" destOrd="0" presId="urn:microsoft.com/office/officeart/2005/8/layout/vList2"/>
    <dgm:cxn modelId="{4B1F1262-2AEB-4F89-9151-41B411A21377}" type="presParOf" srcId="{81AB08B1-F226-4C7A-9185-B9326AA81D50}" destId="{87A3F53E-81E1-4FAD-832E-035B79B60FB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60DAD-F2D9-475F-98FC-0E6C9FAD293D}"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1541326-00A1-4996-9B63-96ACEB445DE6}">
      <dgm:prSet/>
      <dgm:spPr/>
      <dgm:t>
        <a:bodyPr/>
        <a:lstStyle/>
        <a:p>
          <a:r>
            <a:rPr lang="en-US"/>
            <a:t>HT Support Group</a:t>
          </a:r>
        </a:p>
      </dgm:t>
    </dgm:pt>
    <dgm:pt modelId="{99A4CCF1-99A8-44B2-AB70-7CC856D0A87D}" type="parTrans" cxnId="{0ACCA7E7-EE6D-4D2F-8F54-0575EF844183}">
      <dgm:prSet/>
      <dgm:spPr/>
      <dgm:t>
        <a:bodyPr/>
        <a:lstStyle/>
        <a:p>
          <a:endParaRPr lang="en-US"/>
        </a:p>
      </dgm:t>
    </dgm:pt>
    <dgm:pt modelId="{9A8D8728-6D0B-4D8A-AE9C-CC56A5B469AA}" type="sibTrans" cxnId="{0ACCA7E7-EE6D-4D2F-8F54-0575EF844183}">
      <dgm:prSet/>
      <dgm:spPr/>
      <dgm:t>
        <a:bodyPr/>
        <a:lstStyle/>
        <a:p>
          <a:endParaRPr lang="en-US"/>
        </a:p>
      </dgm:t>
    </dgm:pt>
    <dgm:pt modelId="{758D4ECC-2A28-4802-B906-2C46AC9F20F4}">
      <dgm:prSet/>
      <dgm:spPr/>
      <dgm:t>
        <a:bodyPr/>
        <a:lstStyle/>
        <a:p>
          <a:r>
            <a:rPr lang="en-US" dirty="0"/>
            <a:t>7-week therapeutic group class</a:t>
          </a:r>
          <a:br>
            <a:rPr lang="en-US" dirty="0"/>
          </a:br>
          <a:r>
            <a:rPr lang="en-US" dirty="0"/>
            <a:t>-Focuses on many topics surrounding healing from trauma</a:t>
          </a:r>
        </a:p>
      </dgm:t>
    </dgm:pt>
    <dgm:pt modelId="{3AEBDEF1-F2C3-425B-9558-5D9119E454A3}" type="parTrans" cxnId="{7CB1FA71-7543-4F48-A356-50059182AB80}">
      <dgm:prSet/>
      <dgm:spPr/>
      <dgm:t>
        <a:bodyPr/>
        <a:lstStyle/>
        <a:p>
          <a:endParaRPr lang="en-US"/>
        </a:p>
      </dgm:t>
    </dgm:pt>
    <dgm:pt modelId="{3B430319-CBA1-4F8B-9360-1E771A6A482C}" type="sibTrans" cxnId="{7CB1FA71-7543-4F48-A356-50059182AB80}">
      <dgm:prSet/>
      <dgm:spPr/>
      <dgm:t>
        <a:bodyPr/>
        <a:lstStyle/>
        <a:p>
          <a:endParaRPr lang="en-US"/>
        </a:p>
      </dgm:t>
    </dgm:pt>
    <dgm:pt modelId="{7B946410-770F-444B-B3D4-C9D7896AF37F}">
      <dgm:prSet/>
      <dgm:spPr/>
      <dgm:t>
        <a:bodyPr/>
        <a:lstStyle/>
        <a:p>
          <a:r>
            <a:rPr lang="en-US"/>
            <a:t>*Tattoo Removal</a:t>
          </a:r>
        </a:p>
      </dgm:t>
    </dgm:pt>
    <dgm:pt modelId="{2AB63483-218C-4046-8FB6-B42C260D18BC}" type="parTrans" cxnId="{174C86FE-99EC-450C-B07A-21B1E98682E1}">
      <dgm:prSet/>
      <dgm:spPr/>
      <dgm:t>
        <a:bodyPr/>
        <a:lstStyle/>
        <a:p>
          <a:endParaRPr lang="en-US"/>
        </a:p>
      </dgm:t>
    </dgm:pt>
    <dgm:pt modelId="{A33A1882-0164-4EE1-858C-D572C44DFDDA}" type="sibTrans" cxnId="{174C86FE-99EC-450C-B07A-21B1E98682E1}">
      <dgm:prSet/>
      <dgm:spPr/>
      <dgm:t>
        <a:bodyPr/>
        <a:lstStyle/>
        <a:p>
          <a:endParaRPr lang="en-US"/>
        </a:p>
      </dgm:t>
    </dgm:pt>
    <dgm:pt modelId="{84977C6E-CFF1-41ED-9DF1-323053F79F88}" type="pres">
      <dgm:prSet presAssocID="{21D60DAD-F2D9-475F-98FC-0E6C9FAD293D}" presName="linear" presStyleCnt="0">
        <dgm:presLayoutVars>
          <dgm:animLvl val="lvl"/>
          <dgm:resizeHandles val="exact"/>
        </dgm:presLayoutVars>
      </dgm:prSet>
      <dgm:spPr/>
    </dgm:pt>
    <dgm:pt modelId="{DB740C32-6809-4CD7-86B6-A140EEB4D5D1}" type="pres">
      <dgm:prSet presAssocID="{81541326-00A1-4996-9B63-96ACEB445DE6}" presName="parentText" presStyleLbl="node1" presStyleIdx="0" presStyleCnt="2">
        <dgm:presLayoutVars>
          <dgm:chMax val="0"/>
          <dgm:bulletEnabled val="1"/>
        </dgm:presLayoutVars>
      </dgm:prSet>
      <dgm:spPr/>
    </dgm:pt>
    <dgm:pt modelId="{8D33F895-1572-4E13-929B-DF44D2CBFEE9}" type="pres">
      <dgm:prSet presAssocID="{81541326-00A1-4996-9B63-96ACEB445DE6}" presName="childText" presStyleLbl="revTx" presStyleIdx="0" presStyleCnt="1">
        <dgm:presLayoutVars>
          <dgm:bulletEnabled val="1"/>
        </dgm:presLayoutVars>
      </dgm:prSet>
      <dgm:spPr/>
    </dgm:pt>
    <dgm:pt modelId="{6F106D09-CBB8-4D37-A9E4-7C109676841D}" type="pres">
      <dgm:prSet presAssocID="{7B946410-770F-444B-B3D4-C9D7896AF37F}" presName="parentText" presStyleLbl="node1" presStyleIdx="1" presStyleCnt="2">
        <dgm:presLayoutVars>
          <dgm:chMax val="0"/>
          <dgm:bulletEnabled val="1"/>
        </dgm:presLayoutVars>
      </dgm:prSet>
      <dgm:spPr/>
    </dgm:pt>
  </dgm:ptLst>
  <dgm:cxnLst>
    <dgm:cxn modelId="{A8237A2B-6E57-466D-A15C-664B738EB38B}" type="presOf" srcId="{81541326-00A1-4996-9B63-96ACEB445DE6}" destId="{DB740C32-6809-4CD7-86B6-A140EEB4D5D1}" srcOrd="0" destOrd="0" presId="urn:microsoft.com/office/officeart/2005/8/layout/vList2"/>
    <dgm:cxn modelId="{7CB1FA71-7543-4F48-A356-50059182AB80}" srcId="{81541326-00A1-4996-9B63-96ACEB445DE6}" destId="{758D4ECC-2A28-4802-B906-2C46AC9F20F4}" srcOrd="0" destOrd="0" parTransId="{3AEBDEF1-F2C3-425B-9558-5D9119E454A3}" sibTransId="{3B430319-CBA1-4F8B-9360-1E771A6A482C}"/>
    <dgm:cxn modelId="{1ACBA77A-0F79-497E-8CE3-9B45B0C38881}" type="presOf" srcId="{7B946410-770F-444B-B3D4-C9D7896AF37F}" destId="{6F106D09-CBB8-4D37-A9E4-7C109676841D}" srcOrd="0" destOrd="0" presId="urn:microsoft.com/office/officeart/2005/8/layout/vList2"/>
    <dgm:cxn modelId="{140419BE-247B-4985-9D9A-1E88C05F4C93}" type="presOf" srcId="{21D60DAD-F2D9-475F-98FC-0E6C9FAD293D}" destId="{84977C6E-CFF1-41ED-9DF1-323053F79F88}" srcOrd="0" destOrd="0" presId="urn:microsoft.com/office/officeart/2005/8/layout/vList2"/>
    <dgm:cxn modelId="{0ACCA7E7-EE6D-4D2F-8F54-0575EF844183}" srcId="{21D60DAD-F2D9-475F-98FC-0E6C9FAD293D}" destId="{81541326-00A1-4996-9B63-96ACEB445DE6}" srcOrd="0" destOrd="0" parTransId="{99A4CCF1-99A8-44B2-AB70-7CC856D0A87D}" sibTransId="{9A8D8728-6D0B-4D8A-AE9C-CC56A5B469AA}"/>
    <dgm:cxn modelId="{FA93A9FA-19B4-41C2-8D87-345A975D9986}" type="presOf" srcId="{758D4ECC-2A28-4802-B906-2C46AC9F20F4}" destId="{8D33F895-1572-4E13-929B-DF44D2CBFEE9}" srcOrd="0" destOrd="0" presId="urn:microsoft.com/office/officeart/2005/8/layout/vList2"/>
    <dgm:cxn modelId="{174C86FE-99EC-450C-B07A-21B1E98682E1}" srcId="{21D60DAD-F2D9-475F-98FC-0E6C9FAD293D}" destId="{7B946410-770F-444B-B3D4-C9D7896AF37F}" srcOrd="1" destOrd="0" parTransId="{2AB63483-218C-4046-8FB6-B42C260D18BC}" sibTransId="{A33A1882-0164-4EE1-858C-D572C44DFDDA}"/>
    <dgm:cxn modelId="{F2A1ED43-2ADD-40F1-8C4D-AF0BE2E5A395}" type="presParOf" srcId="{84977C6E-CFF1-41ED-9DF1-323053F79F88}" destId="{DB740C32-6809-4CD7-86B6-A140EEB4D5D1}" srcOrd="0" destOrd="0" presId="urn:microsoft.com/office/officeart/2005/8/layout/vList2"/>
    <dgm:cxn modelId="{845F735E-0578-49B2-9908-790B330098A7}" type="presParOf" srcId="{84977C6E-CFF1-41ED-9DF1-323053F79F88}" destId="{8D33F895-1572-4E13-929B-DF44D2CBFEE9}" srcOrd="1" destOrd="0" presId="urn:microsoft.com/office/officeart/2005/8/layout/vList2"/>
    <dgm:cxn modelId="{C6EC3FE2-1C07-46EB-AC2B-5A424FABC0DF}" type="presParOf" srcId="{84977C6E-CFF1-41ED-9DF1-323053F79F88}" destId="{6F106D09-CBB8-4D37-A9E4-7C109676841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593715-8C77-45BA-901D-EE4348EBCDE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F6903D89-7B7F-43AB-B13A-465A6C102F91}">
      <dgm:prSet/>
      <dgm:spPr/>
      <dgm:t>
        <a:bodyPr/>
        <a:lstStyle/>
        <a:p>
          <a:r>
            <a:rPr lang="en-US" b="1" i="0" baseline="0" dirty="0"/>
            <a:t>Human trafficking is a crime involving the exploitation of someone </a:t>
          </a:r>
          <a:r>
            <a:rPr lang="en-US" b="1" i="0" baseline="0"/>
            <a:t>for forced labor </a:t>
          </a:r>
          <a:r>
            <a:rPr lang="en-US" b="1" i="0" baseline="0" dirty="0"/>
            <a:t>or a commercial sex act using force, fraud, or coercion.</a:t>
          </a:r>
          <a:br>
            <a:rPr lang="en-US" b="1" i="0" baseline="0" dirty="0"/>
          </a:br>
          <a:br>
            <a:rPr lang="en-US" b="1" i="0" baseline="0" dirty="0"/>
          </a:br>
          <a:r>
            <a:rPr lang="en-US" b="1" i="0" baseline="0" dirty="0"/>
            <a:t> Human trafficking affects individuals across the world, including here in the United States, and is commonly regarded as one of the most pressing human rights issues of our time.</a:t>
          </a:r>
          <a:endParaRPr lang="en-US" dirty="0"/>
        </a:p>
      </dgm:t>
    </dgm:pt>
    <dgm:pt modelId="{1783670C-3718-41A3-8D60-F33D434E0D8C}" type="parTrans" cxnId="{7F6C7516-FC7A-4805-A575-4130BA24979D}">
      <dgm:prSet/>
      <dgm:spPr/>
      <dgm:t>
        <a:bodyPr/>
        <a:lstStyle/>
        <a:p>
          <a:endParaRPr lang="en-US"/>
        </a:p>
      </dgm:t>
    </dgm:pt>
    <dgm:pt modelId="{0D09CF03-9702-4EF2-A06C-E9AFE9DCAC2F}" type="sibTrans" cxnId="{7F6C7516-FC7A-4805-A575-4130BA24979D}">
      <dgm:prSet/>
      <dgm:spPr/>
      <dgm:t>
        <a:bodyPr/>
        <a:lstStyle/>
        <a:p>
          <a:endParaRPr lang="en-US"/>
        </a:p>
      </dgm:t>
    </dgm:pt>
    <dgm:pt modelId="{A9F44E0D-DF92-4033-9B19-91D98543749D}">
      <dgm:prSet/>
      <dgm:spPr/>
      <dgm:t>
        <a:bodyPr/>
        <a:lstStyle/>
        <a:p>
          <a:r>
            <a:rPr lang="en-US" b="1" i="0" baseline="0"/>
            <a:t>Human trafficking affects every community in the United States across age, gender, ethnicity, and socio-economic backgrounds. </a:t>
          </a:r>
          <a:br>
            <a:rPr lang="en-US" b="1" i="0" baseline="0"/>
          </a:br>
          <a:endParaRPr lang="en-US"/>
        </a:p>
      </dgm:t>
    </dgm:pt>
    <dgm:pt modelId="{20EE3551-CFF1-47C1-B406-DD64CBC7A534}" type="parTrans" cxnId="{F2D710FF-7F57-4918-8F62-D30E0B88C8EF}">
      <dgm:prSet/>
      <dgm:spPr/>
      <dgm:t>
        <a:bodyPr/>
        <a:lstStyle/>
        <a:p>
          <a:endParaRPr lang="en-US"/>
        </a:p>
      </dgm:t>
    </dgm:pt>
    <dgm:pt modelId="{4BFFE9BC-FAD6-41E7-8EE2-B3F08DEB7B04}" type="sibTrans" cxnId="{F2D710FF-7F57-4918-8F62-D30E0B88C8EF}">
      <dgm:prSet/>
      <dgm:spPr/>
      <dgm:t>
        <a:bodyPr/>
        <a:lstStyle/>
        <a:p>
          <a:endParaRPr lang="en-US"/>
        </a:p>
      </dgm:t>
    </dgm:pt>
    <dgm:pt modelId="{6C061530-45D8-4CDA-BA4E-BE9C57317769}" type="pres">
      <dgm:prSet presAssocID="{AD593715-8C77-45BA-901D-EE4348EBCDE8}" presName="hierChild1" presStyleCnt="0">
        <dgm:presLayoutVars>
          <dgm:chPref val="1"/>
          <dgm:dir/>
          <dgm:animOne val="branch"/>
          <dgm:animLvl val="lvl"/>
          <dgm:resizeHandles/>
        </dgm:presLayoutVars>
      </dgm:prSet>
      <dgm:spPr/>
    </dgm:pt>
    <dgm:pt modelId="{CB077519-CD23-4D44-810C-F4C2A2DCD9AE}" type="pres">
      <dgm:prSet presAssocID="{F6903D89-7B7F-43AB-B13A-465A6C102F91}" presName="hierRoot1" presStyleCnt="0"/>
      <dgm:spPr/>
    </dgm:pt>
    <dgm:pt modelId="{DD9A6D4B-E005-40D7-A037-0BB0324DA8C6}" type="pres">
      <dgm:prSet presAssocID="{F6903D89-7B7F-43AB-B13A-465A6C102F91}" presName="composite" presStyleCnt="0"/>
      <dgm:spPr/>
    </dgm:pt>
    <dgm:pt modelId="{B551C1CB-7289-46F8-93AD-37FF6A1D40CC}" type="pres">
      <dgm:prSet presAssocID="{F6903D89-7B7F-43AB-B13A-465A6C102F91}" presName="background" presStyleLbl="node0" presStyleIdx="0" presStyleCnt="2"/>
      <dgm:spPr/>
    </dgm:pt>
    <dgm:pt modelId="{D4543FF8-45C8-41DF-861D-A8A1D6E7CB5B}" type="pres">
      <dgm:prSet presAssocID="{F6903D89-7B7F-43AB-B13A-465A6C102F91}" presName="text" presStyleLbl="fgAcc0" presStyleIdx="0" presStyleCnt="2">
        <dgm:presLayoutVars>
          <dgm:chPref val="3"/>
        </dgm:presLayoutVars>
      </dgm:prSet>
      <dgm:spPr/>
    </dgm:pt>
    <dgm:pt modelId="{4AEFF783-8775-46A5-A68D-C42622A1CE90}" type="pres">
      <dgm:prSet presAssocID="{F6903D89-7B7F-43AB-B13A-465A6C102F91}" presName="hierChild2" presStyleCnt="0"/>
      <dgm:spPr/>
    </dgm:pt>
    <dgm:pt modelId="{4EF4C253-136A-4DB9-8044-AD21B136744A}" type="pres">
      <dgm:prSet presAssocID="{A9F44E0D-DF92-4033-9B19-91D98543749D}" presName="hierRoot1" presStyleCnt="0"/>
      <dgm:spPr/>
    </dgm:pt>
    <dgm:pt modelId="{6E19291A-63F3-495A-92A9-014478E05FA5}" type="pres">
      <dgm:prSet presAssocID="{A9F44E0D-DF92-4033-9B19-91D98543749D}" presName="composite" presStyleCnt="0"/>
      <dgm:spPr/>
    </dgm:pt>
    <dgm:pt modelId="{84E5D034-42FA-4E6C-B651-DC21DC1E2257}" type="pres">
      <dgm:prSet presAssocID="{A9F44E0D-DF92-4033-9B19-91D98543749D}" presName="background" presStyleLbl="node0" presStyleIdx="1" presStyleCnt="2"/>
      <dgm:spPr/>
    </dgm:pt>
    <dgm:pt modelId="{AF6B1227-948D-496C-8B3D-1F01D59CC2B6}" type="pres">
      <dgm:prSet presAssocID="{A9F44E0D-DF92-4033-9B19-91D98543749D}" presName="text" presStyleLbl="fgAcc0" presStyleIdx="1" presStyleCnt="2">
        <dgm:presLayoutVars>
          <dgm:chPref val="3"/>
        </dgm:presLayoutVars>
      </dgm:prSet>
      <dgm:spPr/>
    </dgm:pt>
    <dgm:pt modelId="{44C6F74B-AC77-4554-A89E-61C6AF9CF850}" type="pres">
      <dgm:prSet presAssocID="{A9F44E0D-DF92-4033-9B19-91D98543749D}" presName="hierChild2" presStyleCnt="0"/>
      <dgm:spPr/>
    </dgm:pt>
  </dgm:ptLst>
  <dgm:cxnLst>
    <dgm:cxn modelId="{986AEC0E-FC86-4D42-AD47-88D7CD91E6BA}" type="presOf" srcId="{A9F44E0D-DF92-4033-9B19-91D98543749D}" destId="{AF6B1227-948D-496C-8B3D-1F01D59CC2B6}" srcOrd="0" destOrd="0" presId="urn:microsoft.com/office/officeart/2005/8/layout/hierarchy1"/>
    <dgm:cxn modelId="{7F6C7516-FC7A-4805-A575-4130BA24979D}" srcId="{AD593715-8C77-45BA-901D-EE4348EBCDE8}" destId="{F6903D89-7B7F-43AB-B13A-465A6C102F91}" srcOrd="0" destOrd="0" parTransId="{1783670C-3718-41A3-8D60-F33D434E0D8C}" sibTransId="{0D09CF03-9702-4EF2-A06C-E9AFE9DCAC2F}"/>
    <dgm:cxn modelId="{E358AA2B-76AE-4BA7-B6CB-6522D1EBE3D7}" type="presOf" srcId="{F6903D89-7B7F-43AB-B13A-465A6C102F91}" destId="{D4543FF8-45C8-41DF-861D-A8A1D6E7CB5B}" srcOrd="0" destOrd="0" presId="urn:microsoft.com/office/officeart/2005/8/layout/hierarchy1"/>
    <dgm:cxn modelId="{F819CBEA-6FE8-4079-81D7-C2699EF9F306}" type="presOf" srcId="{AD593715-8C77-45BA-901D-EE4348EBCDE8}" destId="{6C061530-45D8-4CDA-BA4E-BE9C57317769}" srcOrd="0" destOrd="0" presId="urn:microsoft.com/office/officeart/2005/8/layout/hierarchy1"/>
    <dgm:cxn modelId="{F2D710FF-7F57-4918-8F62-D30E0B88C8EF}" srcId="{AD593715-8C77-45BA-901D-EE4348EBCDE8}" destId="{A9F44E0D-DF92-4033-9B19-91D98543749D}" srcOrd="1" destOrd="0" parTransId="{20EE3551-CFF1-47C1-B406-DD64CBC7A534}" sibTransId="{4BFFE9BC-FAD6-41E7-8EE2-B3F08DEB7B04}"/>
    <dgm:cxn modelId="{2F9F0B93-68E3-41D3-95CB-AC6410ABC840}" type="presParOf" srcId="{6C061530-45D8-4CDA-BA4E-BE9C57317769}" destId="{CB077519-CD23-4D44-810C-F4C2A2DCD9AE}" srcOrd="0" destOrd="0" presId="urn:microsoft.com/office/officeart/2005/8/layout/hierarchy1"/>
    <dgm:cxn modelId="{D966A47F-D3A2-4A98-8FD6-393724072C86}" type="presParOf" srcId="{CB077519-CD23-4D44-810C-F4C2A2DCD9AE}" destId="{DD9A6D4B-E005-40D7-A037-0BB0324DA8C6}" srcOrd="0" destOrd="0" presId="urn:microsoft.com/office/officeart/2005/8/layout/hierarchy1"/>
    <dgm:cxn modelId="{306E446B-D3D4-4A0E-A851-78B58C344C3E}" type="presParOf" srcId="{DD9A6D4B-E005-40D7-A037-0BB0324DA8C6}" destId="{B551C1CB-7289-46F8-93AD-37FF6A1D40CC}" srcOrd="0" destOrd="0" presId="urn:microsoft.com/office/officeart/2005/8/layout/hierarchy1"/>
    <dgm:cxn modelId="{6DCDFBDB-B42D-40CA-BA7D-224F31C5883F}" type="presParOf" srcId="{DD9A6D4B-E005-40D7-A037-0BB0324DA8C6}" destId="{D4543FF8-45C8-41DF-861D-A8A1D6E7CB5B}" srcOrd="1" destOrd="0" presId="urn:microsoft.com/office/officeart/2005/8/layout/hierarchy1"/>
    <dgm:cxn modelId="{237AA5B8-6EFF-490C-9373-C1E77F4C7297}" type="presParOf" srcId="{CB077519-CD23-4D44-810C-F4C2A2DCD9AE}" destId="{4AEFF783-8775-46A5-A68D-C42622A1CE90}" srcOrd="1" destOrd="0" presId="urn:microsoft.com/office/officeart/2005/8/layout/hierarchy1"/>
    <dgm:cxn modelId="{69D1FBB4-CE83-4033-99C2-FC89941C7205}" type="presParOf" srcId="{6C061530-45D8-4CDA-BA4E-BE9C57317769}" destId="{4EF4C253-136A-4DB9-8044-AD21B136744A}" srcOrd="1" destOrd="0" presId="urn:microsoft.com/office/officeart/2005/8/layout/hierarchy1"/>
    <dgm:cxn modelId="{B14427D2-594A-4D8F-881D-3E4BFFE5EAC5}" type="presParOf" srcId="{4EF4C253-136A-4DB9-8044-AD21B136744A}" destId="{6E19291A-63F3-495A-92A9-014478E05FA5}" srcOrd="0" destOrd="0" presId="urn:microsoft.com/office/officeart/2005/8/layout/hierarchy1"/>
    <dgm:cxn modelId="{BB5657D6-9656-4B7D-852A-AE7D4490994C}" type="presParOf" srcId="{6E19291A-63F3-495A-92A9-014478E05FA5}" destId="{84E5D034-42FA-4E6C-B651-DC21DC1E2257}" srcOrd="0" destOrd="0" presId="urn:microsoft.com/office/officeart/2005/8/layout/hierarchy1"/>
    <dgm:cxn modelId="{4AE374CF-55A7-4522-85DA-DE92E1518379}" type="presParOf" srcId="{6E19291A-63F3-495A-92A9-014478E05FA5}" destId="{AF6B1227-948D-496C-8B3D-1F01D59CC2B6}" srcOrd="1" destOrd="0" presId="urn:microsoft.com/office/officeart/2005/8/layout/hierarchy1"/>
    <dgm:cxn modelId="{A6D21480-87CB-442C-BA04-C99366165CDE}" type="presParOf" srcId="{4EF4C253-136A-4DB9-8044-AD21B136744A}" destId="{44C6F74B-AC77-4554-A89E-61C6AF9CF85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5AAB86-4283-4D22-9BEC-1C657BD7D65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A98B29D-9F66-46BA-AAD0-DC1705415D9D}">
      <dgm:prSet/>
      <dgm:spPr/>
      <dgm:t>
        <a:bodyPr/>
        <a:lstStyle/>
        <a:p>
          <a:r>
            <a:rPr lang="en-US" b="0" i="0" dirty="0"/>
            <a:t>The timeline of human trafficking is long. For as long as humans have existed, human trafficking has existed.</a:t>
          </a:r>
        </a:p>
        <a:p>
          <a:r>
            <a:rPr lang="en-US" dirty="0"/>
            <a:t>Throughout history, it has consistently involved the exploitation of vulnerable people for profit through force, fraud, or coercion, adapting its methods to the social and economic landscapes of different eras</a:t>
          </a:r>
        </a:p>
      </dgm:t>
    </dgm:pt>
    <dgm:pt modelId="{5B0F5D6C-1610-4CE0-8DA4-0FF51DB6FEA9}" type="parTrans" cxnId="{E4DEB512-9703-469F-A6C9-9B8FA270BF7E}">
      <dgm:prSet/>
      <dgm:spPr/>
      <dgm:t>
        <a:bodyPr/>
        <a:lstStyle/>
        <a:p>
          <a:endParaRPr lang="en-US"/>
        </a:p>
      </dgm:t>
    </dgm:pt>
    <dgm:pt modelId="{730D341D-EEBD-4B2A-A3BA-6E1E3DACC6C0}" type="sibTrans" cxnId="{E4DEB512-9703-469F-A6C9-9B8FA270BF7E}">
      <dgm:prSet/>
      <dgm:spPr/>
      <dgm:t>
        <a:bodyPr/>
        <a:lstStyle/>
        <a:p>
          <a:endParaRPr lang="en-US"/>
        </a:p>
      </dgm:t>
    </dgm:pt>
    <dgm:pt modelId="{2F915873-D47B-43DD-8824-E2164DE648CF}">
      <dgm:prSet/>
      <dgm:spPr/>
      <dgm:t>
        <a:bodyPr/>
        <a:lstStyle/>
        <a:p>
          <a:r>
            <a:rPr lang="en-US" b="0" i="0" dirty="0"/>
            <a:t>Human trafficking is commonly referred to as “modern-day slavery.” While the words </a:t>
          </a:r>
          <a:r>
            <a:rPr lang="en-US" b="1" i="0" dirty="0"/>
            <a:t>slavery</a:t>
          </a:r>
          <a:r>
            <a:rPr lang="en-US" b="0" i="0" dirty="0"/>
            <a:t> and </a:t>
          </a:r>
          <a:r>
            <a:rPr lang="en-US" b="1" i="0" dirty="0"/>
            <a:t>human trafficking</a:t>
          </a:r>
          <a:r>
            <a:rPr lang="en-US" b="0" i="0" dirty="0"/>
            <a:t> are frequently used interchangeably, “slavery” has a more general definition. </a:t>
          </a:r>
          <a:r>
            <a:rPr lang="en-US" b="0" i="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Merriam-Webster.com</a:t>
          </a:r>
          <a:r>
            <a:rPr lang="en-US" b="0" i="0" dirty="0">
              <a:solidFill>
                <a:schemeClr val="tx1"/>
              </a:solidFill>
            </a:rPr>
            <a:t> </a:t>
          </a:r>
          <a:r>
            <a:rPr lang="en-US" b="0" i="0" dirty="0"/>
            <a:t>defines slavery simply as “the state of a person who is held in forced servitude.”</a:t>
          </a:r>
          <a:endParaRPr lang="en-US" dirty="0"/>
        </a:p>
      </dgm:t>
    </dgm:pt>
    <dgm:pt modelId="{97365294-1677-45B1-BDBF-994BE2EBF114}" type="parTrans" cxnId="{7CAF24B6-1D1B-4B42-87A1-CD2333E10B5A}">
      <dgm:prSet/>
      <dgm:spPr/>
      <dgm:t>
        <a:bodyPr/>
        <a:lstStyle/>
        <a:p>
          <a:endParaRPr lang="en-US"/>
        </a:p>
      </dgm:t>
    </dgm:pt>
    <dgm:pt modelId="{7B7F94F1-6EB9-44E0-8290-072C82EF3021}" type="sibTrans" cxnId="{7CAF24B6-1D1B-4B42-87A1-CD2333E10B5A}">
      <dgm:prSet/>
      <dgm:spPr/>
      <dgm:t>
        <a:bodyPr/>
        <a:lstStyle/>
        <a:p>
          <a:endParaRPr lang="en-US"/>
        </a:p>
      </dgm:t>
    </dgm:pt>
    <dgm:pt modelId="{AF9BA7A0-95E5-40BC-8A9B-03E42C3D8C5F}">
      <dgm:prSet/>
      <dgm:spPr/>
      <dgm:t>
        <a:bodyPr/>
        <a:lstStyle/>
        <a:p>
          <a:r>
            <a:rPr lang="en-US" b="0" i="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The United Nations Office on Drugs and Crime (UNODC</a:t>
          </a:r>
          <a:r>
            <a:rPr lang="en-US" b="0" i="0" dirty="0">
              <a:hlinkClick xmlns:r="http://schemas.openxmlformats.org/officeDocument/2006/relationships" r:id="rId2"/>
            </a:rPr>
            <a:t>)</a:t>
          </a:r>
          <a:r>
            <a:rPr lang="en-US" b="0" i="0" dirty="0"/>
            <a:t> defines human trafficking as the act of gathering, moving, receiving, or keeping human beings by threat, force, coercion, or deception, for exploitative purposes</a:t>
          </a:r>
          <a:endParaRPr lang="en-US" dirty="0"/>
        </a:p>
      </dgm:t>
    </dgm:pt>
    <dgm:pt modelId="{13F1DA17-0647-4689-A8BD-3740ED44883E}" type="parTrans" cxnId="{9D4EB708-7D5C-4999-8638-7C867967BD49}">
      <dgm:prSet/>
      <dgm:spPr/>
      <dgm:t>
        <a:bodyPr/>
        <a:lstStyle/>
        <a:p>
          <a:endParaRPr lang="en-US"/>
        </a:p>
      </dgm:t>
    </dgm:pt>
    <dgm:pt modelId="{17A9BED6-4E83-4DD5-A3C6-634ECB251333}" type="sibTrans" cxnId="{9D4EB708-7D5C-4999-8638-7C867967BD49}">
      <dgm:prSet/>
      <dgm:spPr/>
      <dgm:t>
        <a:bodyPr/>
        <a:lstStyle/>
        <a:p>
          <a:endParaRPr lang="en-US"/>
        </a:p>
      </dgm:t>
    </dgm:pt>
    <dgm:pt modelId="{7925795B-5FAA-4213-A6F7-6AAAAEB138E5}" type="pres">
      <dgm:prSet presAssocID="{9D5AAB86-4283-4D22-9BEC-1C657BD7D654}" presName="linear" presStyleCnt="0">
        <dgm:presLayoutVars>
          <dgm:animLvl val="lvl"/>
          <dgm:resizeHandles val="exact"/>
        </dgm:presLayoutVars>
      </dgm:prSet>
      <dgm:spPr/>
    </dgm:pt>
    <dgm:pt modelId="{2E2A14E9-15F9-4AD4-9BCD-EC569414832A}" type="pres">
      <dgm:prSet presAssocID="{4A98B29D-9F66-46BA-AAD0-DC1705415D9D}" presName="parentText" presStyleLbl="node1" presStyleIdx="0" presStyleCnt="3">
        <dgm:presLayoutVars>
          <dgm:chMax val="0"/>
          <dgm:bulletEnabled val="1"/>
        </dgm:presLayoutVars>
      </dgm:prSet>
      <dgm:spPr/>
    </dgm:pt>
    <dgm:pt modelId="{5C80568A-2B4E-44C6-A56E-BADAB92D8682}" type="pres">
      <dgm:prSet presAssocID="{730D341D-EEBD-4B2A-A3BA-6E1E3DACC6C0}" presName="spacer" presStyleCnt="0"/>
      <dgm:spPr/>
    </dgm:pt>
    <dgm:pt modelId="{E0B1599A-CF36-4DCA-9521-05BB1545B663}" type="pres">
      <dgm:prSet presAssocID="{2F915873-D47B-43DD-8824-E2164DE648CF}" presName="parentText" presStyleLbl="node1" presStyleIdx="1" presStyleCnt="3">
        <dgm:presLayoutVars>
          <dgm:chMax val="0"/>
          <dgm:bulletEnabled val="1"/>
        </dgm:presLayoutVars>
      </dgm:prSet>
      <dgm:spPr/>
    </dgm:pt>
    <dgm:pt modelId="{8B9A52EF-ADAC-4F7A-A541-0BAC45864D6E}" type="pres">
      <dgm:prSet presAssocID="{7B7F94F1-6EB9-44E0-8290-072C82EF3021}" presName="spacer" presStyleCnt="0"/>
      <dgm:spPr/>
    </dgm:pt>
    <dgm:pt modelId="{FB776947-8A75-4D66-BB48-47F1B9B5C390}" type="pres">
      <dgm:prSet presAssocID="{AF9BA7A0-95E5-40BC-8A9B-03E42C3D8C5F}" presName="parentText" presStyleLbl="node1" presStyleIdx="2" presStyleCnt="3">
        <dgm:presLayoutVars>
          <dgm:chMax val="0"/>
          <dgm:bulletEnabled val="1"/>
        </dgm:presLayoutVars>
      </dgm:prSet>
      <dgm:spPr/>
    </dgm:pt>
  </dgm:ptLst>
  <dgm:cxnLst>
    <dgm:cxn modelId="{9D4EB708-7D5C-4999-8638-7C867967BD49}" srcId="{9D5AAB86-4283-4D22-9BEC-1C657BD7D654}" destId="{AF9BA7A0-95E5-40BC-8A9B-03E42C3D8C5F}" srcOrd="2" destOrd="0" parTransId="{13F1DA17-0647-4689-A8BD-3740ED44883E}" sibTransId="{17A9BED6-4E83-4DD5-A3C6-634ECB251333}"/>
    <dgm:cxn modelId="{E4DEB512-9703-469F-A6C9-9B8FA270BF7E}" srcId="{9D5AAB86-4283-4D22-9BEC-1C657BD7D654}" destId="{4A98B29D-9F66-46BA-AAD0-DC1705415D9D}" srcOrd="0" destOrd="0" parTransId="{5B0F5D6C-1610-4CE0-8DA4-0FF51DB6FEA9}" sibTransId="{730D341D-EEBD-4B2A-A3BA-6E1E3DACC6C0}"/>
    <dgm:cxn modelId="{01178652-8883-452F-A877-25693A2C774F}" type="presOf" srcId="{2F915873-D47B-43DD-8824-E2164DE648CF}" destId="{E0B1599A-CF36-4DCA-9521-05BB1545B663}" srcOrd="0" destOrd="0" presId="urn:microsoft.com/office/officeart/2005/8/layout/vList2"/>
    <dgm:cxn modelId="{1D55DF53-CEF5-4CD8-9952-9711091E01B6}" type="presOf" srcId="{AF9BA7A0-95E5-40BC-8A9B-03E42C3D8C5F}" destId="{FB776947-8A75-4D66-BB48-47F1B9B5C390}" srcOrd="0" destOrd="0" presId="urn:microsoft.com/office/officeart/2005/8/layout/vList2"/>
    <dgm:cxn modelId="{645C919D-A9F0-46AF-949F-254857826210}" type="presOf" srcId="{9D5AAB86-4283-4D22-9BEC-1C657BD7D654}" destId="{7925795B-5FAA-4213-A6F7-6AAAAEB138E5}" srcOrd="0" destOrd="0" presId="urn:microsoft.com/office/officeart/2005/8/layout/vList2"/>
    <dgm:cxn modelId="{50E1FDAD-AD40-4D46-9A77-B0429F1AF903}" type="presOf" srcId="{4A98B29D-9F66-46BA-AAD0-DC1705415D9D}" destId="{2E2A14E9-15F9-4AD4-9BCD-EC569414832A}" srcOrd="0" destOrd="0" presId="urn:microsoft.com/office/officeart/2005/8/layout/vList2"/>
    <dgm:cxn modelId="{7CAF24B6-1D1B-4B42-87A1-CD2333E10B5A}" srcId="{9D5AAB86-4283-4D22-9BEC-1C657BD7D654}" destId="{2F915873-D47B-43DD-8824-E2164DE648CF}" srcOrd="1" destOrd="0" parTransId="{97365294-1677-45B1-BDBF-994BE2EBF114}" sibTransId="{7B7F94F1-6EB9-44E0-8290-072C82EF3021}"/>
    <dgm:cxn modelId="{9088F978-EF51-408B-A908-65F35E57B9B6}" type="presParOf" srcId="{7925795B-5FAA-4213-A6F7-6AAAAEB138E5}" destId="{2E2A14E9-15F9-4AD4-9BCD-EC569414832A}" srcOrd="0" destOrd="0" presId="urn:microsoft.com/office/officeart/2005/8/layout/vList2"/>
    <dgm:cxn modelId="{15BAAA76-C58E-4184-9CE4-DDF14892931F}" type="presParOf" srcId="{7925795B-5FAA-4213-A6F7-6AAAAEB138E5}" destId="{5C80568A-2B4E-44C6-A56E-BADAB92D8682}" srcOrd="1" destOrd="0" presId="urn:microsoft.com/office/officeart/2005/8/layout/vList2"/>
    <dgm:cxn modelId="{EA371A4E-D061-4DD4-8FDC-EEBA57D1A4D4}" type="presParOf" srcId="{7925795B-5FAA-4213-A6F7-6AAAAEB138E5}" destId="{E0B1599A-CF36-4DCA-9521-05BB1545B663}" srcOrd="2" destOrd="0" presId="urn:microsoft.com/office/officeart/2005/8/layout/vList2"/>
    <dgm:cxn modelId="{3695812F-32E6-4939-A9D3-4CB2BE5C6223}" type="presParOf" srcId="{7925795B-5FAA-4213-A6F7-6AAAAEB138E5}" destId="{8B9A52EF-ADAC-4F7A-A541-0BAC45864D6E}" srcOrd="3" destOrd="0" presId="urn:microsoft.com/office/officeart/2005/8/layout/vList2"/>
    <dgm:cxn modelId="{9C72D6F5-2F13-498D-AA1D-94A82E128D9C}" type="presParOf" srcId="{7925795B-5FAA-4213-A6F7-6AAAAEB138E5}" destId="{FB776947-8A75-4D66-BB48-47F1B9B5C3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60EFF-3874-429B-BCC6-96FE246B2BA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8C5855B-19B2-43FC-A308-84E19FB29EB0}">
      <dgm:prSet/>
      <dgm:spPr/>
      <dgm:t>
        <a:bodyPr/>
        <a:lstStyle/>
        <a:p>
          <a:r>
            <a:rPr lang="en-US" b="1"/>
            <a:t>Trafficking Victims Protection Act (TVPA) of 2000:</a:t>
          </a:r>
          <a:r>
            <a:rPr lang="en-US"/>
            <a:t> Established comprehensive federal definitions and penalties for sex and labor trafficking. It also created victim protections and prevention strategies. </a:t>
          </a:r>
        </a:p>
      </dgm:t>
    </dgm:pt>
    <dgm:pt modelId="{755516B1-B88C-428C-B8AE-21D3B8E92BA3}" type="parTrans" cxnId="{7179613C-4E6C-44E4-A545-30B1509264F2}">
      <dgm:prSet/>
      <dgm:spPr/>
      <dgm:t>
        <a:bodyPr/>
        <a:lstStyle/>
        <a:p>
          <a:endParaRPr lang="en-US"/>
        </a:p>
      </dgm:t>
    </dgm:pt>
    <dgm:pt modelId="{F68B5F16-F338-43B8-814A-894902DAC2F7}" type="sibTrans" cxnId="{7179613C-4E6C-44E4-A545-30B1509264F2}">
      <dgm:prSet/>
      <dgm:spPr/>
      <dgm:t>
        <a:bodyPr/>
        <a:lstStyle/>
        <a:p>
          <a:endParaRPr lang="en-US"/>
        </a:p>
      </dgm:t>
    </dgm:pt>
    <dgm:pt modelId="{A7FF5016-CD9B-4056-A376-EC41EE7791B2}">
      <dgm:prSet/>
      <dgm:spPr/>
      <dgm:t>
        <a:bodyPr/>
        <a:lstStyle/>
        <a:p>
          <a:r>
            <a:rPr lang="en-US"/>
            <a:t>Human trafficking is reported in all 50 states, with hotspots in California, Texas, and Georgia. Victims include U.S. citizens and foreign nationals, often from Mexico and Central America</a:t>
          </a:r>
        </a:p>
      </dgm:t>
    </dgm:pt>
    <dgm:pt modelId="{53655A9F-8578-46DE-A9F5-88E7853ABA5D}" type="parTrans" cxnId="{90AD8C26-DA0F-492C-AF55-2EBCEEA3712F}">
      <dgm:prSet/>
      <dgm:spPr/>
      <dgm:t>
        <a:bodyPr/>
        <a:lstStyle/>
        <a:p>
          <a:endParaRPr lang="en-US"/>
        </a:p>
      </dgm:t>
    </dgm:pt>
    <dgm:pt modelId="{42DBE083-F173-4103-96B7-5030F7B8B978}" type="sibTrans" cxnId="{90AD8C26-DA0F-492C-AF55-2EBCEEA3712F}">
      <dgm:prSet/>
      <dgm:spPr/>
      <dgm:t>
        <a:bodyPr/>
        <a:lstStyle/>
        <a:p>
          <a:endParaRPr lang="en-US"/>
        </a:p>
      </dgm:t>
    </dgm:pt>
    <dgm:pt modelId="{FD51EDCA-9AEE-4765-ADDF-71BC196361F4}">
      <dgm:prSet/>
      <dgm:spPr/>
      <dgm:t>
        <a:bodyPr/>
        <a:lstStyle/>
        <a:p>
          <a:r>
            <a:rPr lang="en-US"/>
            <a:t>Human trafficking did not end; it has adapted and changed from an openly legalized system to an underground criminal industry that remains one of the most pressing human rights issues today.</a:t>
          </a:r>
        </a:p>
      </dgm:t>
    </dgm:pt>
    <dgm:pt modelId="{78C4E660-A04A-461D-A165-5FC4B065A38E}" type="parTrans" cxnId="{77413D9E-EA05-44B0-B647-3978B478992D}">
      <dgm:prSet/>
      <dgm:spPr/>
      <dgm:t>
        <a:bodyPr/>
        <a:lstStyle/>
        <a:p>
          <a:endParaRPr lang="en-US"/>
        </a:p>
      </dgm:t>
    </dgm:pt>
    <dgm:pt modelId="{920D1B66-5538-4CD5-BD0E-56406B75C0D0}" type="sibTrans" cxnId="{77413D9E-EA05-44B0-B647-3978B478992D}">
      <dgm:prSet/>
      <dgm:spPr/>
      <dgm:t>
        <a:bodyPr/>
        <a:lstStyle/>
        <a:p>
          <a:endParaRPr lang="en-US"/>
        </a:p>
      </dgm:t>
    </dgm:pt>
    <dgm:pt modelId="{B4A26CCC-E2DF-4A21-8065-3A6302B11BD6}" type="pres">
      <dgm:prSet presAssocID="{8EE60EFF-3874-429B-BCC6-96FE246B2BAB}" presName="linear" presStyleCnt="0">
        <dgm:presLayoutVars>
          <dgm:animLvl val="lvl"/>
          <dgm:resizeHandles val="exact"/>
        </dgm:presLayoutVars>
      </dgm:prSet>
      <dgm:spPr/>
    </dgm:pt>
    <dgm:pt modelId="{A58FFF5B-F42D-40C2-9CB5-5992493A70EB}" type="pres">
      <dgm:prSet presAssocID="{18C5855B-19B2-43FC-A308-84E19FB29EB0}" presName="parentText" presStyleLbl="node1" presStyleIdx="0" presStyleCnt="3">
        <dgm:presLayoutVars>
          <dgm:chMax val="0"/>
          <dgm:bulletEnabled val="1"/>
        </dgm:presLayoutVars>
      </dgm:prSet>
      <dgm:spPr/>
    </dgm:pt>
    <dgm:pt modelId="{E7B3A3EA-D2D4-4BAD-AECD-0B2A19314907}" type="pres">
      <dgm:prSet presAssocID="{F68B5F16-F338-43B8-814A-894902DAC2F7}" presName="spacer" presStyleCnt="0"/>
      <dgm:spPr/>
    </dgm:pt>
    <dgm:pt modelId="{D2BE756E-DF61-4120-8ED8-1B3202292B6B}" type="pres">
      <dgm:prSet presAssocID="{A7FF5016-CD9B-4056-A376-EC41EE7791B2}" presName="parentText" presStyleLbl="node1" presStyleIdx="1" presStyleCnt="3">
        <dgm:presLayoutVars>
          <dgm:chMax val="0"/>
          <dgm:bulletEnabled val="1"/>
        </dgm:presLayoutVars>
      </dgm:prSet>
      <dgm:spPr/>
    </dgm:pt>
    <dgm:pt modelId="{FF709C07-4A0F-4578-94FA-447D70C60E18}" type="pres">
      <dgm:prSet presAssocID="{42DBE083-F173-4103-96B7-5030F7B8B978}" presName="spacer" presStyleCnt="0"/>
      <dgm:spPr/>
    </dgm:pt>
    <dgm:pt modelId="{0C000010-2F0E-487F-A788-1D03DB3C66F0}" type="pres">
      <dgm:prSet presAssocID="{FD51EDCA-9AEE-4765-ADDF-71BC196361F4}" presName="parentText" presStyleLbl="node1" presStyleIdx="2" presStyleCnt="3">
        <dgm:presLayoutVars>
          <dgm:chMax val="0"/>
          <dgm:bulletEnabled val="1"/>
        </dgm:presLayoutVars>
      </dgm:prSet>
      <dgm:spPr/>
    </dgm:pt>
  </dgm:ptLst>
  <dgm:cxnLst>
    <dgm:cxn modelId="{90AD8C26-DA0F-492C-AF55-2EBCEEA3712F}" srcId="{8EE60EFF-3874-429B-BCC6-96FE246B2BAB}" destId="{A7FF5016-CD9B-4056-A376-EC41EE7791B2}" srcOrd="1" destOrd="0" parTransId="{53655A9F-8578-46DE-A9F5-88E7853ABA5D}" sibTransId="{42DBE083-F173-4103-96B7-5030F7B8B978}"/>
    <dgm:cxn modelId="{7179613C-4E6C-44E4-A545-30B1509264F2}" srcId="{8EE60EFF-3874-429B-BCC6-96FE246B2BAB}" destId="{18C5855B-19B2-43FC-A308-84E19FB29EB0}" srcOrd="0" destOrd="0" parTransId="{755516B1-B88C-428C-B8AE-21D3B8E92BA3}" sibTransId="{F68B5F16-F338-43B8-814A-894902DAC2F7}"/>
    <dgm:cxn modelId="{77413D9E-EA05-44B0-B647-3978B478992D}" srcId="{8EE60EFF-3874-429B-BCC6-96FE246B2BAB}" destId="{FD51EDCA-9AEE-4765-ADDF-71BC196361F4}" srcOrd="2" destOrd="0" parTransId="{78C4E660-A04A-461D-A165-5FC4B065A38E}" sibTransId="{920D1B66-5538-4CD5-BD0E-56406B75C0D0}"/>
    <dgm:cxn modelId="{89B017C1-47D6-4AB5-A0D1-78AEE86D6A49}" type="presOf" srcId="{18C5855B-19B2-43FC-A308-84E19FB29EB0}" destId="{A58FFF5B-F42D-40C2-9CB5-5992493A70EB}" srcOrd="0" destOrd="0" presId="urn:microsoft.com/office/officeart/2005/8/layout/vList2"/>
    <dgm:cxn modelId="{062D6ED7-6DFB-43B9-B6D6-A794A0FD68A0}" type="presOf" srcId="{FD51EDCA-9AEE-4765-ADDF-71BC196361F4}" destId="{0C000010-2F0E-487F-A788-1D03DB3C66F0}" srcOrd="0" destOrd="0" presId="urn:microsoft.com/office/officeart/2005/8/layout/vList2"/>
    <dgm:cxn modelId="{249191D8-555E-46D0-877A-1819A46849F1}" type="presOf" srcId="{A7FF5016-CD9B-4056-A376-EC41EE7791B2}" destId="{D2BE756E-DF61-4120-8ED8-1B3202292B6B}" srcOrd="0" destOrd="0" presId="urn:microsoft.com/office/officeart/2005/8/layout/vList2"/>
    <dgm:cxn modelId="{326061EF-0095-41F1-80C0-D755195CA3D1}" type="presOf" srcId="{8EE60EFF-3874-429B-BCC6-96FE246B2BAB}" destId="{B4A26CCC-E2DF-4A21-8065-3A6302B11BD6}" srcOrd="0" destOrd="0" presId="urn:microsoft.com/office/officeart/2005/8/layout/vList2"/>
    <dgm:cxn modelId="{B4496303-EE9E-475C-BAE6-8689AA579D94}" type="presParOf" srcId="{B4A26CCC-E2DF-4A21-8065-3A6302B11BD6}" destId="{A58FFF5B-F42D-40C2-9CB5-5992493A70EB}" srcOrd="0" destOrd="0" presId="urn:microsoft.com/office/officeart/2005/8/layout/vList2"/>
    <dgm:cxn modelId="{DFCF7083-A4C9-46B6-9D9E-FDB525A570B3}" type="presParOf" srcId="{B4A26CCC-E2DF-4A21-8065-3A6302B11BD6}" destId="{E7B3A3EA-D2D4-4BAD-AECD-0B2A19314907}" srcOrd="1" destOrd="0" presId="urn:microsoft.com/office/officeart/2005/8/layout/vList2"/>
    <dgm:cxn modelId="{D20FAF53-BE96-4D19-9FB2-4023EC288345}" type="presParOf" srcId="{B4A26CCC-E2DF-4A21-8065-3A6302B11BD6}" destId="{D2BE756E-DF61-4120-8ED8-1B3202292B6B}" srcOrd="2" destOrd="0" presId="urn:microsoft.com/office/officeart/2005/8/layout/vList2"/>
    <dgm:cxn modelId="{B329B848-05D9-41F3-AF0D-30018199638D}" type="presParOf" srcId="{B4A26CCC-E2DF-4A21-8065-3A6302B11BD6}" destId="{FF709C07-4A0F-4578-94FA-447D70C60E18}" srcOrd="3" destOrd="0" presId="urn:microsoft.com/office/officeart/2005/8/layout/vList2"/>
    <dgm:cxn modelId="{5BF604CF-A93C-4169-B7E4-41B46369FE7D}" type="presParOf" srcId="{B4A26CCC-E2DF-4A21-8065-3A6302B11BD6}" destId="{0C000010-2F0E-487F-A788-1D03DB3C66F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A20F-E4E0-4B9B-BB93-63332602927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81B2EC1-55DB-4034-AB38-9226B5FDDA9C}">
      <dgm:prSet/>
      <dgm:spPr/>
      <dgm:t>
        <a:bodyPr/>
        <a:lstStyle/>
        <a:p>
          <a:r>
            <a:rPr lang="en-US"/>
            <a:t>Using physical or psychological means to hold another person in servitude against their will</a:t>
          </a:r>
        </a:p>
      </dgm:t>
    </dgm:pt>
    <dgm:pt modelId="{96BC1F39-33AA-4AC4-8E96-5AAB1CC46598}" type="parTrans" cxnId="{D7687F2E-99F5-4717-9E30-368F68449C5B}">
      <dgm:prSet/>
      <dgm:spPr/>
      <dgm:t>
        <a:bodyPr/>
        <a:lstStyle/>
        <a:p>
          <a:endParaRPr lang="en-US"/>
        </a:p>
      </dgm:t>
    </dgm:pt>
    <dgm:pt modelId="{27C86772-6A7E-4CAA-93DA-B0BC8FDEB7D5}" type="sibTrans" cxnId="{D7687F2E-99F5-4717-9E30-368F68449C5B}">
      <dgm:prSet/>
      <dgm:spPr/>
      <dgm:t>
        <a:bodyPr/>
        <a:lstStyle/>
        <a:p>
          <a:endParaRPr lang="en-US"/>
        </a:p>
      </dgm:t>
    </dgm:pt>
    <dgm:pt modelId="{AC2FEB3F-96C4-46E7-B6C8-0353BE0ADC38}">
      <dgm:prSet/>
      <dgm:spPr/>
      <dgm:t>
        <a:bodyPr/>
        <a:lstStyle/>
        <a:p>
          <a:r>
            <a:rPr lang="en-US"/>
            <a:t>Not a crime of movement (i.e., crossing  borders)</a:t>
          </a:r>
        </a:p>
      </dgm:t>
    </dgm:pt>
    <dgm:pt modelId="{8B856987-A6C9-4BE2-B8CB-6EAE782D531E}" type="parTrans" cxnId="{21C8F612-4775-4A1F-9161-B868779278F2}">
      <dgm:prSet/>
      <dgm:spPr/>
      <dgm:t>
        <a:bodyPr/>
        <a:lstStyle/>
        <a:p>
          <a:endParaRPr lang="en-US"/>
        </a:p>
      </dgm:t>
    </dgm:pt>
    <dgm:pt modelId="{3ED03FF8-EB93-4B66-A09A-5ED61114E9C0}" type="sibTrans" cxnId="{21C8F612-4775-4A1F-9161-B868779278F2}">
      <dgm:prSet/>
      <dgm:spPr/>
      <dgm:t>
        <a:bodyPr/>
        <a:lstStyle/>
        <a:p>
          <a:endParaRPr lang="en-US"/>
        </a:p>
      </dgm:t>
    </dgm:pt>
    <dgm:pt modelId="{410F1EB0-CF26-4677-89FC-1211D2B457EE}">
      <dgm:prSet/>
      <dgm:spPr/>
      <dgm:t>
        <a:bodyPr/>
        <a:lstStyle/>
        <a:p>
          <a:r>
            <a:rPr lang="en-US"/>
            <a:t>No consent and indefinite</a:t>
          </a:r>
        </a:p>
      </dgm:t>
    </dgm:pt>
    <dgm:pt modelId="{A53ED07B-C86D-44A4-91CD-4528B9237117}" type="parTrans" cxnId="{65258722-199C-4980-8A3F-631803A87964}">
      <dgm:prSet/>
      <dgm:spPr/>
      <dgm:t>
        <a:bodyPr/>
        <a:lstStyle/>
        <a:p>
          <a:endParaRPr lang="en-US"/>
        </a:p>
      </dgm:t>
    </dgm:pt>
    <dgm:pt modelId="{01505474-1AA7-4123-8E33-7E20B6C11A2A}" type="sibTrans" cxnId="{65258722-199C-4980-8A3F-631803A87964}">
      <dgm:prSet/>
      <dgm:spPr/>
      <dgm:t>
        <a:bodyPr/>
        <a:lstStyle/>
        <a:p>
          <a:endParaRPr lang="en-US"/>
        </a:p>
      </dgm:t>
    </dgm:pt>
    <dgm:pt modelId="{149156DE-FFD2-48FB-9A52-513F071AE407}" type="pres">
      <dgm:prSet presAssocID="{ADCAA20F-E4E0-4B9B-BB93-63332602927F}" presName="linear" presStyleCnt="0">
        <dgm:presLayoutVars>
          <dgm:animLvl val="lvl"/>
          <dgm:resizeHandles val="exact"/>
        </dgm:presLayoutVars>
      </dgm:prSet>
      <dgm:spPr/>
    </dgm:pt>
    <dgm:pt modelId="{A2C624AE-7E45-4845-B508-7A186C7F787D}" type="pres">
      <dgm:prSet presAssocID="{F81B2EC1-55DB-4034-AB38-9226B5FDDA9C}" presName="parentText" presStyleLbl="node1" presStyleIdx="0" presStyleCnt="3">
        <dgm:presLayoutVars>
          <dgm:chMax val="0"/>
          <dgm:bulletEnabled val="1"/>
        </dgm:presLayoutVars>
      </dgm:prSet>
      <dgm:spPr/>
    </dgm:pt>
    <dgm:pt modelId="{A130C347-21D5-46E6-BEC2-F3EB7DBE6DEC}" type="pres">
      <dgm:prSet presAssocID="{27C86772-6A7E-4CAA-93DA-B0BC8FDEB7D5}" presName="spacer" presStyleCnt="0"/>
      <dgm:spPr/>
    </dgm:pt>
    <dgm:pt modelId="{40983966-EEE3-49B4-AF76-CA9DB631AC83}" type="pres">
      <dgm:prSet presAssocID="{AC2FEB3F-96C4-46E7-B6C8-0353BE0ADC38}" presName="parentText" presStyleLbl="node1" presStyleIdx="1" presStyleCnt="3">
        <dgm:presLayoutVars>
          <dgm:chMax val="0"/>
          <dgm:bulletEnabled val="1"/>
        </dgm:presLayoutVars>
      </dgm:prSet>
      <dgm:spPr/>
    </dgm:pt>
    <dgm:pt modelId="{265E50AA-6041-49C4-B4A4-773F0DFEC8F1}" type="pres">
      <dgm:prSet presAssocID="{3ED03FF8-EB93-4B66-A09A-5ED61114E9C0}" presName="spacer" presStyleCnt="0"/>
      <dgm:spPr/>
    </dgm:pt>
    <dgm:pt modelId="{6DC5D291-D38F-4FDA-B850-E641F9DC8449}" type="pres">
      <dgm:prSet presAssocID="{410F1EB0-CF26-4677-89FC-1211D2B457EE}" presName="parentText" presStyleLbl="node1" presStyleIdx="2" presStyleCnt="3">
        <dgm:presLayoutVars>
          <dgm:chMax val="0"/>
          <dgm:bulletEnabled val="1"/>
        </dgm:presLayoutVars>
      </dgm:prSet>
      <dgm:spPr/>
    </dgm:pt>
  </dgm:ptLst>
  <dgm:cxnLst>
    <dgm:cxn modelId="{06023201-9217-4364-9DA3-2217B3846169}" type="presOf" srcId="{AC2FEB3F-96C4-46E7-B6C8-0353BE0ADC38}" destId="{40983966-EEE3-49B4-AF76-CA9DB631AC83}" srcOrd="0" destOrd="0" presId="urn:microsoft.com/office/officeart/2005/8/layout/vList2"/>
    <dgm:cxn modelId="{21C8F612-4775-4A1F-9161-B868779278F2}" srcId="{ADCAA20F-E4E0-4B9B-BB93-63332602927F}" destId="{AC2FEB3F-96C4-46E7-B6C8-0353BE0ADC38}" srcOrd="1" destOrd="0" parTransId="{8B856987-A6C9-4BE2-B8CB-6EAE782D531E}" sibTransId="{3ED03FF8-EB93-4B66-A09A-5ED61114E9C0}"/>
    <dgm:cxn modelId="{0454B716-6590-428F-8293-814170CD4418}" type="presOf" srcId="{ADCAA20F-E4E0-4B9B-BB93-63332602927F}" destId="{149156DE-FFD2-48FB-9A52-513F071AE407}" srcOrd="0" destOrd="0" presId="urn:microsoft.com/office/officeart/2005/8/layout/vList2"/>
    <dgm:cxn modelId="{65258722-199C-4980-8A3F-631803A87964}" srcId="{ADCAA20F-E4E0-4B9B-BB93-63332602927F}" destId="{410F1EB0-CF26-4677-89FC-1211D2B457EE}" srcOrd="2" destOrd="0" parTransId="{A53ED07B-C86D-44A4-91CD-4528B9237117}" sibTransId="{01505474-1AA7-4123-8E33-7E20B6C11A2A}"/>
    <dgm:cxn modelId="{D7687F2E-99F5-4717-9E30-368F68449C5B}" srcId="{ADCAA20F-E4E0-4B9B-BB93-63332602927F}" destId="{F81B2EC1-55DB-4034-AB38-9226B5FDDA9C}" srcOrd="0" destOrd="0" parTransId="{96BC1F39-33AA-4AC4-8E96-5AAB1CC46598}" sibTransId="{27C86772-6A7E-4CAA-93DA-B0BC8FDEB7D5}"/>
    <dgm:cxn modelId="{71FE5F85-CE7F-4934-B9DD-EEEAD4081BC1}" type="presOf" srcId="{F81B2EC1-55DB-4034-AB38-9226B5FDDA9C}" destId="{A2C624AE-7E45-4845-B508-7A186C7F787D}" srcOrd="0" destOrd="0" presId="urn:microsoft.com/office/officeart/2005/8/layout/vList2"/>
    <dgm:cxn modelId="{A68D1FD2-21E8-4F7D-8821-3D1B688A08E6}" type="presOf" srcId="{410F1EB0-CF26-4677-89FC-1211D2B457EE}" destId="{6DC5D291-D38F-4FDA-B850-E641F9DC8449}" srcOrd="0" destOrd="0" presId="urn:microsoft.com/office/officeart/2005/8/layout/vList2"/>
    <dgm:cxn modelId="{3290BF32-603F-4106-A1AA-62D7B84A949A}" type="presParOf" srcId="{149156DE-FFD2-48FB-9A52-513F071AE407}" destId="{A2C624AE-7E45-4845-B508-7A186C7F787D}" srcOrd="0" destOrd="0" presId="urn:microsoft.com/office/officeart/2005/8/layout/vList2"/>
    <dgm:cxn modelId="{14BA0084-6AA5-42D0-AAAE-DFBAD1EBC392}" type="presParOf" srcId="{149156DE-FFD2-48FB-9A52-513F071AE407}" destId="{A130C347-21D5-46E6-BEC2-F3EB7DBE6DEC}" srcOrd="1" destOrd="0" presId="urn:microsoft.com/office/officeart/2005/8/layout/vList2"/>
    <dgm:cxn modelId="{43C85CD5-0B46-4A34-A28D-4C3AB0F2F3C1}" type="presParOf" srcId="{149156DE-FFD2-48FB-9A52-513F071AE407}" destId="{40983966-EEE3-49B4-AF76-CA9DB631AC83}" srcOrd="2" destOrd="0" presId="urn:microsoft.com/office/officeart/2005/8/layout/vList2"/>
    <dgm:cxn modelId="{58F365EA-E90F-4283-83A7-2315535BA565}" type="presParOf" srcId="{149156DE-FFD2-48FB-9A52-513F071AE407}" destId="{265E50AA-6041-49C4-B4A4-773F0DFEC8F1}" srcOrd="3" destOrd="0" presId="urn:microsoft.com/office/officeart/2005/8/layout/vList2"/>
    <dgm:cxn modelId="{DAFCE863-746B-4537-8AE4-9A771C25209B}" type="presParOf" srcId="{149156DE-FFD2-48FB-9A52-513F071AE407}" destId="{6DC5D291-D38F-4FDA-B850-E641F9DC844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4D2CAB1-E5EF-4049-90C3-18BA97B69365}" type="doc">
      <dgm:prSet loTypeId="urn:microsoft.com/office/officeart/2005/8/layout/vList5" loCatId="list" qsTypeId="urn:microsoft.com/office/officeart/2005/8/quickstyle/simple2" qsCatId="simple" csTypeId="urn:microsoft.com/office/officeart/2005/8/colors/accent3_2" csCatId="accent3"/>
      <dgm:spPr/>
      <dgm:t>
        <a:bodyPr/>
        <a:lstStyle/>
        <a:p>
          <a:endParaRPr lang="en-US"/>
        </a:p>
      </dgm:t>
    </dgm:pt>
    <dgm:pt modelId="{45816435-4411-4586-9F85-634C2A2447B6}">
      <dgm:prSet/>
      <dgm:spPr/>
      <dgm:t>
        <a:bodyPr/>
        <a:lstStyle/>
        <a:p>
          <a:r>
            <a:rPr lang="en-US" b="1" i="0"/>
            <a:t>Traffickers target victims they don’t know.</a:t>
          </a:r>
          <a:endParaRPr lang="en-US"/>
        </a:p>
      </dgm:t>
    </dgm:pt>
    <dgm:pt modelId="{1456659B-453A-4757-95C1-9E02418F8E7C}" type="parTrans" cxnId="{25AB7680-C5FD-4CD6-86AF-CFD56822707A}">
      <dgm:prSet/>
      <dgm:spPr/>
      <dgm:t>
        <a:bodyPr/>
        <a:lstStyle/>
        <a:p>
          <a:endParaRPr lang="en-US"/>
        </a:p>
      </dgm:t>
    </dgm:pt>
    <dgm:pt modelId="{2AB90921-39B2-4F29-A928-A9BD8E118395}" type="sibTrans" cxnId="{25AB7680-C5FD-4CD6-86AF-CFD56822707A}">
      <dgm:prSet/>
      <dgm:spPr/>
      <dgm:t>
        <a:bodyPr/>
        <a:lstStyle/>
        <a:p>
          <a:endParaRPr lang="en-US"/>
        </a:p>
      </dgm:t>
    </dgm:pt>
    <dgm:pt modelId="{AAC79C87-D445-485B-83FF-BFE1137AB23D}">
      <dgm:prSet/>
      <dgm:spPr/>
      <dgm:t>
        <a:bodyPr/>
        <a:lstStyle/>
        <a:p>
          <a:r>
            <a:rPr lang="en-US" b="0" i="0"/>
            <a:t>Many survivors have been trafficked by romantic partners, including spouses, and by family members, including parents.</a:t>
          </a:r>
          <a:endParaRPr lang="en-US"/>
        </a:p>
      </dgm:t>
    </dgm:pt>
    <dgm:pt modelId="{CBF3D206-ABA0-4257-AFE7-55DCA34A3A36}" type="parTrans" cxnId="{4AC24761-9766-4534-91B2-2BC0EA7EB194}">
      <dgm:prSet/>
      <dgm:spPr/>
      <dgm:t>
        <a:bodyPr/>
        <a:lstStyle/>
        <a:p>
          <a:endParaRPr lang="en-US"/>
        </a:p>
      </dgm:t>
    </dgm:pt>
    <dgm:pt modelId="{8803CDCB-E4B6-47A1-A4A1-2CCD8CC83CB7}" type="sibTrans" cxnId="{4AC24761-9766-4534-91B2-2BC0EA7EB194}">
      <dgm:prSet/>
      <dgm:spPr/>
      <dgm:t>
        <a:bodyPr/>
        <a:lstStyle/>
        <a:p>
          <a:endParaRPr lang="en-US"/>
        </a:p>
      </dgm:t>
    </dgm:pt>
    <dgm:pt modelId="{9E9F9659-8195-458B-8779-30198236CD41}">
      <dgm:prSet/>
      <dgm:spPr/>
      <dgm:t>
        <a:bodyPr/>
        <a:lstStyle/>
        <a:p>
          <a:r>
            <a:rPr lang="en-US" b="1" i="0"/>
            <a:t>Only women and girls can be victims and survivors of sex trafficking.</a:t>
          </a:r>
          <a:endParaRPr lang="en-US"/>
        </a:p>
      </dgm:t>
    </dgm:pt>
    <dgm:pt modelId="{AA376D11-1E05-49C8-8C82-E920CE6C74CA}" type="parTrans" cxnId="{CE10DE2A-A0E4-4E63-80DF-BC40CA11A3E6}">
      <dgm:prSet/>
      <dgm:spPr/>
      <dgm:t>
        <a:bodyPr/>
        <a:lstStyle/>
        <a:p>
          <a:endParaRPr lang="en-US"/>
        </a:p>
      </dgm:t>
    </dgm:pt>
    <dgm:pt modelId="{AAB0CD18-9740-4A47-9FA3-29834400DCB1}" type="sibTrans" cxnId="{CE10DE2A-A0E4-4E63-80DF-BC40CA11A3E6}">
      <dgm:prSet/>
      <dgm:spPr/>
      <dgm:t>
        <a:bodyPr/>
        <a:lstStyle/>
        <a:p>
          <a:endParaRPr lang="en-US"/>
        </a:p>
      </dgm:t>
    </dgm:pt>
    <dgm:pt modelId="{7354762B-261F-4496-8285-6A502503CF8E}">
      <dgm:prSet/>
      <dgm:spPr/>
      <dgm:t>
        <a:bodyPr/>
        <a:lstStyle/>
        <a:p>
          <a:r>
            <a:rPr lang="en-US" b="0" i="0"/>
            <a:t>Men and boys are also victimized by sex traffickers. LGBTQ boys and young men are seen as particularly vulnerable to trafficking</a:t>
          </a:r>
          <a:endParaRPr lang="en-US"/>
        </a:p>
      </dgm:t>
    </dgm:pt>
    <dgm:pt modelId="{587CDD13-8C8B-49FE-A081-F264748C0212}" type="parTrans" cxnId="{389E8D1D-C45E-4683-9786-7488F974FF14}">
      <dgm:prSet/>
      <dgm:spPr/>
      <dgm:t>
        <a:bodyPr/>
        <a:lstStyle/>
        <a:p>
          <a:endParaRPr lang="en-US"/>
        </a:p>
      </dgm:t>
    </dgm:pt>
    <dgm:pt modelId="{FF3FF8D2-72A4-455D-9FCB-F5563A7D9068}" type="sibTrans" cxnId="{389E8D1D-C45E-4683-9786-7488F974FF14}">
      <dgm:prSet/>
      <dgm:spPr/>
      <dgm:t>
        <a:bodyPr/>
        <a:lstStyle/>
        <a:p>
          <a:endParaRPr lang="en-US"/>
        </a:p>
      </dgm:t>
    </dgm:pt>
    <dgm:pt modelId="{FC6FD019-E03B-43F5-8C9B-5BB336811CB0}" type="pres">
      <dgm:prSet presAssocID="{84D2CAB1-E5EF-4049-90C3-18BA97B69365}" presName="Name0" presStyleCnt="0">
        <dgm:presLayoutVars>
          <dgm:dir/>
          <dgm:animLvl val="lvl"/>
          <dgm:resizeHandles val="exact"/>
        </dgm:presLayoutVars>
      </dgm:prSet>
      <dgm:spPr/>
    </dgm:pt>
    <dgm:pt modelId="{820E3627-7FDD-4CEC-9414-55AF042D0335}" type="pres">
      <dgm:prSet presAssocID="{45816435-4411-4586-9F85-634C2A2447B6}" presName="linNode" presStyleCnt="0"/>
      <dgm:spPr/>
    </dgm:pt>
    <dgm:pt modelId="{85583807-071E-4579-9CB5-43657586EE63}" type="pres">
      <dgm:prSet presAssocID="{45816435-4411-4586-9F85-634C2A2447B6}" presName="parentText" presStyleLbl="node1" presStyleIdx="0" presStyleCnt="2">
        <dgm:presLayoutVars>
          <dgm:chMax val="1"/>
          <dgm:bulletEnabled val="1"/>
        </dgm:presLayoutVars>
      </dgm:prSet>
      <dgm:spPr/>
    </dgm:pt>
    <dgm:pt modelId="{E36A0C19-5245-4437-B645-6802458887AB}" type="pres">
      <dgm:prSet presAssocID="{45816435-4411-4586-9F85-634C2A2447B6}" presName="descendantText" presStyleLbl="alignAccFollowNode1" presStyleIdx="0" presStyleCnt="2">
        <dgm:presLayoutVars>
          <dgm:bulletEnabled val="1"/>
        </dgm:presLayoutVars>
      </dgm:prSet>
      <dgm:spPr/>
    </dgm:pt>
    <dgm:pt modelId="{CC4F8E28-E7C3-4C6C-BBCC-0D32AA07689A}" type="pres">
      <dgm:prSet presAssocID="{2AB90921-39B2-4F29-A928-A9BD8E118395}" presName="sp" presStyleCnt="0"/>
      <dgm:spPr/>
    </dgm:pt>
    <dgm:pt modelId="{82FB813C-6B6D-4BA2-A942-5E41A09498D7}" type="pres">
      <dgm:prSet presAssocID="{9E9F9659-8195-458B-8779-30198236CD41}" presName="linNode" presStyleCnt="0"/>
      <dgm:spPr/>
    </dgm:pt>
    <dgm:pt modelId="{E3C5344C-DCA3-4E4F-BE84-E0D441E75CD2}" type="pres">
      <dgm:prSet presAssocID="{9E9F9659-8195-458B-8779-30198236CD41}" presName="parentText" presStyleLbl="node1" presStyleIdx="1" presStyleCnt="2">
        <dgm:presLayoutVars>
          <dgm:chMax val="1"/>
          <dgm:bulletEnabled val="1"/>
        </dgm:presLayoutVars>
      </dgm:prSet>
      <dgm:spPr/>
    </dgm:pt>
    <dgm:pt modelId="{126CC274-0103-40DE-BA40-186FE0FE606F}" type="pres">
      <dgm:prSet presAssocID="{9E9F9659-8195-458B-8779-30198236CD41}" presName="descendantText" presStyleLbl="alignAccFollowNode1" presStyleIdx="1" presStyleCnt="2">
        <dgm:presLayoutVars>
          <dgm:bulletEnabled val="1"/>
        </dgm:presLayoutVars>
      </dgm:prSet>
      <dgm:spPr/>
    </dgm:pt>
  </dgm:ptLst>
  <dgm:cxnLst>
    <dgm:cxn modelId="{389E8D1D-C45E-4683-9786-7488F974FF14}" srcId="{9E9F9659-8195-458B-8779-30198236CD41}" destId="{7354762B-261F-4496-8285-6A502503CF8E}" srcOrd="0" destOrd="0" parTransId="{587CDD13-8C8B-49FE-A081-F264748C0212}" sibTransId="{FF3FF8D2-72A4-455D-9FCB-F5563A7D9068}"/>
    <dgm:cxn modelId="{CE10DE2A-A0E4-4E63-80DF-BC40CA11A3E6}" srcId="{84D2CAB1-E5EF-4049-90C3-18BA97B69365}" destId="{9E9F9659-8195-458B-8779-30198236CD41}" srcOrd="1" destOrd="0" parTransId="{AA376D11-1E05-49C8-8C82-E920CE6C74CA}" sibTransId="{AAB0CD18-9740-4A47-9FA3-29834400DCB1}"/>
    <dgm:cxn modelId="{72EC643E-062F-40DD-BCAA-9DBF67D06156}" type="presOf" srcId="{AAC79C87-D445-485B-83FF-BFE1137AB23D}" destId="{E36A0C19-5245-4437-B645-6802458887AB}" srcOrd="0" destOrd="0" presId="urn:microsoft.com/office/officeart/2005/8/layout/vList5"/>
    <dgm:cxn modelId="{4AC24761-9766-4534-91B2-2BC0EA7EB194}" srcId="{45816435-4411-4586-9F85-634C2A2447B6}" destId="{AAC79C87-D445-485B-83FF-BFE1137AB23D}" srcOrd="0" destOrd="0" parTransId="{CBF3D206-ABA0-4257-AFE7-55DCA34A3A36}" sibTransId="{8803CDCB-E4B6-47A1-A4A1-2CCD8CC83CB7}"/>
    <dgm:cxn modelId="{7C1B674D-8488-48FB-A1D4-22B6765E4E8B}" type="presOf" srcId="{84D2CAB1-E5EF-4049-90C3-18BA97B69365}" destId="{FC6FD019-E03B-43F5-8C9B-5BB336811CB0}" srcOrd="0" destOrd="0" presId="urn:microsoft.com/office/officeart/2005/8/layout/vList5"/>
    <dgm:cxn modelId="{C4E2F072-404D-492C-BF38-BFB1890AB8B4}" type="presOf" srcId="{9E9F9659-8195-458B-8779-30198236CD41}" destId="{E3C5344C-DCA3-4E4F-BE84-E0D441E75CD2}" srcOrd="0" destOrd="0" presId="urn:microsoft.com/office/officeart/2005/8/layout/vList5"/>
    <dgm:cxn modelId="{13E6E97F-E59E-4862-BB95-5D137C3EA15D}" type="presOf" srcId="{7354762B-261F-4496-8285-6A502503CF8E}" destId="{126CC274-0103-40DE-BA40-186FE0FE606F}" srcOrd="0" destOrd="0" presId="urn:microsoft.com/office/officeart/2005/8/layout/vList5"/>
    <dgm:cxn modelId="{25AB7680-C5FD-4CD6-86AF-CFD56822707A}" srcId="{84D2CAB1-E5EF-4049-90C3-18BA97B69365}" destId="{45816435-4411-4586-9F85-634C2A2447B6}" srcOrd="0" destOrd="0" parTransId="{1456659B-453A-4757-95C1-9E02418F8E7C}" sibTransId="{2AB90921-39B2-4F29-A928-A9BD8E118395}"/>
    <dgm:cxn modelId="{0209E685-34A2-4D54-A812-49980B7F17B1}" type="presOf" srcId="{45816435-4411-4586-9F85-634C2A2447B6}" destId="{85583807-071E-4579-9CB5-43657586EE63}" srcOrd="0" destOrd="0" presId="urn:microsoft.com/office/officeart/2005/8/layout/vList5"/>
    <dgm:cxn modelId="{928870D8-7A2B-4C3E-B7FF-D6620DD9A735}" type="presParOf" srcId="{FC6FD019-E03B-43F5-8C9B-5BB336811CB0}" destId="{820E3627-7FDD-4CEC-9414-55AF042D0335}" srcOrd="0" destOrd="0" presId="urn:microsoft.com/office/officeart/2005/8/layout/vList5"/>
    <dgm:cxn modelId="{AC5A2A1E-6B8E-40F0-AE5D-0A1F0D1110FF}" type="presParOf" srcId="{820E3627-7FDD-4CEC-9414-55AF042D0335}" destId="{85583807-071E-4579-9CB5-43657586EE63}" srcOrd="0" destOrd="0" presId="urn:microsoft.com/office/officeart/2005/8/layout/vList5"/>
    <dgm:cxn modelId="{BBD010DE-5F69-4935-8CA4-DCDA84D6BB20}" type="presParOf" srcId="{820E3627-7FDD-4CEC-9414-55AF042D0335}" destId="{E36A0C19-5245-4437-B645-6802458887AB}" srcOrd="1" destOrd="0" presId="urn:microsoft.com/office/officeart/2005/8/layout/vList5"/>
    <dgm:cxn modelId="{F77BACB4-E062-41E6-BF41-386F7F15A5C7}" type="presParOf" srcId="{FC6FD019-E03B-43F5-8C9B-5BB336811CB0}" destId="{CC4F8E28-E7C3-4C6C-BBCC-0D32AA07689A}" srcOrd="1" destOrd="0" presId="urn:microsoft.com/office/officeart/2005/8/layout/vList5"/>
    <dgm:cxn modelId="{D6F3E1F5-F975-41BF-9D01-ACDF294593DE}" type="presParOf" srcId="{FC6FD019-E03B-43F5-8C9B-5BB336811CB0}" destId="{82FB813C-6B6D-4BA2-A942-5E41A09498D7}" srcOrd="2" destOrd="0" presId="urn:microsoft.com/office/officeart/2005/8/layout/vList5"/>
    <dgm:cxn modelId="{670936DC-CF71-4CE8-95CF-D1A8094882CB}" type="presParOf" srcId="{82FB813C-6B6D-4BA2-A942-5E41A09498D7}" destId="{E3C5344C-DCA3-4E4F-BE84-E0D441E75CD2}" srcOrd="0" destOrd="0" presId="urn:microsoft.com/office/officeart/2005/8/layout/vList5"/>
    <dgm:cxn modelId="{D87D02BD-7FC9-4BB4-A7A5-3AFF28CBB422}" type="presParOf" srcId="{82FB813C-6B6D-4BA2-A942-5E41A09498D7}" destId="{126CC274-0103-40DE-BA40-186FE0FE606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930AC0-7846-456B-9BC7-132FD73BFD2C}" type="doc">
      <dgm:prSet loTypeId="urn:microsoft.com/office/officeart/2008/layout/LinedList" loCatId="list" qsTypeId="urn:microsoft.com/office/officeart/2005/8/quickstyle/simple5" qsCatId="simple" csTypeId="urn:microsoft.com/office/officeart/2005/8/colors/accent5_2" csCatId="accent5" phldr="1"/>
      <dgm:spPr/>
      <dgm:t>
        <a:bodyPr/>
        <a:lstStyle/>
        <a:p>
          <a:endParaRPr lang="en-US"/>
        </a:p>
      </dgm:t>
    </dgm:pt>
    <dgm:pt modelId="{DE8AE19F-3ABE-48F2-865D-D7D4C58B328C}">
      <dgm:prSet/>
      <dgm:spPr/>
      <dgm:t>
        <a:bodyPr/>
        <a:lstStyle/>
        <a:p>
          <a:r>
            <a:rPr lang="en-US" b="1" dirty="0"/>
            <a:t>1. Labor Trafficking</a:t>
          </a:r>
          <a:endParaRPr lang="en-US" dirty="0"/>
        </a:p>
        <a:p>
          <a:pPr>
            <a:buSzPts val="1000"/>
            <a:buFont typeface="Symbol" panose="05050102010706020507" pitchFamily="18" charset="2"/>
            <a:buChar char=""/>
          </a:pPr>
          <a:r>
            <a:rPr lang="en-US" dirty="0"/>
            <a:t>Forced work with little or no pay</a:t>
          </a:r>
        </a:p>
        <a:p>
          <a:pPr>
            <a:buSzPts val="1000"/>
            <a:buFont typeface="Symbol" panose="05050102010706020507" pitchFamily="18" charset="2"/>
            <a:buChar char=""/>
          </a:pPr>
          <a:r>
            <a:rPr lang="en-US" dirty="0"/>
            <a:t>Happens in agriculture, construction, restaurants, factories, domestic work</a:t>
          </a:r>
        </a:p>
        <a:p>
          <a:pPr>
            <a:buSzPts val="1000"/>
            <a:buFont typeface="Symbol" panose="05050102010706020507" pitchFamily="18" charset="2"/>
            <a:buChar char=""/>
          </a:pPr>
          <a:r>
            <a:rPr lang="en-US" dirty="0"/>
            <a:t>Victims may be threatened, controlled, or unable to leave</a:t>
          </a:r>
        </a:p>
      </dgm:t>
    </dgm:pt>
    <dgm:pt modelId="{D841011E-C4CF-41CF-B9D9-B4735E542C4B}" type="parTrans" cxnId="{D75539F5-84D4-4C17-A56D-60EFCB663994}">
      <dgm:prSet/>
      <dgm:spPr/>
      <dgm:t>
        <a:bodyPr/>
        <a:lstStyle/>
        <a:p>
          <a:endParaRPr lang="en-US"/>
        </a:p>
      </dgm:t>
    </dgm:pt>
    <dgm:pt modelId="{E099D86B-D92D-4F62-BB68-2797FE72213B}" type="sibTrans" cxnId="{D75539F5-84D4-4C17-A56D-60EFCB663994}">
      <dgm:prSet/>
      <dgm:spPr/>
      <dgm:t>
        <a:bodyPr/>
        <a:lstStyle/>
        <a:p>
          <a:endParaRPr lang="en-US"/>
        </a:p>
      </dgm:t>
    </dgm:pt>
    <dgm:pt modelId="{2459E2CD-A4BD-4FCD-A79F-8B9A060246E0}">
      <dgm:prSet/>
      <dgm:spPr/>
      <dgm:t>
        <a:bodyPr/>
        <a:lstStyle/>
        <a:p>
          <a:r>
            <a:rPr lang="en-US" b="1" dirty="0"/>
            <a:t>2. Sex Trafficking</a:t>
          </a:r>
          <a:endParaRPr lang="en-US" dirty="0"/>
        </a:p>
        <a:p>
          <a:pPr>
            <a:buSzPts val="1000"/>
            <a:buFont typeface="Symbol" panose="05050102010706020507" pitchFamily="18" charset="2"/>
            <a:buChar char=""/>
          </a:pPr>
          <a:r>
            <a:rPr lang="en-US" dirty="0"/>
            <a:t>Exploiting a person for a commercial sex act</a:t>
          </a:r>
        </a:p>
        <a:p>
          <a:pPr>
            <a:buSzPts val="1000"/>
            <a:buFont typeface="Symbol" panose="05050102010706020507" pitchFamily="18" charset="2"/>
            <a:buChar char=""/>
          </a:pPr>
          <a:r>
            <a:rPr lang="en-US" dirty="0"/>
            <a:t>Can happen to </a:t>
          </a:r>
          <a:r>
            <a:rPr lang="en-US" b="1" dirty="0"/>
            <a:t>any gender, age, or background</a:t>
          </a:r>
          <a:endParaRPr lang="en-US" dirty="0"/>
        </a:p>
        <a:p>
          <a:pPr>
            <a:buSzPts val="1000"/>
            <a:buFont typeface="Symbol" panose="05050102010706020507" pitchFamily="18" charset="2"/>
            <a:buChar char=""/>
          </a:pPr>
          <a:r>
            <a:rPr lang="en-US" dirty="0"/>
            <a:t>Often involves manipulation, threats, or false promises</a:t>
          </a:r>
        </a:p>
      </dgm:t>
    </dgm:pt>
    <dgm:pt modelId="{27BF4AA6-DBDB-4F56-A4F2-EEA39E6DE7B9}" type="parTrans" cxnId="{4DEBEA3B-66C7-493D-89E9-ABE9922F386E}">
      <dgm:prSet/>
      <dgm:spPr/>
      <dgm:t>
        <a:bodyPr/>
        <a:lstStyle/>
        <a:p>
          <a:endParaRPr lang="en-US"/>
        </a:p>
      </dgm:t>
    </dgm:pt>
    <dgm:pt modelId="{F377F146-84B6-48A2-A287-07812CF016C5}" type="sibTrans" cxnId="{4DEBEA3B-66C7-493D-89E9-ABE9922F386E}">
      <dgm:prSet/>
      <dgm:spPr/>
      <dgm:t>
        <a:bodyPr/>
        <a:lstStyle/>
        <a:p>
          <a:endParaRPr lang="en-US"/>
        </a:p>
      </dgm:t>
    </dgm:pt>
    <dgm:pt modelId="{A2DADDE2-5A78-42D6-8EFB-50E78F60D657}" type="pres">
      <dgm:prSet presAssocID="{9E930AC0-7846-456B-9BC7-132FD73BFD2C}" presName="vert0" presStyleCnt="0">
        <dgm:presLayoutVars>
          <dgm:dir/>
          <dgm:animOne val="branch"/>
          <dgm:animLvl val="lvl"/>
        </dgm:presLayoutVars>
      </dgm:prSet>
      <dgm:spPr/>
    </dgm:pt>
    <dgm:pt modelId="{49D0C21A-69BB-448C-880E-F8BBEC7564F9}" type="pres">
      <dgm:prSet presAssocID="{DE8AE19F-3ABE-48F2-865D-D7D4C58B328C}" presName="thickLine" presStyleLbl="alignNode1" presStyleIdx="0" presStyleCnt="2"/>
      <dgm:spPr/>
    </dgm:pt>
    <dgm:pt modelId="{39A5B02E-9347-4C84-AFB6-A9B379B40143}" type="pres">
      <dgm:prSet presAssocID="{DE8AE19F-3ABE-48F2-865D-D7D4C58B328C}" presName="horz1" presStyleCnt="0"/>
      <dgm:spPr/>
    </dgm:pt>
    <dgm:pt modelId="{EA0AA7E5-D451-4E8A-AFF2-C7BF8AFF6CAF}" type="pres">
      <dgm:prSet presAssocID="{DE8AE19F-3ABE-48F2-865D-D7D4C58B328C}" presName="tx1" presStyleLbl="revTx" presStyleIdx="0" presStyleCnt="2"/>
      <dgm:spPr/>
    </dgm:pt>
    <dgm:pt modelId="{12E74812-4CB1-42EE-82CD-05988A9AAF21}" type="pres">
      <dgm:prSet presAssocID="{DE8AE19F-3ABE-48F2-865D-D7D4C58B328C}" presName="vert1" presStyleCnt="0"/>
      <dgm:spPr/>
    </dgm:pt>
    <dgm:pt modelId="{5A777E1C-978D-4193-B1ED-D9518CC08AC5}" type="pres">
      <dgm:prSet presAssocID="{2459E2CD-A4BD-4FCD-A79F-8B9A060246E0}" presName="thickLine" presStyleLbl="alignNode1" presStyleIdx="1" presStyleCnt="2"/>
      <dgm:spPr/>
    </dgm:pt>
    <dgm:pt modelId="{6B83FB44-8286-4B83-B687-4256D73F0801}" type="pres">
      <dgm:prSet presAssocID="{2459E2CD-A4BD-4FCD-A79F-8B9A060246E0}" presName="horz1" presStyleCnt="0"/>
      <dgm:spPr/>
    </dgm:pt>
    <dgm:pt modelId="{5CC14C42-33EF-47ED-9287-C7873B09E436}" type="pres">
      <dgm:prSet presAssocID="{2459E2CD-A4BD-4FCD-A79F-8B9A060246E0}" presName="tx1" presStyleLbl="revTx" presStyleIdx="1" presStyleCnt="2"/>
      <dgm:spPr/>
    </dgm:pt>
    <dgm:pt modelId="{23CD973D-36AC-446E-B530-9C8B8C3E9BAD}" type="pres">
      <dgm:prSet presAssocID="{2459E2CD-A4BD-4FCD-A79F-8B9A060246E0}" presName="vert1" presStyleCnt="0"/>
      <dgm:spPr/>
    </dgm:pt>
  </dgm:ptLst>
  <dgm:cxnLst>
    <dgm:cxn modelId="{B6943724-CF21-4361-9AC8-9330B7F0F0C3}" type="presOf" srcId="{DE8AE19F-3ABE-48F2-865D-D7D4C58B328C}" destId="{EA0AA7E5-D451-4E8A-AFF2-C7BF8AFF6CAF}" srcOrd="0" destOrd="0" presId="urn:microsoft.com/office/officeart/2008/layout/LinedList"/>
    <dgm:cxn modelId="{4DEBEA3B-66C7-493D-89E9-ABE9922F386E}" srcId="{9E930AC0-7846-456B-9BC7-132FD73BFD2C}" destId="{2459E2CD-A4BD-4FCD-A79F-8B9A060246E0}" srcOrd="1" destOrd="0" parTransId="{27BF4AA6-DBDB-4F56-A4F2-EEA39E6DE7B9}" sibTransId="{F377F146-84B6-48A2-A287-07812CF016C5}"/>
    <dgm:cxn modelId="{D443283E-2A73-4D9C-ABB6-9D80E9D2C48F}" type="presOf" srcId="{9E930AC0-7846-456B-9BC7-132FD73BFD2C}" destId="{A2DADDE2-5A78-42D6-8EFB-50E78F60D657}" srcOrd="0" destOrd="0" presId="urn:microsoft.com/office/officeart/2008/layout/LinedList"/>
    <dgm:cxn modelId="{C69257B3-CBFC-4A5A-A9EF-3F76768F561C}" type="presOf" srcId="{2459E2CD-A4BD-4FCD-A79F-8B9A060246E0}" destId="{5CC14C42-33EF-47ED-9287-C7873B09E436}" srcOrd="0" destOrd="0" presId="urn:microsoft.com/office/officeart/2008/layout/LinedList"/>
    <dgm:cxn modelId="{D75539F5-84D4-4C17-A56D-60EFCB663994}" srcId="{9E930AC0-7846-456B-9BC7-132FD73BFD2C}" destId="{DE8AE19F-3ABE-48F2-865D-D7D4C58B328C}" srcOrd="0" destOrd="0" parTransId="{D841011E-C4CF-41CF-B9D9-B4735E542C4B}" sibTransId="{E099D86B-D92D-4F62-BB68-2797FE72213B}"/>
    <dgm:cxn modelId="{D9960DB4-00A0-479B-81C5-7684B7321C2A}" type="presParOf" srcId="{A2DADDE2-5A78-42D6-8EFB-50E78F60D657}" destId="{49D0C21A-69BB-448C-880E-F8BBEC7564F9}" srcOrd="0" destOrd="0" presId="urn:microsoft.com/office/officeart/2008/layout/LinedList"/>
    <dgm:cxn modelId="{19A9CEA8-BD10-4EFD-8360-67BD018DA418}" type="presParOf" srcId="{A2DADDE2-5A78-42D6-8EFB-50E78F60D657}" destId="{39A5B02E-9347-4C84-AFB6-A9B379B40143}" srcOrd="1" destOrd="0" presId="urn:microsoft.com/office/officeart/2008/layout/LinedList"/>
    <dgm:cxn modelId="{AD629F8D-CBA8-4479-991A-EC16FBC85D5F}" type="presParOf" srcId="{39A5B02E-9347-4C84-AFB6-A9B379B40143}" destId="{EA0AA7E5-D451-4E8A-AFF2-C7BF8AFF6CAF}" srcOrd="0" destOrd="0" presId="urn:microsoft.com/office/officeart/2008/layout/LinedList"/>
    <dgm:cxn modelId="{37B4084D-C258-413A-9A40-BB319A62F95C}" type="presParOf" srcId="{39A5B02E-9347-4C84-AFB6-A9B379B40143}" destId="{12E74812-4CB1-42EE-82CD-05988A9AAF21}" srcOrd="1" destOrd="0" presId="urn:microsoft.com/office/officeart/2008/layout/LinedList"/>
    <dgm:cxn modelId="{701CCD31-B684-4776-BA71-77920D8EA477}" type="presParOf" srcId="{A2DADDE2-5A78-42D6-8EFB-50E78F60D657}" destId="{5A777E1C-978D-4193-B1ED-D9518CC08AC5}" srcOrd="2" destOrd="0" presId="urn:microsoft.com/office/officeart/2008/layout/LinedList"/>
    <dgm:cxn modelId="{CD10769B-E1D4-4828-8C73-DBB9BF12C173}" type="presParOf" srcId="{A2DADDE2-5A78-42D6-8EFB-50E78F60D657}" destId="{6B83FB44-8286-4B83-B687-4256D73F0801}" srcOrd="3" destOrd="0" presId="urn:microsoft.com/office/officeart/2008/layout/LinedList"/>
    <dgm:cxn modelId="{FDADC7C7-0EBF-4481-BF20-0424915FC6DD}" type="presParOf" srcId="{6B83FB44-8286-4B83-B687-4256D73F0801}" destId="{5CC14C42-33EF-47ED-9287-C7873B09E436}" srcOrd="0" destOrd="0" presId="urn:microsoft.com/office/officeart/2008/layout/LinedList"/>
    <dgm:cxn modelId="{4DDAD538-C70E-4B0A-9C01-2BC0E37D5A3A}" type="presParOf" srcId="{6B83FB44-8286-4B83-B687-4256D73F0801}" destId="{23CD973D-36AC-446E-B530-9C8B8C3E9BA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EBAFD4-3E0D-4375-AB72-4F07919B7E1A}"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855E33C8-EF41-4E33-89A1-19FDC466941E}">
      <dgm:prSet/>
      <dgm:spPr/>
      <dgm:t>
        <a:bodyPr/>
        <a:lstStyle/>
        <a:p>
          <a:r>
            <a:rPr lang="en-US" b="1"/>
            <a:t>Survival Sex</a:t>
          </a:r>
          <a:br>
            <a:rPr lang="en-US" b="1"/>
          </a:br>
          <a:endParaRPr lang="en-US"/>
        </a:p>
      </dgm:t>
    </dgm:pt>
    <dgm:pt modelId="{5E1521CD-266D-4F87-9352-CE5D08609B17}" type="parTrans" cxnId="{C4075BBF-F18E-43D3-BD58-188B251006E2}">
      <dgm:prSet/>
      <dgm:spPr/>
      <dgm:t>
        <a:bodyPr/>
        <a:lstStyle/>
        <a:p>
          <a:endParaRPr lang="en-US"/>
        </a:p>
      </dgm:t>
    </dgm:pt>
    <dgm:pt modelId="{9D1FCB82-0A88-4371-9B56-1394FB47A057}" type="sibTrans" cxnId="{C4075BBF-F18E-43D3-BD58-188B251006E2}">
      <dgm:prSet/>
      <dgm:spPr/>
      <dgm:t>
        <a:bodyPr/>
        <a:lstStyle/>
        <a:p>
          <a:endParaRPr lang="en-US"/>
        </a:p>
      </dgm:t>
    </dgm:pt>
    <dgm:pt modelId="{0341F641-B7F5-4AB2-8595-62F81F7E2AE6}">
      <dgm:prSet/>
      <dgm:spPr/>
      <dgm:t>
        <a:bodyPr/>
        <a:lstStyle/>
        <a:p>
          <a:r>
            <a:rPr lang="en-US" b="1"/>
            <a:t>Pimp/ Trafficker (using force, fraud, and coercion)</a:t>
          </a:r>
          <a:endParaRPr lang="en-US"/>
        </a:p>
      </dgm:t>
    </dgm:pt>
    <dgm:pt modelId="{788712C0-767B-4642-97F3-D4A4EDD709EE}" type="parTrans" cxnId="{1AC28B8F-CBC1-4DE7-B7D3-232CF256BB6C}">
      <dgm:prSet/>
      <dgm:spPr/>
      <dgm:t>
        <a:bodyPr/>
        <a:lstStyle/>
        <a:p>
          <a:endParaRPr lang="en-US"/>
        </a:p>
      </dgm:t>
    </dgm:pt>
    <dgm:pt modelId="{7DEED153-86D7-4A38-B269-960724F15CEB}" type="sibTrans" cxnId="{1AC28B8F-CBC1-4DE7-B7D3-232CF256BB6C}">
      <dgm:prSet/>
      <dgm:spPr/>
      <dgm:t>
        <a:bodyPr/>
        <a:lstStyle/>
        <a:p>
          <a:endParaRPr lang="en-US"/>
        </a:p>
      </dgm:t>
    </dgm:pt>
    <dgm:pt modelId="{425D989B-1FA6-4762-AA36-754321E98C3A}" type="pres">
      <dgm:prSet presAssocID="{9EEBAFD4-3E0D-4375-AB72-4F07919B7E1A}" presName="vert0" presStyleCnt="0">
        <dgm:presLayoutVars>
          <dgm:dir/>
          <dgm:animOne val="branch"/>
          <dgm:animLvl val="lvl"/>
        </dgm:presLayoutVars>
      </dgm:prSet>
      <dgm:spPr/>
    </dgm:pt>
    <dgm:pt modelId="{52BD4E3C-1EED-4063-95E3-6F56D156E85A}" type="pres">
      <dgm:prSet presAssocID="{855E33C8-EF41-4E33-89A1-19FDC466941E}" presName="thickLine" presStyleLbl="alignNode1" presStyleIdx="0" presStyleCnt="2"/>
      <dgm:spPr/>
    </dgm:pt>
    <dgm:pt modelId="{81F8D93A-CF78-4201-933A-EB18631C9FBA}" type="pres">
      <dgm:prSet presAssocID="{855E33C8-EF41-4E33-89A1-19FDC466941E}" presName="horz1" presStyleCnt="0"/>
      <dgm:spPr/>
    </dgm:pt>
    <dgm:pt modelId="{DD351332-BED1-4F21-90D6-7122516643F1}" type="pres">
      <dgm:prSet presAssocID="{855E33C8-EF41-4E33-89A1-19FDC466941E}" presName="tx1" presStyleLbl="revTx" presStyleIdx="0" presStyleCnt="2"/>
      <dgm:spPr/>
    </dgm:pt>
    <dgm:pt modelId="{B7033163-1811-4A89-97CB-08FB6C0CD31A}" type="pres">
      <dgm:prSet presAssocID="{855E33C8-EF41-4E33-89A1-19FDC466941E}" presName="vert1" presStyleCnt="0"/>
      <dgm:spPr/>
    </dgm:pt>
    <dgm:pt modelId="{7CD1553B-6638-47C7-904E-40DF2776BE8A}" type="pres">
      <dgm:prSet presAssocID="{0341F641-B7F5-4AB2-8595-62F81F7E2AE6}" presName="thickLine" presStyleLbl="alignNode1" presStyleIdx="1" presStyleCnt="2"/>
      <dgm:spPr/>
    </dgm:pt>
    <dgm:pt modelId="{6D96147D-2486-4F30-B608-122CEA28E579}" type="pres">
      <dgm:prSet presAssocID="{0341F641-B7F5-4AB2-8595-62F81F7E2AE6}" presName="horz1" presStyleCnt="0"/>
      <dgm:spPr/>
    </dgm:pt>
    <dgm:pt modelId="{99838F2D-EA67-4C01-9A40-B033612F6796}" type="pres">
      <dgm:prSet presAssocID="{0341F641-B7F5-4AB2-8595-62F81F7E2AE6}" presName="tx1" presStyleLbl="revTx" presStyleIdx="1" presStyleCnt="2"/>
      <dgm:spPr/>
    </dgm:pt>
    <dgm:pt modelId="{CE1D8CEB-0BAB-4253-9CA5-92D1368491DB}" type="pres">
      <dgm:prSet presAssocID="{0341F641-B7F5-4AB2-8595-62F81F7E2AE6}" presName="vert1" presStyleCnt="0"/>
      <dgm:spPr/>
    </dgm:pt>
  </dgm:ptLst>
  <dgm:cxnLst>
    <dgm:cxn modelId="{EF32EE34-3A62-49E5-95EC-7D98FB27BDB8}" type="presOf" srcId="{0341F641-B7F5-4AB2-8595-62F81F7E2AE6}" destId="{99838F2D-EA67-4C01-9A40-B033612F6796}" srcOrd="0" destOrd="0" presId="urn:microsoft.com/office/officeart/2008/layout/LinedList"/>
    <dgm:cxn modelId="{966DCE38-B7B1-49A5-8957-5A7A6F269410}" type="presOf" srcId="{855E33C8-EF41-4E33-89A1-19FDC466941E}" destId="{DD351332-BED1-4F21-90D6-7122516643F1}" srcOrd="0" destOrd="0" presId="urn:microsoft.com/office/officeart/2008/layout/LinedList"/>
    <dgm:cxn modelId="{7F70B167-7A16-43B0-9DC4-1BBEFA27F847}" type="presOf" srcId="{9EEBAFD4-3E0D-4375-AB72-4F07919B7E1A}" destId="{425D989B-1FA6-4762-AA36-754321E98C3A}" srcOrd="0" destOrd="0" presId="urn:microsoft.com/office/officeart/2008/layout/LinedList"/>
    <dgm:cxn modelId="{1AC28B8F-CBC1-4DE7-B7D3-232CF256BB6C}" srcId="{9EEBAFD4-3E0D-4375-AB72-4F07919B7E1A}" destId="{0341F641-B7F5-4AB2-8595-62F81F7E2AE6}" srcOrd="1" destOrd="0" parTransId="{788712C0-767B-4642-97F3-D4A4EDD709EE}" sibTransId="{7DEED153-86D7-4A38-B269-960724F15CEB}"/>
    <dgm:cxn modelId="{C4075BBF-F18E-43D3-BD58-188B251006E2}" srcId="{9EEBAFD4-3E0D-4375-AB72-4F07919B7E1A}" destId="{855E33C8-EF41-4E33-89A1-19FDC466941E}" srcOrd="0" destOrd="0" parTransId="{5E1521CD-266D-4F87-9352-CE5D08609B17}" sibTransId="{9D1FCB82-0A88-4371-9B56-1394FB47A057}"/>
    <dgm:cxn modelId="{421CB675-44B6-498A-9D3C-6FFD0A6DC249}" type="presParOf" srcId="{425D989B-1FA6-4762-AA36-754321E98C3A}" destId="{52BD4E3C-1EED-4063-95E3-6F56D156E85A}" srcOrd="0" destOrd="0" presId="urn:microsoft.com/office/officeart/2008/layout/LinedList"/>
    <dgm:cxn modelId="{4D4C712F-9172-41E3-8947-3D50365F2403}" type="presParOf" srcId="{425D989B-1FA6-4762-AA36-754321E98C3A}" destId="{81F8D93A-CF78-4201-933A-EB18631C9FBA}" srcOrd="1" destOrd="0" presId="urn:microsoft.com/office/officeart/2008/layout/LinedList"/>
    <dgm:cxn modelId="{A3DB9998-97F1-402E-9668-963665F54CA2}" type="presParOf" srcId="{81F8D93A-CF78-4201-933A-EB18631C9FBA}" destId="{DD351332-BED1-4F21-90D6-7122516643F1}" srcOrd="0" destOrd="0" presId="urn:microsoft.com/office/officeart/2008/layout/LinedList"/>
    <dgm:cxn modelId="{F2D0F7E9-4C83-4A49-BE8A-09F22721C729}" type="presParOf" srcId="{81F8D93A-CF78-4201-933A-EB18631C9FBA}" destId="{B7033163-1811-4A89-97CB-08FB6C0CD31A}" srcOrd="1" destOrd="0" presId="urn:microsoft.com/office/officeart/2008/layout/LinedList"/>
    <dgm:cxn modelId="{90EC371E-28ED-490C-8B2F-1D977FFE05FA}" type="presParOf" srcId="{425D989B-1FA6-4762-AA36-754321E98C3A}" destId="{7CD1553B-6638-47C7-904E-40DF2776BE8A}" srcOrd="2" destOrd="0" presId="urn:microsoft.com/office/officeart/2008/layout/LinedList"/>
    <dgm:cxn modelId="{39BA3E6F-F8A0-473D-AC96-09A6F16BFFEB}" type="presParOf" srcId="{425D989B-1FA6-4762-AA36-754321E98C3A}" destId="{6D96147D-2486-4F30-B608-122CEA28E579}" srcOrd="3" destOrd="0" presId="urn:microsoft.com/office/officeart/2008/layout/LinedList"/>
    <dgm:cxn modelId="{023B92CC-82BC-4E87-8661-5434CBDF415C}" type="presParOf" srcId="{6D96147D-2486-4F30-B608-122CEA28E579}" destId="{99838F2D-EA67-4C01-9A40-B033612F6796}" srcOrd="0" destOrd="0" presId="urn:microsoft.com/office/officeart/2008/layout/LinedList"/>
    <dgm:cxn modelId="{3F19368C-A6A1-476B-96A9-6F39C2C5EE1A}" type="presParOf" srcId="{6D96147D-2486-4F30-B608-122CEA28E579}" destId="{CE1D8CEB-0BAB-4253-9CA5-92D1368491D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B9A3D-6EDB-4D78-80E8-926A2D8DF19C}">
      <dsp:nvSpPr>
        <dsp:cNvPr id="0" name=""/>
        <dsp:cNvSpPr/>
      </dsp:nvSpPr>
      <dsp:spPr>
        <a:xfrm>
          <a:off x="0" y="314"/>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E2FC3E-F9A0-4859-A947-48983C2CC0A5}">
      <dsp:nvSpPr>
        <dsp:cNvPr id="0" name=""/>
        <dsp:cNvSpPr/>
      </dsp:nvSpPr>
      <dsp:spPr>
        <a:xfrm>
          <a:off x="131105" y="97831"/>
          <a:ext cx="238373" cy="2383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E18933-4524-495C-B577-5C973A2AB845}">
      <dsp:nvSpPr>
        <dsp:cNvPr id="0" name=""/>
        <dsp:cNvSpPr/>
      </dsp:nvSpPr>
      <dsp:spPr>
        <a:xfrm>
          <a:off x="500584" y="314"/>
          <a:ext cx="2321004"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24/7 Confidential Crisis Line</a:t>
          </a:r>
        </a:p>
      </dsp:txBody>
      <dsp:txXfrm>
        <a:off x="500584" y="314"/>
        <a:ext cx="2321004" cy="433406"/>
      </dsp:txXfrm>
    </dsp:sp>
    <dsp:sp modelId="{396AD750-8B96-472C-B328-72CA2FA296C6}">
      <dsp:nvSpPr>
        <dsp:cNvPr id="0" name=""/>
        <dsp:cNvSpPr/>
      </dsp:nvSpPr>
      <dsp:spPr>
        <a:xfrm>
          <a:off x="2821589" y="314"/>
          <a:ext cx="2336197"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488950">
            <a:lnSpc>
              <a:spcPct val="100000"/>
            </a:lnSpc>
            <a:spcBef>
              <a:spcPct val="0"/>
            </a:spcBef>
            <a:spcAft>
              <a:spcPct val="35000"/>
            </a:spcAft>
            <a:buNone/>
          </a:pPr>
          <a:r>
            <a:rPr lang="en-US" sz="1100" kern="1200"/>
            <a:t>1-800-575-5352</a:t>
          </a:r>
        </a:p>
      </dsp:txBody>
      <dsp:txXfrm>
        <a:off x="2821589" y="314"/>
        <a:ext cx="2336197" cy="433406"/>
      </dsp:txXfrm>
    </dsp:sp>
    <dsp:sp modelId="{68D2280D-70E0-4E6C-80D2-58F5F287DF90}">
      <dsp:nvSpPr>
        <dsp:cNvPr id="0" name=""/>
        <dsp:cNvSpPr/>
      </dsp:nvSpPr>
      <dsp:spPr>
        <a:xfrm>
          <a:off x="0" y="542073"/>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C0C070-648F-4E86-ACAC-7485E3FBBC41}">
      <dsp:nvSpPr>
        <dsp:cNvPr id="0" name=""/>
        <dsp:cNvSpPr/>
      </dsp:nvSpPr>
      <dsp:spPr>
        <a:xfrm>
          <a:off x="131105" y="639589"/>
          <a:ext cx="238373" cy="2383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D25AED-5892-40DA-B7C2-629FE634D4CF}">
      <dsp:nvSpPr>
        <dsp:cNvPr id="0" name=""/>
        <dsp:cNvSpPr/>
      </dsp:nvSpPr>
      <dsp:spPr>
        <a:xfrm>
          <a:off x="500584" y="542073"/>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90-day Emergency Safe House</a:t>
          </a:r>
        </a:p>
      </dsp:txBody>
      <dsp:txXfrm>
        <a:off x="500584" y="542073"/>
        <a:ext cx="4657202" cy="433406"/>
      </dsp:txXfrm>
    </dsp:sp>
    <dsp:sp modelId="{4D76CF2F-2F7C-4497-80A5-DC2F378258A5}">
      <dsp:nvSpPr>
        <dsp:cNvPr id="0" name=""/>
        <dsp:cNvSpPr/>
      </dsp:nvSpPr>
      <dsp:spPr>
        <a:xfrm>
          <a:off x="0" y="1083831"/>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A749FE-8178-41B2-991D-480C96CFEB03}">
      <dsp:nvSpPr>
        <dsp:cNvPr id="0" name=""/>
        <dsp:cNvSpPr/>
      </dsp:nvSpPr>
      <dsp:spPr>
        <a:xfrm>
          <a:off x="131105" y="1181348"/>
          <a:ext cx="238373" cy="2383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222918-67A4-49A9-B5BE-18C6BCF9A4A6}">
      <dsp:nvSpPr>
        <dsp:cNvPr id="0" name=""/>
        <dsp:cNvSpPr/>
      </dsp:nvSpPr>
      <dsp:spPr>
        <a:xfrm>
          <a:off x="500584" y="1083831"/>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24/7 Accompaniment Services</a:t>
          </a:r>
        </a:p>
      </dsp:txBody>
      <dsp:txXfrm>
        <a:off x="500584" y="1083831"/>
        <a:ext cx="4657202" cy="433406"/>
      </dsp:txXfrm>
    </dsp:sp>
    <dsp:sp modelId="{8D68C50D-67EC-409F-97D5-95BD6B6D619F}">
      <dsp:nvSpPr>
        <dsp:cNvPr id="0" name=""/>
        <dsp:cNvSpPr/>
      </dsp:nvSpPr>
      <dsp:spPr>
        <a:xfrm>
          <a:off x="0" y="1625590"/>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524FD7-1BD7-4510-85D9-7E82F942B362}">
      <dsp:nvSpPr>
        <dsp:cNvPr id="0" name=""/>
        <dsp:cNvSpPr/>
      </dsp:nvSpPr>
      <dsp:spPr>
        <a:xfrm>
          <a:off x="131105" y="1723107"/>
          <a:ext cx="238373" cy="2383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CBFC61-321E-4665-98D1-0B5768C2BB7F}">
      <dsp:nvSpPr>
        <dsp:cNvPr id="0" name=""/>
        <dsp:cNvSpPr/>
      </dsp:nvSpPr>
      <dsp:spPr>
        <a:xfrm>
          <a:off x="500584" y="1625590"/>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Access to Emergency: </a:t>
          </a:r>
        </a:p>
      </dsp:txBody>
      <dsp:txXfrm>
        <a:off x="500584" y="1625590"/>
        <a:ext cx="4657202" cy="433406"/>
      </dsp:txXfrm>
    </dsp:sp>
    <dsp:sp modelId="{7D2D29D7-CB6B-4B25-A78B-B599FD187ACD}">
      <dsp:nvSpPr>
        <dsp:cNvPr id="0" name=""/>
        <dsp:cNvSpPr/>
      </dsp:nvSpPr>
      <dsp:spPr>
        <a:xfrm>
          <a:off x="0" y="2167349"/>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64D8C1-9D23-4697-960F-4D8BC2831768}">
      <dsp:nvSpPr>
        <dsp:cNvPr id="0" name=""/>
        <dsp:cNvSpPr/>
      </dsp:nvSpPr>
      <dsp:spPr>
        <a:xfrm>
          <a:off x="131105" y="2264865"/>
          <a:ext cx="238373" cy="2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9235AF-CB7B-4C6D-873C-0E1375E72B1B}">
      <dsp:nvSpPr>
        <dsp:cNvPr id="0" name=""/>
        <dsp:cNvSpPr/>
      </dsp:nvSpPr>
      <dsp:spPr>
        <a:xfrm>
          <a:off x="500584" y="2167349"/>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Food and Clothing</a:t>
          </a:r>
        </a:p>
      </dsp:txBody>
      <dsp:txXfrm>
        <a:off x="500584" y="2167349"/>
        <a:ext cx="4657202" cy="433406"/>
      </dsp:txXfrm>
    </dsp:sp>
    <dsp:sp modelId="{F027CB66-083F-4837-B0C3-7190DE12D41B}">
      <dsp:nvSpPr>
        <dsp:cNvPr id="0" name=""/>
        <dsp:cNvSpPr/>
      </dsp:nvSpPr>
      <dsp:spPr>
        <a:xfrm>
          <a:off x="0" y="2709107"/>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7836E-DD04-416C-9191-B6FFA7B2180F}">
      <dsp:nvSpPr>
        <dsp:cNvPr id="0" name=""/>
        <dsp:cNvSpPr/>
      </dsp:nvSpPr>
      <dsp:spPr>
        <a:xfrm>
          <a:off x="131105" y="2806624"/>
          <a:ext cx="238373" cy="2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A79059-5A20-43A1-8270-1F5844BECB39}">
      <dsp:nvSpPr>
        <dsp:cNvPr id="0" name=""/>
        <dsp:cNvSpPr/>
      </dsp:nvSpPr>
      <dsp:spPr>
        <a:xfrm>
          <a:off x="500584" y="2709107"/>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Hotel Vouchers</a:t>
          </a:r>
        </a:p>
      </dsp:txBody>
      <dsp:txXfrm>
        <a:off x="500584" y="2709107"/>
        <a:ext cx="4657202" cy="433406"/>
      </dsp:txXfrm>
    </dsp:sp>
    <dsp:sp modelId="{931BB42A-9C6F-44A7-A06A-75C830C007CF}">
      <dsp:nvSpPr>
        <dsp:cNvPr id="0" name=""/>
        <dsp:cNvSpPr/>
      </dsp:nvSpPr>
      <dsp:spPr>
        <a:xfrm>
          <a:off x="0" y="3250866"/>
          <a:ext cx="5157787" cy="4334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973518-D3DA-4466-ADF3-F22079638386}">
      <dsp:nvSpPr>
        <dsp:cNvPr id="0" name=""/>
        <dsp:cNvSpPr/>
      </dsp:nvSpPr>
      <dsp:spPr>
        <a:xfrm>
          <a:off x="131105" y="3348382"/>
          <a:ext cx="238373" cy="2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052A92-D79B-4C4F-A348-F776B7E2B3C8}">
      <dsp:nvSpPr>
        <dsp:cNvPr id="0" name=""/>
        <dsp:cNvSpPr/>
      </dsp:nvSpPr>
      <dsp:spPr>
        <a:xfrm>
          <a:off x="500584" y="3250866"/>
          <a:ext cx="4657202" cy="43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869" tIns="45869" rIns="45869" bIns="45869" numCol="1" spcCol="1270" anchor="ctr" anchorCtr="0">
          <a:noAutofit/>
        </a:bodyPr>
        <a:lstStyle/>
        <a:p>
          <a:pPr marL="0" lvl="0" indent="0" algn="l" defTabSz="622300">
            <a:lnSpc>
              <a:spcPct val="100000"/>
            </a:lnSpc>
            <a:spcBef>
              <a:spcPct val="0"/>
            </a:spcBef>
            <a:spcAft>
              <a:spcPct val="35000"/>
            </a:spcAft>
            <a:buNone/>
          </a:pPr>
          <a:r>
            <a:rPr lang="en-US" sz="1400" kern="1200"/>
            <a:t>Transportation</a:t>
          </a:r>
        </a:p>
      </dsp:txBody>
      <dsp:txXfrm>
        <a:off x="500584" y="3250866"/>
        <a:ext cx="4657202" cy="4334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FDB13-F114-4993-A57A-B1F4166162C4}">
      <dsp:nvSpPr>
        <dsp:cNvPr id="0" name=""/>
        <dsp:cNvSpPr/>
      </dsp:nvSpPr>
      <dsp:spPr>
        <a:xfrm>
          <a:off x="0" y="34299"/>
          <a:ext cx="5674105" cy="9945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Average age when people start being trafficked ?</a:t>
          </a:r>
        </a:p>
      </dsp:txBody>
      <dsp:txXfrm>
        <a:off x="48547" y="82846"/>
        <a:ext cx="5577011" cy="897406"/>
      </dsp:txXfrm>
    </dsp:sp>
    <dsp:sp modelId="{DDF7A596-0BBE-4FC0-9931-6A640F6CA18C}">
      <dsp:nvSpPr>
        <dsp:cNvPr id="0" name=""/>
        <dsp:cNvSpPr/>
      </dsp:nvSpPr>
      <dsp:spPr>
        <a:xfrm>
          <a:off x="0" y="1100799"/>
          <a:ext cx="5674105" cy="9945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14-17 years old *varies depending on gender*</a:t>
          </a:r>
        </a:p>
      </dsp:txBody>
      <dsp:txXfrm>
        <a:off x="48547" y="1149346"/>
        <a:ext cx="5577011" cy="8974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7A5D1-138E-4E4E-A3F1-396ACEE26E40}">
      <dsp:nvSpPr>
        <dsp:cNvPr id="0" name=""/>
        <dsp:cNvSpPr/>
      </dsp:nvSpPr>
      <dsp:spPr>
        <a:xfrm>
          <a:off x="0" y="0"/>
          <a:ext cx="5870517" cy="251352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Victim is </a:t>
          </a:r>
          <a:r>
            <a:rPr lang="en-US" sz="1600" b="1" kern="1200" dirty="0"/>
            <a:t>under 18</a:t>
          </a:r>
          <a:endParaRPr lang="en-US" sz="1600" kern="1200" dirty="0"/>
        </a:p>
        <a:p>
          <a:pPr marL="0" lvl="0" indent="0" algn="l" defTabSz="711200">
            <a:lnSpc>
              <a:spcPct val="90000"/>
            </a:lnSpc>
            <a:spcBef>
              <a:spcPct val="0"/>
            </a:spcBef>
            <a:spcAft>
              <a:spcPct val="35000"/>
            </a:spcAft>
            <a:buSzPts val="1000"/>
            <a:buFont typeface="Symbol" panose="05050102010706020507" pitchFamily="18" charset="2"/>
            <a:buNone/>
          </a:pPr>
          <a:r>
            <a:rPr lang="en-US" sz="1600" b="1" kern="1200" dirty="0"/>
            <a:t>No force or coercion is required by law</a:t>
          </a:r>
          <a:endParaRPr lang="en-US" sz="1600" kern="1200" dirty="0"/>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A minor </a:t>
          </a:r>
          <a:r>
            <a:rPr lang="en-US" sz="1600" b="1" kern="1200" dirty="0"/>
            <a:t>cannot legally consent</a:t>
          </a:r>
          <a:r>
            <a:rPr lang="en-US" sz="1600" kern="1200" dirty="0"/>
            <a:t> to commercial sex</a:t>
          </a:r>
        </a:p>
      </dsp:txBody>
      <dsp:txXfrm>
        <a:off x="73619" y="73619"/>
        <a:ext cx="3272589" cy="2366290"/>
      </dsp:txXfrm>
    </dsp:sp>
    <dsp:sp modelId="{A27FDDC2-8C53-4B29-84D4-722A8434A5CC}">
      <dsp:nvSpPr>
        <dsp:cNvPr id="0" name=""/>
        <dsp:cNvSpPr/>
      </dsp:nvSpPr>
      <dsp:spPr>
        <a:xfrm>
          <a:off x="1035973" y="3072090"/>
          <a:ext cx="5870517" cy="2513528"/>
        </a:xfrm>
        <a:prstGeom prst="roundRect">
          <a:avLst>
            <a:gd name="adj" fmla="val 10000"/>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Commercial Sexual Exploitation of Children (CSEC): Crimes of a sexual nature committed against juvenile victims in exchange for money, drugs, or other items of value. *</a:t>
          </a:r>
          <a:br>
            <a:rPr lang="en-US" sz="1600" kern="1200" dirty="0"/>
          </a:br>
          <a:br>
            <a:rPr lang="en-US" sz="1600" kern="1200" dirty="0"/>
          </a:br>
          <a:br>
            <a:rPr lang="en-US" sz="1600" kern="1200" dirty="0"/>
          </a:br>
          <a:endParaRPr lang="en-US" sz="1600" kern="1200" dirty="0"/>
        </a:p>
      </dsp:txBody>
      <dsp:txXfrm>
        <a:off x="1109592" y="3145709"/>
        <a:ext cx="3053512" cy="2366290"/>
      </dsp:txXfrm>
    </dsp:sp>
    <dsp:sp modelId="{9F6F7829-C3C2-4CFE-85D6-F16686A7F4C9}">
      <dsp:nvSpPr>
        <dsp:cNvPr id="0" name=""/>
        <dsp:cNvSpPr/>
      </dsp:nvSpPr>
      <dsp:spPr>
        <a:xfrm>
          <a:off x="4236723" y="1975912"/>
          <a:ext cx="1633793" cy="1633793"/>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604326" y="1975912"/>
        <a:ext cx="898587" cy="122942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D03C1-DC78-4CC6-9BB7-64C413DE3E9C}">
      <dsp:nvSpPr>
        <dsp:cNvPr id="0" name=""/>
        <dsp:cNvSpPr/>
      </dsp:nvSpPr>
      <dsp:spPr>
        <a:xfrm>
          <a:off x="0" y="0"/>
          <a:ext cx="3691807" cy="9159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Online blackmail occurs when someone threatens to send a sexually explicit photo of another person unless they agree to send more explicit photos.</a:t>
          </a:r>
        </a:p>
      </dsp:txBody>
      <dsp:txXfrm>
        <a:off x="26827" y="26827"/>
        <a:ext cx="2626045" cy="862280"/>
      </dsp:txXfrm>
    </dsp:sp>
    <dsp:sp modelId="{2A5EFD3C-0BF3-471D-90F8-038F0DAE2987}">
      <dsp:nvSpPr>
        <dsp:cNvPr id="0" name=""/>
        <dsp:cNvSpPr/>
      </dsp:nvSpPr>
      <dsp:spPr>
        <a:xfrm>
          <a:off x="309188" y="1082467"/>
          <a:ext cx="3691807" cy="9159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A minor who has been persuaded to send one image may be asked to send more including sexually explicit videos.</a:t>
          </a:r>
        </a:p>
      </dsp:txBody>
      <dsp:txXfrm>
        <a:off x="336015" y="1109294"/>
        <a:ext cx="2733607" cy="862280"/>
      </dsp:txXfrm>
    </dsp:sp>
    <dsp:sp modelId="{2BC7D439-0447-4C52-B70B-69A4261D3DFF}">
      <dsp:nvSpPr>
        <dsp:cNvPr id="0" name=""/>
        <dsp:cNvSpPr/>
      </dsp:nvSpPr>
      <dsp:spPr>
        <a:xfrm>
          <a:off x="613762" y="2164935"/>
          <a:ext cx="3691807" cy="9159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The reason a person will continue to send photos/videos is because they are afraid of their friends, teachers, or parents, finding out.</a:t>
          </a:r>
        </a:p>
      </dsp:txBody>
      <dsp:txXfrm>
        <a:off x="640589" y="2191762"/>
        <a:ext cx="2738221" cy="862280"/>
      </dsp:txXfrm>
    </dsp:sp>
    <dsp:sp modelId="{AB58858C-8B9F-4F1D-9154-8471EF14FBC6}">
      <dsp:nvSpPr>
        <dsp:cNvPr id="0" name=""/>
        <dsp:cNvSpPr/>
      </dsp:nvSpPr>
      <dsp:spPr>
        <a:xfrm>
          <a:off x="922951" y="3247402"/>
          <a:ext cx="3691807" cy="9159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It is a crime even if you’re a minor. </a:t>
          </a:r>
        </a:p>
      </dsp:txBody>
      <dsp:txXfrm>
        <a:off x="949778" y="3274229"/>
        <a:ext cx="2733607" cy="862280"/>
      </dsp:txXfrm>
    </dsp:sp>
    <dsp:sp modelId="{4A07692F-3C05-4072-96EC-1AFDF2FAE9A7}">
      <dsp:nvSpPr>
        <dsp:cNvPr id="0" name=""/>
        <dsp:cNvSpPr/>
      </dsp:nvSpPr>
      <dsp:spPr>
        <a:xfrm>
          <a:off x="3096450" y="701522"/>
          <a:ext cx="595357" cy="5953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230405" y="701522"/>
        <a:ext cx="327447" cy="448006"/>
      </dsp:txXfrm>
    </dsp:sp>
    <dsp:sp modelId="{43C7B3E2-C1B7-489C-8C88-44A8DB8C82F1}">
      <dsp:nvSpPr>
        <dsp:cNvPr id="0" name=""/>
        <dsp:cNvSpPr/>
      </dsp:nvSpPr>
      <dsp:spPr>
        <a:xfrm>
          <a:off x="3405638" y="1783989"/>
          <a:ext cx="595357" cy="5953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539593" y="1783989"/>
        <a:ext cx="327447" cy="448006"/>
      </dsp:txXfrm>
    </dsp:sp>
    <dsp:sp modelId="{DAAC7F88-2686-452B-9869-CD6141D2B4AD}">
      <dsp:nvSpPr>
        <dsp:cNvPr id="0" name=""/>
        <dsp:cNvSpPr/>
      </dsp:nvSpPr>
      <dsp:spPr>
        <a:xfrm>
          <a:off x="3710212" y="2866457"/>
          <a:ext cx="595357" cy="5953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844167" y="2866457"/>
        <a:ext cx="327447" cy="4480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8FAA7-9008-4FD8-B3DD-C6F127F7BFF8}">
      <dsp:nvSpPr>
        <dsp:cNvPr id="0" name=""/>
        <dsp:cNvSpPr/>
      </dsp:nvSpPr>
      <dsp:spPr>
        <a:xfrm>
          <a:off x="0" y="127152"/>
          <a:ext cx="9792469"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Someone shares private pictures that were meant only for them.</a:t>
          </a:r>
        </a:p>
      </dsp:txBody>
      <dsp:txXfrm>
        <a:off x="26387" y="153539"/>
        <a:ext cx="9739695" cy="487766"/>
      </dsp:txXfrm>
    </dsp:sp>
    <dsp:sp modelId="{C8024F18-F361-403B-85A1-3F3CF144B520}">
      <dsp:nvSpPr>
        <dsp:cNvPr id="0" name=""/>
        <dsp:cNvSpPr/>
      </dsp:nvSpPr>
      <dsp:spPr>
        <a:xfrm>
          <a:off x="0" y="731052"/>
          <a:ext cx="9792469"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Usually done by an ex after a breakup.</a:t>
          </a:r>
          <a:endParaRPr lang="en-US" sz="2200" kern="1200"/>
        </a:p>
      </dsp:txBody>
      <dsp:txXfrm>
        <a:off x="26387" y="757439"/>
        <a:ext cx="9739695" cy="487766"/>
      </dsp:txXfrm>
    </dsp:sp>
    <dsp:sp modelId="{B98DF477-7F76-4FA7-8C25-7F499E6ABF94}">
      <dsp:nvSpPr>
        <dsp:cNvPr id="0" name=""/>
        <dsp:cNvSpPr/>
      </dsp:nvSpPr>
      <dsp:spPr>
        <a:xfrm>
          <a:off x="0" y="1334952"/>
          <a:ext cx="9792469"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Different from sextortion because the victim doesn’t have to do anything else.</a:t>
          </a:r>
        </a:p>
      </dsp:txBody>
      <dsp:txXfrm>
        <a:off x="26387" y="1361339"/>
        <a:ext cx="9739695" cy="487766"/>
      </dsp:txXfrm>
    </dsp:sp>
    <dsp:sp modelId="{F8C6114D-9281-4546-8448-9733A3775731}">
      <dsp:nvSpPr>
        <dsp:cNvPr id="0" name=""/>
        <dsp:cNvSpPr/>
      </dsp:nvSpPr>
      <dsp:spPr>
        <a:xfrm>
          <a:off x="0" y="1938852"/>
          <a:ext cx="9792469"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person sharing the images wants to “punish” and embarrass the victim. </a:t>
          </a:r>
        </a:p>
      </dsp:txBody>
      <dsp:txXfrm>
        <a:off x="26387" y="1965239"/>
        <a:ext cx="9739695" cy="48776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43A11-19BF-4A4B-82A0-9B098B365050}">
      <dsp:nvSpPr>
        <dsp:cNvPr id="0" name=""/>
        <dsp:cNvSpPr/>
      </dsp:nvSpPr>
      <dsp:spPr>
        <a:xfrm>
          <a:off x="0" y="106947"/>
          <a:ext cx="6666833" cy="170059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a:t>
          </a:r>
          <a:r>
            <a:rPr lang="en-US" sz="2400" b="0" i="0" kern="1200"/>
            <a:t>raffickers carefully work to gain their victims’ trust, creating a degree of dependence.</a:t>
          </a:r>
          <a:endParaRPr lang="en-US" sz="2400" kern="1200"/>
        </a:p>
      </dsp:txBody>
      <dsp:txXfrm>
        <a:off x="83016" y="189963"/>
        <a:ext cx="6500801" cy="1534563"/>
      </dsp:txXfrm>
    </dsp:sp>
    <dsp:sp modelId="{7062CA5A-00AC-486B-8057-3A89318DFC50}">
      <dsp:nvSpPr>
        <dsp:cNvPr id="0" name=""/>
        <dsp:cNvSpPr/>
      </dsp:nvSpPr>
      <dsp:spPr>
        <a:xfrm>
          <a:off x="0" y="1876662"/>
          <a:ext cx="6666833" cy="1700595"/>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They</a:t>
          </a:r>
          <a:r>
            <a:rPr lang="en-US" sz="2400" b="0" i="0" kern="1200"/>
            <a:t> subtly promote the idea that selling sexual services is normal, acceptable, and necessary. </a:t>
          </a:r>
          <a:endParaRPr lang="en-US" sz="2400" kern="1200"/>
        </a:p>
      </dsp:txBody>
      <dsp:txXfrm>
        <a:off x="83016" y="1959678"/>
        <a:ext cx="6500801" cy="1534563"/>
      </dsp:txXfrm>
    </dsp:sp>
    <dsp:sp modelId="{8C3AB147-4858-4547-A152-E519A5DD1E71}">
      <dsp:nvSpPr>
        <dsp:cNvPr id="0" name=""/>
        <dsp:cNvSpPr/>
      </dsp:nvSpPr>
      <dsp:spPr>
        <a:xfrm>
          <a:off x="0" y="3646377"/>
          <a:ext cx="6666833" cy="1700595"/>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Ultimately, successful grooming results in vulnerable people cooperating in their exploitation and abuse and believing they have chosen to do so independently.</a:t>
          </a:r>
          <a:endParaRPr lang="en-US" sz="2400" kern="1200"/>
        </a:p>
      </dsp:txBody>
      <dsp:txXfrm>
        <a:off x="83016" y="3729393"/>
        <a:ext cx="6500801" cy="15345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70352-7901-41CC-AC10-950DD429AEDE}">
      <dsp:nvSpPr>
        <dsp:cNvPr id="0" name=""/>
        <dsp:cNvSpPr/>
      </dsp:nvSpPr>
      <dsp:spPr>
        <a:xfrm>
          <a:off x="0" y="139418"/>
          <a:ext cx="6900512" cy="127544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Sex trafficking is not something you can see happening across a crowded room. </a:t>
          </a:r>
          <a:endParaRPr lang="en-US" sz="1800" kern="1200"/>
        </a:p>
      </dsp:txBody>
      <dsp:txXfrm>
        <a:off x="62262" y="201680"/>
        <a:ext cx="6775988" cy="1150922"/>
      </dsp:txXfrm>
    </dsp:sp>
    <dsp:sp modelId="{81967E1B-6249-4754-B3AF-25E1752F5082}">
      <dsp:nvSpPr>
        <dsp:cNvPr id="0" name=""/>
        <dsp:cNvSpPr/>
      </dsp:nvSpPr>
      <dsp:spPr>
        <a:xfrm>
          <a:off x="0" y="1466704"/>
          <a:ext cx="6900512" cy="1275446"/>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It is not a crime that occurs in an instant, like a kidnapping or carjacking, that a bystander can witness and report. </a:t>
          </a:r>
          <a:endParaRPr lang="en-US" sz="1800" kern="1200"/>
        </a:p>
      </dsp:txBody>
      <dsp:txXfrm>
        <a:off x="62262" y="1528966"/>
        <a:ext cx="6775988" cy="1150922"/>
      </dsp:txXfrm>
    </dsp:sp>
    <dsp:sp modelId="{C2209DE4-7A91-4478-B7EE-FC7A8A6DB7DB}">
      <dsp:nvSpPr>
        <dsp:cNvPr id="0" name=""/>
        <dsp:cNvSpPr/>
      </dsp:nvSpPr>
      <dsp:spPr>
        <a:xfrm>
          <a:off x="0" y="2793990"/>
          <a:ext cx="6900512" cy="1275446"/>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Many people in active sex trafficking situations do not recognize themselves as being victims because they have been groomed by a trafficker to believe they have chosen to participate in commercial sex.</a:t>
          </a:r>
          <a:endParaRPr lang="en-US" sz="1800" kern="1200"/>
        </a:p>
      </dsp:txBody>
      <dsp:txXfrm>
        <a:off x="62262" y="2856252"/>
        <a:ext cx="6775988" cy="1150922"/>
      </dsp:txXfrm>
    </dsp:sp>
    <dsp:sp modelId="{87A3F53E-81E1-4FAD-832E-035B79B60FBF}">
      <dsp:nvSpPr>
        <dsp:cNvPr id="0" name=""/>
        <dsp:cNvSpPr/>
      </dsp:nvSpPr>
      <dsp:spPr>
        <a:xfrm>
          <a:off x="0" y="4121276"/>
          <a:ext cx="6900512" cy="127544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Understanding how sex trafficking works can help families and communities recognize vulnerable people before they become victims and provide survivors with the support, they need to break free, heal, and move on with their lives.</a:t>
          </a:r>
          <a:endParaRPr lang="en-US" sz="1800" kern="1200"/>
        </a:p>
      </dsp:txBody>
      <dsp:txXfrm>
        <a:off x="62262" y="4183538"/>
        <a:ext cx="6775988" cy="1150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40C32-6809-4CD7-86B6-A140EEB4D5D1}">
      <dsp:nvSpPr>
        <dsp:cNvPr id="0" name=""/>
        <dsp:cNvSpPr/>
      </dsp:nvSpPr>
      <dsp:spPr>
        <a:xfrm>
          <a:off x="0" y="49459"/>
          <a:ext cx="6666833" cy="12285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HT Support Group</a:t>
          </a:r>
        </a:p>
      </dsp:txBody>
      <dsp:txXfrm>
        <a:off x="59970" y="109429"/>
        <a:ext cx="6546893" cy="1108560"/>
      </dsp:txXfrm>
    </dsp:sp>
    <dsp:sp modelId="{8D33F895-1572-4E13-929B-DF44D2CBFEE9}">
      <dsp:nvSpPr>
        <dsp:cNvPr id="0" name=""/>
        <dsp:cNvSpPr/>
      </dsp:nvSpPr>
      <dsp:spPr>
        <a:xfrm>
          <a:off x="0" y="1277959"/>
          <a:ext cx="6666833" cy="289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63500" rIns="355600" bIns="63500" numCol="1" spcCol="1270" anchor="t" anchorCtr="0">
          <a:noAutofit/>
        </a:bodyPr>
        <a:lstStyle/>
        <a:p>
          <a:pPr marL="285750" lvl="1" indent="-285750" algn="l" defTabSz="1733550">
            <a:lnSpc>
              <a:spcPct val="90000"/>
            </a:lnSpc>
            <a:spcBef>
              <a:spcPct val="0"/>
            </a:spcBef>
            <a:spcAft>
              <a:spcPct val="20000"/>
            </a:spcAft>
            <a:buChar char="•"/>
          </a:pPr>
          <a:r>
            <a:rPr lang="en-US" sz="3900" kern="1200" dirty="0"/>
            <a:t>7-week therapeutic group class</a:t>
          </a:r>
          <a:br>
            <a:rPr lang="en-US" sz="3900" kern="1200" dirty="0"/>
          </a:br>
          <a:r>
            <a:rPr lang="en-US" sz="3900" kern="1200" dirty="0"/>
            <a:t>-Focuses on many topics surrounding healing from trauma</a:t>
          </a:r>
        </a:p>
      </dsp:txBody>
      <dsp:txXfrm>
        <a:off x="0" y="1277959"/>
        <a:ext cx="6666833" cy="2898000"/>
      </dsp:txXfrm>
    </dsp:sp>
    <dsp:sp modelId="{6F106D09-CBB8-4D37-A9E4-7C109676841D}">
      <dsp:nvSpPr>
        <dsp:cNvPr id="0" name=""/>
        <dsp:cNvSpPr/>
      </dsp:nvSpPr>
      <dsp:spPr>
        <a:xfrm>
          <a:off x="0" y="4175960"/>
          <a:ext cx="6666833" cy="12285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a:t>*Tattoo Removal</a:t>
          </a:r>
        </a:p>
      </dsp:txBody>
      <dsp:txXfrm>
        <a:off x="59970" y="4235930"/>
        <a:ext cx="6546893" cy="1108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1C1CB-7289-46F8-93AD-37FF6A1D40CC}">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543FF8-45C8-41DF-861D-A8A1D6E7CB5B}">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baseline="0" dirty="0"/>
            <a:t>Human trafficking is a crime involving the exploitation of someone </a:t>
          </a:r>
          <a:r>
            <a:rPr lang="en-US" sz="1800" b="1" i="0" kern="1200" baseline="0"/>
            <a:t>for forced labor </a:t>
          </a:r>
          <a:r>
            <a:rPr lang="en-US" sz="1800" b="1" i="0" kern="1200" baseline="0" dirty="0"/>
            <a:t>or a commercial sex act using force, fraud, or coercion.</a:t>
          </a:r>
          <a:br>
            <a:rPr lang="en-US" sz="1800" b="1" i="0" kern="1200" baseline="0" dirty="0"/>
          </a:br>
          <a:br>
            <a:rPr lang="en-US" sz="1800" b="1" i="0" kern="1200" baseline="0" dirty="0"/>
          </a:br>
          <a:r>
            <a:rPr lang="en-US" sz="1800" b="1" i="0" kern="1200" baseline="0" dirty="0"/>
            <a:t> Human trafficking affects individuals across the world, including here in the United States, and is commonly regarded as one of the most pressing human rights issues of our time.</a:t>
          </a:r>
          <a:endParaRPr lang="en-US" sz="1800" kern="1200" dirty="0"/>
        </a:p>
      </dsp:txBody>
      <dsp:txXfrm>
        <a:off x="602678" y="725825"/>
        <a:ext cx="4463730" cy="2771523"/>
      </dsp:txXfrm>
    </dsp:sp>
    <dsp:sp modelId="{84E5D034-42FA-4E6C-B651-DC21DC1E2257}">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6B1227-948D-496C-8B3D-1F01D59CC2B6}">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baseline="0"/>
            <a:t>Human trafficking affects every community in the United States across age, gender, ethnicity, and socio-economic backgrounds. </a:t>
          </a:r>
          <a:br>
            <a:rPr lang="en-US" sz="1800" b="1" i="0" kern="1200" baseline="0"/>
          </a:br>
          <a:endParaRPr lang="en-US" sz="1800" kern="1200"/>
        </a:p>
      </dsp:txBody>
      <dsp:txXfrm>
        <a:off x="6269123" y="725825"/>
        <a:ext cx="4463730" cy="27715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A14E9-15F9-4AD4-9BCD-EC569414832A}">
      <dsp:nvSpPr>
        <dsp:cNvPr id="0" name=""/>
        <dsp:cNvSpPr/>
      </dsp:nvSpPr>
      <dsp:spPr>
        <a:xfrm>
          <a:off x="0" y="434479"/>
          <a:ext cx="6666833" cy="14976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The timeline of human trafficking is long. For as long as humans have existed, human trafficking has existed.</a:t>
          </a:r>
        </a:p>
        <a:p>
          <a:pPr marL="0" lvl="0" indent="0" algn="l" defTabSz="711200">
            <a:lnSpc>
              <a:spcPct val="90000"/>
            </a:lnSpc>
            <a:spcBef>
              <a:spcPct val="0"/>
            </a:spcBef>
            <a:spcAft>
              <a:spcPct val="35000"/>
            </a:spcAft>
            <a:buNone/>
          </a:pPr>
          <a:r>
            <a:rPr lang="en-US" sz="1600" kern="1200" dirty="0"/>
            <a:t>Throughout history, it has consistently involved the exploitation of vulnerable people for profit through force, fraud, or coercion, adapting its methods to the social and economic landscapes of different eras</a:t>
          </a:r>
        </a:p>
      </dsp:txBody>
      <dsp:txXfrm>
        <a:off x="73107" y="507586"/>
        <a:ext cx="6520619" cy="1351386"/>
      </dsp:txXfrm>
    </dsp:sp>
    <dsp:sp modelId="{E0B1599A-CF36-4DCA-9521-05BB1545B663}">
      <dsp:nvSpPr>
        <dsp:cNvPr id="0" name=""/>
        <dsp:cNvSpPr/>
      </dsp:nvSpPr>
      <dsp:spPr>
        <a:xfrm>
          <a:off x="0" y="1978159"/>
          <a:ext cx="6666833" cy="149760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Human trafficking is commonly referred to as “modern-day slavery.” While the words </a:t>
          </a:r>
          <a:r>
            <a:rPr lang="en-US" sz="1600" b="1" i="0" kern="1200" dirty="0"/>
            <a:t>slavery</a:t>
          </a:r>
          <a:r>
            <a:rPr lang="en-US" sz="1600" b="0" i="0" kern="1200" dirty="0"/>
            <a:t> and </a:t>
          </a:r>
          <a:r>
            <a:rPr lang="en-US" sz="1600" b="1" i="0" kern="1200" dirty="0"/>
            <a:t>human trafficking</a:t>
          </a:r>
          <a:r>
            <a:rPr lang="en-US" sz="1600" b="0" i="0" kern="1200" dirty="0"/>
            <a:t> are frequently used interchangeably, “slavery” has a more general definition. </a:t>
          </a:r>
          <a:r>
            <a:rPr lang="en-US" sz="1600" b="0" i="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Merriam-Webster.com</a:t>
          </a:r>
          <a:r>
            <a:rPr lang="en-US" sz="1600" b="0" i="0" kern="1200" dirty="0">
              <a:solidFill>
                <a:schemeClr val="tx1"/>
              </a:solidFill>
            </a:rPr>
            <a:t> </a:t>
          </a:r>
          <a:r>
            <a:rPr lang="en-US" sz="1600" b="0" i="0" kern="1200" dirty="0"/>
            <a:t>defines slavery simply as “the state of a person who is held in forced servitude.”</a:t>
          </a:r>
          <a:endParaRPr lang="en-US" sz="1600" kern="1200" dirty="0"/>
        </a:p>
      </dsp:txBody>
      <dsp:txXfrm>
        <a:off x="73107" y="2051266"/>
        <a:ext cx="6520619" cy="1351386"/>
      </dsp:txXfrm>
    </dsp:sp>
    <dsp:sp modelId="{FB776947-8A75-4D66-BB48-47F1B9B5C390}">
      <dsp:nvSpPr>
        <dsp:cNvPr id="0" name=""/>
        <dsp:cNvSpPr/>
      </dsp:nvSpPr>
      <dsp:spPr>
        <a:xfrm>
          <a:off x="0" y="3521840"/>
          <a:ext cx="6666833" cy="149760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The United Nations Office on Drugs and Crime (UNODC</a:t>
          </a:r>
          <a:r>
            <a:rPr lang="en-US" sz="1600" b="0" i="0" kern="1200" dirty="0">
              <a:hlinkClick xmlns:r="http://schemas.openxmlformats.org/officeDocument/2006/relationships" r:id="rId2"/>
            </a:rPr>
            <a:t>)</a:t>
          </a:r>
          <a:r>
            <a:rPr lang="en-US" sz="1600" b="0" i="0" kern="1200" dirty="0"/>
            <a:t> defines human trafficking as the act of gathering, moving, receiving, or keeping human beings by threat, force, coercion, or deception, for exploitative purposes</a:t>
          </a:r>
          <a:endParaRPr lang="en-US" sz="1600" kern="1200" dirty="0"/>
        </a:p>
      </dsp:txBody>
      <dsp:txXfrm>
        <a:off x="73107" y="3594947"/>
        <a:ext cx="6520619" cy="13513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FFF5B-F42D-40C2-9CB5-5992493A70EB}">
      <dsp:nvSpPr>
        <dsp:cNvPr id="0" name=""/>
        <dsp:cNvSpPr/>
      </dsp:nvSpPr>
      <dsp:spPr>
        <a:xfrm>
          <a:off x="0" y="401403"/>
          <a:ext cx="6798539" cy="9348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Trafficking Victims Protection Act (TVPA) of 2000:</a:t>
          </a:r>
          <a:r>
            <a:rPr lang="en-US" sz="1700" kern="1200"/>
            <a:t> Established comprehensive federal definitions and penalties for sex and labor trafficking. It also created victim protections and prevention strategies. </a:t>
          </a:r>
        </a:p>
      </dsp:txBody>
      <dsp:txXfrm>
        <a:off x="45635" y="447038"/>
        <a:ext cx="6707269" cy="843560"/>
      </dsp:txXfrm>
    </dsp:sp>
    <dsp:sp modelId="{D2BE756E-DF61-4120-8ED8-1B3202292B6B}">
      <dsp:nvSpPr>
        <dsp:cNvPr id="0" name=""/>
        <dsp:cNvSpPr/>
      </dsp:nvSpPr>
      <dsp:spPr>
        <a:xfrm>
          <a:off x="0" y="1385193"/>
          <a:ext cx="6798539" cy="93483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Human trafficking is reported in all 50 states, with hotspots in California, Texas, and Georgia. Victims include U.S. citizens and foreign nationals, often from Mexico and Central America</a:t>
          </a:r>
        </a:p>
      </dsp:txBody>
      <dsp:txXfrm>
        <a:off x="45635" y="1430828"/>
        <a:ext cx="6707269" cy="843560"/>
      </dsp:txXfrm>
    </dsp:sp>
    <dsp:sp modelId="{0C000010-2F0E-487F-A788-1D03DB3C66F0}">
      <dsp:nvSpPr>
        <dsp:cNvPr id="0" name=""/>
        <dsp:cNvSpPr/>
      </dsp:nvSpPr>
      <dsp:spPr>
        <a:xfrm>
          <a:off x="0" y="2368983"/>
          <a:ext cx="6798539" cy="93483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Human trafficking did not end; it has adapted and changed from an openly legalized system to an underground criminal industry that remains one of the most pressing human rights issues today.</a:t>
          </a:r>
        </a:p>
      </dsp:txBody>
      <dsp:txXfrm>
        <a:off x="45635" y="2414618"/>
        <a:ext cx="6707269" cy="8435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624AE-7E45-4845-B508-7A186C7F787D}">
      <dsp:nvSpPr>
        <dsp:cNvPr id="0" name=""/>
        <dsp:cNvSpPr/>
      </dsp:nvSpPr>
      <dsp:spPr>
        <a:xfrm>
          <a:off x="0" y="49629"/>
          <a:ext cx="5157787"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Using physical or psychological means to hold another person in servitude against their will</a:t>
          </a:r>
        </a:p>
      </dsp:txBody>
      <dsp:txXfrm>
        <a:off x="56372" y="106001"/>
        <a:ext cx="5045043" cy="1042045"/>
      </dsp:txXfrm>
    </dsp:sp>
    <dsp:sp modelId="{40983966-EEE3-49B4-AF76-CA9DB631AC83}">
      <dsp:nvSpPr>
        <dsp:cNvPr id="0" name=""/>
        <dsp:cNvSpPr/>
      </dsp:nvSpPr>
      <dsp:spPr>
        <a:xfrm>
          <a:off x="0" y="1264899"/>
          <a:ext cx="5157787"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Not a crime of movement (i.e., crossing  borders)</a:t>
          </a:r>
        </a:p>
      </dsp:txBody>
      <dsp:txXfrm>
        <a:off x="56372" y="1321271"/>
        <a:ext cx="5045043" cy="1042045"/>
      </dsp:txXfrm>
    </dsp:sp>
    <dsp:sp modelId="{6DC5D291-D38F-4FDA-B850-E641F9DC8449}">
      <dsp:nvSpPr>
        <dsp:cNvPr id="0" name=""/>
        <dsp:cNvSpPr/>
      </dsp:nvSpPr>
      <dsp:spPr>
        <a:xfrm>
          <a:off x="0" y="2480169"/>
          <a:ext cx="5157787"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No consent and indefinite</a:t>
          </a:r>
        </a:p>
      </dsp:txBody>
      <dsp:txXfrm>
        <a:off x="56372" y="2536541"/>
        <a:ext cx="5045043" cy="10420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A0C19-5245-4437-B645-6802458887AB}">
      <dsp:nvSpPr>
        <dsp:cNvPr id="0" name=""/>
        <dsp:cNvSpPr/>
      </dsp:nvSpPr>
      <dsp:spPr>
        <a:xfrm rot="5400000">
          <a:off x="6301587" y="-2303662"/>
          <a:ext cx="1698041" cy="6729984"/>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b="0" i="0" kern="1200"/>
            <a:t>Many survivors have been trafficked by romantic partners, including spouses, and by family members, including parents.</a:t>
          </a:r>
          <a:endParaRPr lang="en-US" sz="2600" kern="1200"/>
        </a:p>
      </dsp:txBody>
      <dsp:txXfrm rot="-5400000">
        <a:off x="3785616" y="295201"/>
        <a:ext cx="6647092" cy="1532257"/>
      </dsp:txXfrm>
    </dsp:sp>
    <dsp:sp modelId="{85583807-071E-4579-9CB5-43657586EE63}">
      <dsp:nvSpPr>
        <dsp:cNvPr id="0" name=""/>
        <dsp:cNvSpPr/>
      </dsp:nvSpPr>
      <dsp:spPr>
        <a:xfrm>
          <a:off x="0" y="53"/>
          <a:ext cx="3785616" cy="212255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i="0" kern="1200"/>
            <a:t>Traffickers target victims they don’t know.</a:t>
          </a:r>
          <a:endParaRPr lang="en-US" sz="3000" kern="1200"/>
        </a:p>
      </dsp:txBody>
      <dsp:txXfrm>
        <a:off x="103614" y="103667"/>
        <a:ext cx="3578388" cy="1915324"/>
      </dsp:txXfrm>
    </dsp:sp>
    <dsp:sp modelId="{126CC274-0103-40DE-BA40-186FE0FE606F}">
      <dsp:nvSpPr>
        <dsp:cNvPr id="0" name=""/>
        <dsp:cNvSpPr/>
      </dsp:nvSpPr>
      <dsp:spPr>
        <a:xfrm rot="5400000">
          <a:off x="6301587" y="-74983"/>
          <a:ext cx="1698041" cy="6729984"/>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b="0" i="0" kern="1200"/>
            <a:t>Men and boys are also victimized by sex traffickers. LGBTQ boys and young men are seen as particularly vulnerable to trafficking</a:t>
          </a:r>
          <a:endParaRPr lang="en-US" sz="2600" kern="1200"/>
        </a:p>
      </dsp:txBody>
      <dsp:txXfrm rot="-5400000">
        <a:off x="3785616" y="2523880"/>
        <a:ext cx="6647092" cy="1532257"/>
      </dsp:txXfrm>
    </dsp:sp>
    <dsp:sp modelId="{E3C5344C-DCA3-4E4F-BE84-E0D441E75CD2}">
      <dsp:nvSpPr>
        <dsp:cNvPr id="0" name=""/>
        <dsp:cNvSpPr/>
      </dsp:nvSpPr>
      <dsp:spPr>
        <a:xfrm>
          <a:off x="0" y="2228732"/>
          <a:ext cx="3785616" cy="212255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i="0" kern="1200"/>
            <a:t>Only women and girls can be victims and survivors of sex trafficking.</a:t>
          </a:r>
          <a:endParaRPr lang="en-US" sz="3000" kern="1200"/>
        </a:p>
      </dsp:txBody>
      <dsp:txXfrm>
        <a:off x="103614" y="2332346"/>
        <a:ext cx="3578388" cy="19153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0C21A-69BB-448C-880E-F8BBEC7564F9}">
      <dsp:nvSpPr>
        <dsp:cNvPr id="0" name=""/>
        <dsp:cNvSpPr/>
      </dsp:nvSpPr>
      <dsp:spPr>
        <a:xfrm>
          <a:off x="0" y="0"/>
          <a:ext cx="4544762"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A0AA7E5-D451-4E8A-AFF2-C7BF8AFF6CAF}">
      <dsp:nvSpPr>
        <dsp:cNvPr id="0" name=""/>
        <dsp:cNvSpPr/>
      </dsp:nvSpPr>
      <dsp:spPr>
        <a:xfrm>
          <a:off x="0" y="0"/>
          <a:ext cx="4544762" cy="180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1. Labor Trafficking</a:t>
          </a:r>
          <a:endParaRPr lang="en-US" sz="1600" kern="1200" dirty="0"/>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Forced work with little or no pay</a:t>
          </a:r>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Happens in agriculture, construction, restaurants, factories, domestic work</a:t>
          </a:r>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Victims may be threatened, controlled, or unable to leave</a:t>
          </a:r>
        </a:p>
      </dsp:txBody>
      <dsp:txXfrm>
        <a:off x="0" y="0"/>
        <a:ext cx="4544762" cy="1801467"/>
      </dsp:txXfrm>
    </dsp:sp>
    <dsp:sp modelId="{5A777E1C-978D-4193-B1ED-D9518CC08AC5}">
      <dsp:nvSpPr>
        <dsp:cNvPr id="0" name=""/>
        <dsp:cNvSpPr/>
      </dsp:nvSpPr>
      <dsp:spPr>
        <a:xfrm>
          <a:off x="0" y="1801467"/>
          <a:ext cx="4544762"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CC14C42-33EF-47ED-9287-C7873B09E436}">
      <dsp:nvSpPr>
        <dsp:cNvPr id="0" name=""/>
        <dsp:cNvSpPr/>
      </dsp:nvSpPr>
      <dsp:spPr>
        <a:xfrm>
          <a:off x="0" y="1801467"/>
          <a:ext cx="4544762" cy="180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2. Sex Trafficking</a:t>
          </a:r>
          <a:endParaRPr lang="en-US" sz="1600" kern="1200" dirty="0"/>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Exploiting a person for a commercial sex act</a:t>
          </a:r>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Can happen to </a:t>
          </a:r>
          <a:r>
            <a:rPr lang="en-US" sz="1600" b="1" kern="1200" dirty="0"/>
            <a:t>any gender, age, or background</a:t>
          </a:r>
          <a:endParaRPr lang="en-US" sz="1600" kern="1200" dirty="0"/>
        </a:p>
        <a:p>
          <a:pPr marL="0" lvl="0" indent="0" algn="l" defTabSz="711200">
            <a:lnSpc>
              <a:spcPct val="90000"/>
            </a:lnSpc>
            <a:spcBef>
              <a:spcPct val="0"/>
            </a:spcBef>
            <a:spcAft>
              <a:spcPct val="35000"/>
            </a:spcAft>
            <a:buSzPts val="1000"/>
            <a:buFont typeface="Symbol" panose="05050102010706020507" pitchFamily="18" charset="2"/>
            <a:buNone/>
          </a:pPr>
          <a:r>
            <a:rPr lang="en-US" sz="1600" kern="1200" dirty="0"/>
            <a:t>Often involves manipulation, threats, or false promises</a:t>
          </a:r>
        </a:p>
      </dsp:txBody>
      <dsp:txXfrm>
        <a:off x="0" y="1801467"/>
        <a:ext cx="4544762" cy="18014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D4E3C-1EED-4063-95E3-6F56D156E85A}">
      <dsp:nvSpPr>
        <dsp:cNvPr id="0" name=""/>
        <dsp:cNvSpPr/>
      </dsp:nvSpPr>
      <dsp:spPr>
        <a:xfrm>
          <a:off x="0" y="0"/>
          <a:ext cx="5329236"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351332-BED1-4F21-90D6-7122516643F1}">
      <dsp:nvSpPr>
        <dsp:cNvPr id="0" name=""/>
        <dsp:cNvSpPr/>
      </dsp:nvSpPr>
      <dsp:spPr>
        <a:xfrm>
          <a:off x="0" y="0"/>
          <a:ext cx="5329236" cy="202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a:t>Survival Sex</a:t>
          </a:r>
          <a:br>
            <a:rPr lang="en-US" sz="4000" b="1" kern="1200"/>
          </a:br>
          <a:endParaRPr lang="en-US" sz="4000" kern="1200"/>
        </a:p>
      </dsp:txBody>
      <dsp:txXfrm>
        <a:off x="0" y="0"/>
        <a:ext cx="5329236" cy="2028825"/>
      </dsp:txXfrm>
    </dsp:sp>
    <dsp:sp modelId="{7CD1553B-6638-47C7-904E-40DF2776BE8A}">
      <dsp:nvSpPr>
        <dsp:cNvPr id="0" name=""/>
        <dsp:cNvSpPr/>
      </dsp:nvSpPr>
      <dsp:spPr>
        <a:xfrm>
          <a:off x="0" y="2028825"/>
          <a:ext cx="5329236"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38F2D-EA67-4C01-9A40-B033612F6796}">
      <dsp:nvSpPr>
        <dsp:cNvPr id="0" name=""/>
        <dsp:cNvSpPr/>
      </dsp:nvSpPr>
      <dsp:spPr>
        <a:xfrm>
          <a:off x="0" y="2028825"/>
          <a:ext cx="5329236" cy="202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a:t>Pimp/ Trafficker (using force, fraud, and coercion)</a:t>
          </a:r>
          <a:endParaRPr lang="en-US" sz="4000" kern="1200"/>
        </a:p>
      </dsp:txBody>
      <dsp:txXfrm>
        <a:off x="0" y="2028825"/>
        <a:ext cx="5329236" cy="202882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E60F5B-83FA-4414-A288-75F4A03D943C}"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2BD76-3B93-474D-B6AC-2CCA9D372D18}" type="slidenum">
              <a:rPr lang="en-US" smtClean="0"/>
              <a:t>‹#›</a:t>
            </a:fld>
            <a:endParaRPr lang="en-US"/>
          </a:p>
        </p:txBody>
      </p:sp>
    </p:spTree>
    <p:extLst>
      <p:ext uri="{BB962C8B-B14F-4D97-AF65-F5344CB8AC3E}">
        <p14:creationId xmlns:p14="http://schemas.microsoft.com/office/powerpoint/2010/main" val="783515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3</a:t>
            </a:fld>
            <a:endParaRPr lang="en-US"/>
          </a:p>
        </p:txBody>
      </p:sp>
    </p:spTree>
    <p:extLst>
      <p:ext uri="{BB962C8B-B14F-4D97-AF65-F5344CB8AC3E}">
        <p14:creationId xmlns:p14="http://schemas.microsoft.com/office/powerpoint/2010/main" val="3000032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20</a:t>
            </a:fld>
            <a:endParaRPr lang="en-US"/>
          </a:p>
        </p:txBody>
      </p:sp>
    </p:spTree>
    <p:extLst>
      <p:ext uri="{BB962C8B-B14F-4D97-AF65-F5344CB8AC3E}">
        <p14:creationId xmlns:p14="http://schemas.microsoft.com/office/powerpoint/2010/main" val="2750431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24</a:t>
            </a:fld>
            <a:endParaRPr lang="en-US"/>
          </a:p>
        </p:txBody>
      </p:sp>
    </p:spTree>
    <p:extLst>
      <p:ext uri="{BB962C8B-B14F-4D97-AF65-F5344CB8AC3E}">
        <p14:creationId xmlns:p14="http://schemas.microsoft.com/office/powerpoint/2010/main" val="2356066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F36A8-AEBB-B3E2-FFC1-C211D5822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F12CE-3908-E9A7-1445-40B0CD7E6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2230C-CC58-EACD-1162-416C98FDD3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71D226-0621-8362-A4E4-9350A841A16A}"/>
              </a:ext>
            </a:extLst>
          </p:cNvPr>
          <p:cNvSpPr>
            <a:spLocks noGrp="1"/>
          </p:cNvSpPr>
          <p:nvPr>
            <p:ph type="sldNum" sz="quarter" idx="5"/>
          </p:nvPr>
        </p:nvSpPr>
        <p:spPr/>
        <p:txBody>
          <a:bodyPr/>
          <a:lstStyle/>
          <a:p>
            <a:fld id="{85FF0944-1908-4868-9319-620AF25B6605}" type="slidenum">
              <a:rPr lang="en-US" smtClean="0"/>
              <a:t>28</a:t>
            </a:fld>
            <a:endParaRPr lang="en-US"/>
          </a:p>
        </p:txBody>
      </p:sp>
    </p:spTree>
    <p:extLst>
      <p:ext uri="{BB962C8B-B14F-4D97-AF65-F5344CB8AC3E}">
        <p14:creationId xmlns:p14="http://schemas.microsoft.com/office/powerpoint/2010/main" val="1525863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F3CED-EF4A-4467-ACB5-39C601DB97A5}" type="slidenum">
              <a:rPr lang="en-US" smtClean="0"/>
              <a:t>29</a:t>
            </a:fld>
            <a:endParaRPr lang="en-US"/>
          </a:p>
        </p:txBody>
      </p:sp>
    </p:spTree>
    <p:extLst>
      <p:ext uri="{BB962C8B-B14F-4D97-AF65-F5344CB8AC3E}">
        <p14:creationId xmlns:p14="http://schemas.microsoft.com/office/powerpoint/2010/main" val="888035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F3CED-EF4A-4467-ACB5-39C601DB97A5}" type="slidenum">
              <a:rPr lang="en-US" smtClean="0"/>
              <a:t>30</a:t>
            </a:fld>
            <a:endParaRPr lang="en-US"/>
          </a:p>
        </p:txBody>
      </p:sp>
    </p:spTree>
    <p:extLst>
      <p:ext uri="{BB962C8B-B14F-4D97-AF65-F5344CB8AC3E}">
        <p14:creationId xmlns:p14="http://schemas.microsoft.com/office/powerpoint/2010/main" val="2729917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32</a:t>
            </a:fld>
            <a:endParaRPr lang="en-US"/>
          </a:p>
        </p:txBody>
      </p:sp>
    </p:spTree>
    <p:extLst>
      <p:ext uri="{BB962C8B-B14F-4D97-AF65-F5344CB8AC3E}">
        <p14:creationId xmlns:p14="http://schemas.microsoft.com/office/powerpoint/2010/main" val="1367757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this mean for survivors? How do we deal with survivors strong connection with their exploiter?</a:t>
            </a:r>
          </a:p>
        </p:txBody>
      </p:sp>
      <p:sp>
        <p:nvSpPr>
          <p:cNvPr id="4" name="Slide Number Placeholder 3"/>
          <p:cNvSpPr>
            <a:spLocks noGrp="1"/>
          </p:cNvSpPr>
          <p:nvPr>
            <p:ph type="sldNum" sz="quarter" idx="5"/>
          </p:nvPr>
        </p:nvSpPr>
        <p:spPr/>
        <p:txBody>
          <a:bodyPr/>
          <a:lstStyle/>
          <a:p>
            <a:fld id="{5FCE457F-84F5-2743-9A93-F161D4DA9D74}" type="slidenum">
              <a:rPr lang="en-US" smtClean="0"/>
              <a:t>58</a:t>
            </a:fld>
            <a:endParaRPr lang="en-US"/>
          </a:p>
        </p:txBody>
      </p:sp>
    </p:spTree>
    <p:extLst>
      <p:ext uri="{BB962C8B-B14F-4D97-AF65-F5344CB8AC3E}">
        <p14:creationId xmlns:p14="http://schemas.microsoft.com/office/powerpoint/2010/main" val="486248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59</a:t>
            </a:fld>
            <a:endParaRPr lang="en-US"/>
          </a:p>
        </p:txBody>
      </p:sp>
    </p:spTree>
    <p:extLst>
      <p:ext uri="{BB962C8B-B14F-4D97-AF65-F5344CB8AC3E}">
        <p14:creationId xmlns:p14="http://schemas.microsoft.com/office/powerpoint/2010/main" val="3442234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F3CED-EF4A-4467-ACB5-39C601DB97A5}" type="slidenum">
              <a:rPr lang="en-US" smtClean="0"/>
              <a:t>60</a:t>
            </a:fld>
            <a:endParaRPr lang="en-US"/>
          </a:p>
        </p:txBody>
      </p:sp>
    </p:spTree>
    <p:extLst>
      <p:ext uri="{BB962C8B-B14F-4D97-AF65-F5344CB8AC3E}">
        <p14:creationId xmlns:p14="http://schemas.microsoft.com/office/powerpoint/2010/main" val="2918609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61</a:t>
            </a:fld>
            <a:endParaRPr lang="en-US"/>
          </a:p>
        </p:txBody>
      </p:sp>
    </p:spTree>
    <p:extLst>
      <p:ext uri="{BB962C8B-B14F-4D97-AF65-F5344CB8AC3E}">
        <p14:creationId xmlns:p14="http://schemas.microsoft.com/office/powerpoint/2010/main" val="1276250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4</a:t>
            </a:fld>
            <a:endParaRPr lang="en-US"/>
          </a:p>
        </p:txBody>
      </p:sp>
    </p:spTree>
    <p:extLst>
      <p:ext uri="{BB962C8B-B14F-4D97-AF65-F5344CB8AC3E}">
        <p14:creationId xmlns:p14="http://schemas.microsoft.com/office/powerpoint/2010/main" val="4220690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62</a:t>
            </a:fld>
            <a:endParaRPr lang="en-US"/>
          </a:p>
        </p:txBody>
      </p:sp>
    </p:spTree>
    <p:extLst>
      <p:ext uri="{BB962C8B-B14F-4D97-AF65-F5344CB8AC3E}">
        <p14:creationId xmlns:p14="http://schemas.microsoft.com/office/powerpoint/2010/main" val="4049971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63</a:t>
            </a:fld>
            <a:endParaRPr lang="en-US"/>
          </a:p>
        </p:txBody>
      </p:sp>
    </p:spTree>
    <p:extLst>
      <p:ext uri="{BB962C8B-B14F-4D97-AF65-F5344CB8AC3E}">
        <p14:creationId xmlns:p14="http://schemas.microsoft.com/office/powerpoint/2010/main" val="851682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F3CED-EF4A-4467-ACB5-39C601DB97A5}" type="slidenum">
              <a:rPr lang="en-US" smtClean="0"/>
              <a:t>65</a:t>
            </a:fld>
            <a:endParaRPr lang="en-US"/>
          </a:p>
        </p:txBody>
      </p:sp>
    </p:spTree>
    <p:extLst>
      <p:ext uri="{BB962C8B-B14F-4D97-AF65-F5344CB8AC3E}">
        <p14:creationId xmlns:p14="http://schemas.microsoft.com/office/powerpoint/2010/main" val="3556662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6F3CED-EF4A-4467-ACB5-39C601DB97A5}" type="slidenum">
              <a:rPr lang="en-US" smtClean="0"/>
              <a:t>66</a:t>
            </a:fld>
            <a:endParaRPr lang="en-US"/>
          </a:p>
        </p:txBody>
      </p:sp>
    </p:spTree>
    <p:extLst>
      <p:ext uri="{BB962C8B-B14F-4D97-AF65-F5344CB8AC3E}">
        <p14:creationId xmlns:p14="http://schemas.microsoft.com/office/powerpoint/2010/main" val="1554781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CE457F-84F5-2743-9A93-F161D4DA9D74}" type="slidenum">
              <a:rPr lang="en-US" smtClean="0"/>
              <a:t>67</a:t>
            </a:fld>
            <a:endParaRPr lang="en-US"/>
          </a:p>
        </p:txBody>
      </p:sp>
    </p:spTree>
    <p:extLst>
      <p:ext uri="{BB962C8B-B14F-4D97-AF65-F5344CB8AC3E}">
        <p14:creationId xmlns:p14="http://schemas.microsoft.com/office/powerpoint/2010/main" val="339833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2BD76-3B93-474D-B6AC-2CCA9D372D18}" type="slidenum">
              <a:rPr lang="en-US" smtClean="0"/>
              <a:t>5</a:t>
            </a:fld>
            <a:endParaRPr lang="en-US"/>
          </a:p>
        </p:txBody>
      </p:sp>
    </p:spTree>
    <p:extLst>
      <p:ext uri="{BB962C8B-B14F-4D97-AF65-F5344CB8AC3E}">
        <p14:creationId xmlns:p14="http://schemas.microsoft.com/office/powerpoint/2010/main" val="2554756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2BD76-3B93-474D-B6AC-2CCA9D372D18}" type="slidenum">
              <a:rPr lang="en-US" smtClean="0"/>
              <a:t>6</a:t>
            </a:fld>
            <a:endParaRPr lang="en-US"/>
          </a:p>
        </p:txBody>
      </p:sp>
    </p:spTree>
    <p:extLst>
      <p:ext uri="{BB962C8B-B14F-4D97-AF65-F5344CB8AC3E}">
        <p14:creationId xmlns:p14="http://schemas.microsoft.com/office/powerpoint/2010/main" val="2070484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2BD76-3B93-474D-B6AC-2CCA9D372D18}" type="slidenum">
              <a:rPr lang="en-US" smtClean="0"/>
              <a:t>7</a:t>
            </a:fld>
            <a:endParaRPr lang="en-US"/>
          </a:p>
        </p:txBody>
      </p:sp>
    </p:spTree>
    <p:extLst>
      <p:ext uri="{BB962C8B-B14F-4D97-AF65-F5344CB8AC3E}">
        <p14:creationId xmlns:p14="http://schemas.microsoft.com/office/powerpoint/2010/main" val="146074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Aprox</a:t>
            </a:r>
            <a:r>
              <a:rPr lang="en-US" dirty="0"/>
              <a:t> 112.5 million individuals over 350 years were brought to the Americas during the Transatlantic Slave Trade.  The 19</a:t>
            </a:r>
            <a:r>
              <a:rPr lang="en-US" baseline="30000" dirty="0"/>
              <a:t>th</a:t>
            </a:r>
            <a:r>
              <a:rPr lang="en-US" dirty="0"/>
              <a:t> century saw the rise in abolitionist movements which led to outlawing slavery. Great Britian outlawed the practice first in 1807 and then it was outlawed in America in 1865 after the end of the Civil War. </a:t>
            </a:r>
          </a:p>
        </p:txBody>
      </p:sp>
      <p:sp>
        <p:nvSpPr>
          <p:cNvPr id="4" name="Slide Number Placeholder 3"/>
          <p:cNvSpPr>
            <a:spLocks noGrp="1"/>
          </p:cNvSpPr>
          <p:nvPr>
            <p:ph type="sldNum" sz="quarter" idx="5"/>
          </p:nvPr>
        </p:nvSpPr>
        <p:spPr/>
        <p:txBody>
          <a:bodyPr/>
          <a:lstStyle/>
          <a:p>
            <a:fld id="{A112BD76-3B93-474D-B6AC-2CCA9D372D18}" type="slidenum">
              <a:rPr lang="en-US" smtClean="0"/>
              <a:t>8</a:t>
            </a:fld>
            <a:endParaRPr lang="en-US"/>
          </a:p>
        </p:txBody>
      </p:sp>
    </p:spTree>
    <p:extLst>
      <p:ext uri="{BB962C8B-B14F-4D97-AF65-F5344CB8AC3E}">
        <p14:creationId xmlns:p14="http://schemas.microsoft.com/office/powerpoint/2010/main" val="3538216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2BD76-3B93-474D-B6AC-2CCA9D372D18}" type="slidenum">
              <a:rPr lang="en-US" smtClean="0"/>
              <a:t>9</a:t>
            </a:fld>
            <a:endParaRPr lang="en-US"/>
          </a:p>
        </p:txBody>
      </p:sp>
    </p:spTree>
    <p:extLst>
      <p:ext uri="{BB962C8B-B14F-4D97-AF65-F5344CB8AC3E}">
        <p14:creationId xmlns:p14="http://schemas.microsoft.com/office/powerpoint/2010/main" val="3235029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13</a:t>
            </a:fld>
            <a:endParaRPr lang="en-US"/>
          </a:p>
        </p:txBody>
      </p:sp>
    </p:spTree>
    <p:extLst>
      <p:ext uri="{BB962C8B-B14F-4D97-AF65-F5344CB8AC3E}">
        <p14:creationId xmlns:p14="http://schemas.microsoft.com/office/powerpoint/2010/main" val="2767053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F0944-1908-4868-9319-620AF25B6605}" type="slidenum">
              <a:rPr lang="en-US" smtClean="0"/>
              <a:t>14</a:t>
            </a:fld>
            <a:endParaRPr lang="en-US"/>
          </a:p>
        </p:txBody>
      </p:sp>
    </p:spTree>
    <p:extLst>
      <p:ext uri="{BB962C8B-B14F-4D97-AF65-F5344CB8AC3E}">
        <p14:creationId xmlns:p14="http://schemas.microsoft.com/office/powerpoint/2010/main" val="533096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E34E1-6000-7861-47D7-B5D7FB10F3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2B7C2F-590F-BBFE-F736-8069A9BB07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DAD7B6-141E-23CB-D535-9CE81FABAAA4}"/>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213F2777-7E30-3E55-FB49-F0A4AC74DE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79413D-B482-6D9B-87DE-6846B16F86DC}"/>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359784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F624B-5E71-A970-8C8E-AB52E01544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5B125D-2594-9139-C15C-0A54CA16E7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317E13-36A2-D669-0582-C036AA53C0D7}"/>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8305A759-3C75-13E7-B879-8EFB3040A6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ECBEB2-50FC-3DEC-EAB3-A9A016147846}"/>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1364783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6BC9D4-FD7A-966D-F58E-B5F5F709E3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430C00-3DDE-577B-0E10-D459AEF276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F054C-E7D0-F621-A942-EA05E924B9E0}"/>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71AD5F64-2F2D-57E5-E03A-61917315B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484D80-91C8-A664-D565-AE45813643FE}"/>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2357138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22" name="Picture 21" descr="A close up of a logo&#10;&#10;Description automatically generated">
            <a:extLst>
              <a:ext uri="{FF2B5EF4-FFF2-40B4-BE49-F238E27FC236}">
                <a16:creationId xmlns:a16="http://schemas.microsoft.com/office/drawing/2014/main" id="{425218F4-12DE-EE4B-8B77-FD4073735962}"/>
              </a:ext>
            </a:extLst>
          </p:cNvPr>
          <p:cNvPicPr>
            <a:picLocks noChangeAspect="1"/>
          </p:cNvPicPr>
          <p:nvPr userDrawn="1"/>
        </p:nvPicPr>
        <p:blipFill rotWithShape="1">
          <a:blip r:embed="rId2"/>
          <a:srcRect l="13088" t="16366" r="11029" b="16366"/>
          <a:stretch/>
        </p:blipFill>
        <p:spPr>
          <a:xfrm>
            <a:off x="1524000" y="1101724"/>
            <a:ext cx="9251576" cy="4613274"/>
          </a:xfrm>
          <a:prstGeom prst="rect">
            <a:avLst/>
          </a:prstGeom>
        </p:spPr>
      </p:pic>
      <p:sp>
        <p:nvSpPr>
          <p:cNvPr id="2" name="Title 1">
            <a:extLst>
              <a:ext uri="{FF2B5EF4-FFF2-40B4-BE49-F238E27FC236}">
                <a16:creationId xmlns:a16="http://schemas.microsoft.com/office/drawing/2014/main" id="{903B379C-73A7-8C47-A9C0-15A01655F0F5}"/>
              </a:ext>
            </a:extLst>
          </p:cNvPr>
          <p:cNvSpPr>
            <a:spLocks noGrp="1"/>
          </p:cNvSpPr>
          <p:nvPr>
            <p:ph type="ctrTitle"/>
          </p:nvPr>
        </p:nvSpPr>
        <p:spPr>
          <a:xfrm>
            <a:off x="2133600" y="1928939"/>
            <a:ext cx="8032376" cy="2183187"/>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A1F314-151D-6141-BC3E-01B6C6E6759C}"/>
              </a:ext>
            </a:extLst>
          </p:cNvPr>
          <p:cNvSpPr>
            <a:spLocks noGrp="1"/>
          </p:cNvSpPr>
          <p:nvPr>
            <p:ph type="subTitle" idx="1"/>
          </p:nvPr>
        </p:nvSpPr>
        <p:spPr>
          <a:xfrm>
            <a:off x="2133598" y="4204202"/>
            <a:ext cx="8032377" cy="59017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2" name="Picture 31" descr="A close up of a sign&#10;&#10;Description automatically generated">
            <a:extLst>
              <a:ext uri="{FF2B5EF4-FFF2-40B4-BE49-F238E27FC236}">
                <a16:creationId xmlns:a16="http://schemas.microsoft.com/office/drawing/2014/main" id="{3EB3C4E7-E0C6-6F42-94F0-F69A27377A9D}"/>
              </a:ext>
            </a:extLst>
          </p:cNvPr>
          <p:cNvPicPr>
            <a:picLocks noChangeAspect="1"/>
          </p:cNvPicPr>
          <p:nvPr userDrawn="1"/>
        </p:nvPicPr>
        <p:blipFill rotWithShape="1">
          <a:blip r:embed="rId3"/>
          <a:srcRect l="-265" t="-1438" b="15606"/>
          <a:stretch/>
        </p:blipFill>
        <p:spPr>
          <a:xfrm>
            <a:off x="1762125" y="6229350"/>
            <a:ext cx="1614165" cy="521208"/>
          </a:xfrm>
          <a:prstGeom prst="rect">
            <a:avLst/>
          </a:prstGeom>
        </p:spPr>
      </p:pic>
      <p:sp>
        <p:nvSpPr>
          <p:cNvPr id="5" name="Text Placeholder 4">
            <a:extLst>
              <a:ext uri="{FF2B5EF4-FFF2-40B4-BE49-F238E27FC236}">
                <a16:creationId xmlns:a16="http://schemas.microsoft.com/office/drawing/2014/main" id="{DE920423-BEED-C343-81E5-CD952D2DDC4B}"/>
              </a:ext>
            </a:extLst>
          </p:cNvPr>
          <p:cNvSpPr>
            <a:spLocks noGrp="1"/>
          </p:cNvSpPr>
          <p:nvPr>
            <p:ph type="body" sz="quarter" idx="10" hasCustomPrompt="1"/>
          </p:nvPr>
        </p:nvSpPr>
        <p:spPr>
          <a:xfrm>
            <a:off x="8124133" y="6127211"/>
            <a:ext cx="2041842" cy="623348"/>
          </a:xfrm>
        </p:spPr>
        <p:txBody>
          <a:bodyPr/>
          <a:lstStyle>
            <a:lvl1pPr algn="r">
              <a:buNone/>
              <a:defRPr sz="1200"/>
            </a:lvl1pPr>
            <a:lvl2pPr>
              <a:defRPr sz="1050"/>
            </a:lvl2pPr>
            <a:lvl3pPr>
              <a:defRPr sz="1050"/>
            </a:lvl3pPr>
            <a:lvl4pPr>
              <a:defRPr sz="1050"/>
            </a:lvl4pPr>
            <a:lvl5pPr>
              <a:defRPr sz="1050"/>
            </a:lvl5pPr>
          </a:lstStyle>
          <a:p>
            <a:pPr lvl="0"/>
            <a:r>
              <a:rPr lang="en-US"/>
              <a:t>Presenters Name</a:t>
            </a:r>
          </a:p>
          <a:p>
            <a:pPr lvl="0"/>
            <a:r>
              <a:rPr lang="en-US"/>
              <a:t>(Contact info)</a:t>
            </a:r>
          </a:p>
        </p:txBody>
      </p:sp>
    </p:spTree>
    <p:extLst>
      <p:ext uri="{BB962C8B-B14F-4D97-AF65-F5344CB8AC3E}">
        <p14:creationId xmlns:p14="http://schemas.microsoft.com/office/powerpoint/2010/main" val="141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C7104-40FE-CCAD-82D5-23F693EF04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B384DA-68C3-D517-0B70-1A2637D78F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396534-7769-0687-8181-CF0511E346B2}"/>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8D053ACF-F73D-92F3-1B82-1D29FB7E6A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0A073-83E6-5BF8-A770-46A0D2C73F96}"/>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3394604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4073-4C6F-9BBD-2554-A6E29EC39D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BAA39E-0487-8DAB-6524-1B23F791372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C4642C-10DC-EFD8-8E77-AE6210581AA0}"/>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71F81EE5-49CE-533F-24CD-65CAB88F7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3B09C-D69C-AFAA-42F0-A7D1518588A4}"/>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9431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650C-FDC8-06FD-94FF-C4DC0C45FB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FE01B3-F4F6-278A-673E-569E20157A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270340-6849-1BFA-C8CA-52E9F438A2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8CFACD-8A8C-C59C-CEB8-43D9D2EEC4B5}"/>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6" name="Footer Placeholder 5">
            <a:extLst>
              <a:ext uri="{FF2B5EF4-FFF2-40B4-BE49-F238E27FC236}">
                <a16:creationId xmlns:a16="http://schemas.microsoft.com/office/drawing/2014/main" id="{09AA9740-267C-759D-2ACA-C3F71AF688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0FB3D-AE86-43EF-6092-C15104AE4FDD}"/>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3992272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E05C-06A0-D9C2-C00E-03C020BEF9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23D1D9-2FD0-A359-3FD3-A2FA9C81E6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630DB7-8C99-651A-F370-272E77E0B8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74DE6E-C588-0588-57ED-72926E8F03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EA9AE3-7EC6-8571-FF6E-E089ACB82C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47BF85-A8AE-E2C1-F34A-25D26FB71076}"/>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8" name="Footer Placeholder 7">
            <a:extLst>
              <a:ext uri="{FF2B5EF4-FFF2-40B4-BE49-F238E27FC236}">
                <a16:creationId xmlns:a16="http://schemas.microsoft.com/office/drawing/2014/main" id="{FA350526-01EB-84D9-34CE-E495100573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C43D65-D9C1-9A1D-C7B0-DC215840ADAC}"/>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357978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9F1E-D6CF-D39E-14F7-DB4A0135C3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069515-1E08-5170-7CAC-AB14D0070814}"/>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4" name="Footer Placeholder 3">
            <a:extLst>
              <a:ext uri="{FF2B5EF4-FFF2-40B4-BE49-F238E27FC236}">
                <a16:creationId xmlns:a16="http://schemas.microsoft.com/office/drawing/2014/main" id="{C09826FA-EEA0-752F-29FB-D4FFCC7B13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DB7F35-2272-E7AF-F24A-D59105C9634B}"/>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300560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A090AF-450E-C655-D122-F25BAAF2C4D0}"/>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3" name="Footer Placeholder 2">
            <a:extLst>
              <a:ext uri="{FF2B5EF4-FFF2-40B4-BE49-F238E27FC236}">
                <a16:creationId xmlns:a16="http://schemas.microsoft.com/office/drawing/2014/main" id="{6139D954-BF6E-1375-DF32-CF4BD923A5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B25DE5-9A42-4E84-5784-599E368F6EF9}"/>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1755187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D4BE6-EE63-7F92-CD80-11483B7B5F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E4D4B5-56EF-2680-855D-5C16A1CC46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AC9A34-881A-51FF-3D03-7A011F8A9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001A2-AF76-3DA6-5A3D-B50D124575EA}"/>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6" name="Footer Placeholder 5">
            <a:extLst>
              <a:ext uri="{FF2B5EF4-FFF2-40B4-BE49-F238E27FC236}">
                <a16:creationId xmlns:a16="http://schemas.microsoft.com/office/drawing/2014/main" id="{6759DB47-A963-A6B8-CAEA-DE6D6C990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B8B05F-C9E6-4269-82C9-1DEA2EDB23CD}"/>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274751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24056-8DC1-E6B0-8F37-3FACBFE4DB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E658B8-D8AA-605A-2F50-2773F9BEF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21E00-DA6D-20CA-9DFF-EBEF1FAEB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93D9DB-7376-407D-14A4-A27A031D9AFA}"/>
              </a:ext>
            </a:extLst>
          </p:cNvPr>
          <p:cNvSpPr>
            <a:spLocks noGrp="1"/>
          </p:cNvSpPr>
          <p:nvPr>
            <p:ph type="dt" sz="half" idx="10"/>
          </p:nvPr>
        </p:nvSpPr>
        <p:spPr/>
        <p:txBody>
          <a:bodyPr/>
          <a:lstStyle/>
          <a:p>
            <a:fld id="{8CEFA616-AF69-44F5-AB39-E1E5D6E24BA9}" type="datetimeFigureOut">
              <a:rPr lang="en-US" smtClean="0"/>
              <a:t>5/21/2026</a:t>
            </a:fld>
            <a:endParaRPr lang="en-US"/>
          </a:p>
        </p:txBody>
      </p:sp>
      <p:sp>
        <p:nvSpPr>
          <p:cNvPr id="6" name="Footer Placeholder 5">
            <a:extLst>
              <a:ext uri="{FF2B5EF4-FFF2-40B4-BE49-F238E27FC236}">
                <a16:creationId xmlns:a16="http://schemas.microsoft.com/office/drawing/2014/main" id="{23648188-4334-CFDA-92D3-ED8064417A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04040-82C0-EFAB-D6C9-48F69C9BA338}"/>
              </a:ext>
            </a:extLst>
          </p:cNvPr>
          <p:cNvSpPr>
            <a:spLocks noGrp="1"/>
          </p:cNvSpPr>
          <p:nvPr>
            <p:ph type="sldNum" sz="quarter" idx="12"/>
          </p:nvPr>
        </p:nvSpPr>
        <p:spPr/>
        <p:txBody>
          <a:bodyPr/>
          <a:lstStyle/>
          <a:p>
            <a:fld id="{9DC01F00-610E-4196-9AB2-6EB932D63869}" type="slidenum">
              <a:rPr lang="en-US" smtClean="0"/>
              <a:t>‹#›</a:t>
            </a:fld>
            <a:endParaRPr lang="en-US"/>
          </a:p>
        </p:txBody>
      </p:sp>
    </p:spTree>
    <p:extLst>
      <p:ext uri="{BB962C8B-B14F-4D97-AF65-F5344CB8AC3E}">
        <p14:creationId xmlns:p14="http://schemas.microsoft.com/office/powerpoint/2010/main" val="248949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CEA91D-22C5-7B35-28E2-A39D64A2F8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5B551C-3956-58E9-6E62-9171B494F0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9570D-073D-3A68-F705-FB72E883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EFA616-AF69-44F5-AB39-E1E5D6E24BA9}" type="datetimeFigureOut">
              <a:rPr lang="en-US" smtClean="0"/>
              <a:t>5/21/2026</a:t>
            </a:fld>
            <a:endParaRPr lang="en-US"/>
          </a:p>
        </p:txBody>
      </p:sp>
      <p:sp>
        <p:nvSpPr>
          <p:cNvPr id="5" name="Footer Placeholder 4">
            <a:extLst>
              <a:ext uri="{FF2B5EF4-FFF2-40B4-BE49-F238E27FC236}">
                <a16:creationId xmlns:a16="http://schemas.microsoft.com/office/drawing/2014/main" id="{C312F482-1E82-E60F-590E-A208C6FF55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4DCBC78-97D3-E85C-471F-48355D447A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C01F00-610E-4196-9AB2-6EB932D63869}" type="slidenum">
              <a:rPr lang="en-US" smtClean="0"/>
              <a:t>‹#›</a:t>
            </a:fld>
            <a:endParaRPr lang="en-US"/>
          </a:p>
        </p:txBody>
      </p:sp>
    </p:spTree>
    <p:extLst>
      <p:ext uri="{BB962C8B-B14F-4D97-AF65-F5344CB8AC3E}">
        <p14:creationId xmlns:p14="http://schemas.microsoft.com/office/powerpoint/2010/main" val="1220943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openoregon.pressbooks.pub/oregonhistory/chapter/chapter-5-statehood-constitutional-exclusions-and-the-civil-war/" TargetMode="External"/><Relationship Id="rId7" Type="http://schemas.openxmlformats.org/officeDocument/2006/relationships/hyperlink" Target="https://creativecommons.org/licenses/by-nc-nd/3.0/" TargetMode="Externa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filateliayferrocarriles.blogspot.com/2016/01/la-vuelta-al-mundo-en-80-dias-francia.html" TargetMode="Externa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www.flickr.com/photos/acfgov/26135467638" TargetMode="External"/></Relationships>
</file>

<file path=ppt/slides/_rels/slide1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5.jpeg"/><Relationship Id="rId7" Type="http://schemas.openxmlformats.org/officeDocument/2006/relationships/diagramColors" Target="../diagrams/colors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cnn.com/2019/12/04/tech/facebook-white-vans/index.html" TargetMode="External"/><Relationship Id="rId1" Type="http://schemas.openxmlformats.org/officeDocument/2006/relationships/slideLayout" Target="../slideLayouts/slideLayout2.xml"/><Relationship Id="rId4" Type="http://schemas.openxmlformats.org/officeDocument/2006/relationships/hyperlink" Target="https://pixabay.com/en/van-delivery-van-vehicle-white-van-200207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pxhere.com/id/photo/1372752"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Hot_dog"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hyperlink" Target="https://www.printables.com/model/869092-zip-tie" TargetMode="Externa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hyperlink" Target="https://creativecommons.org/licenses/by-nc-nd/3.0/" TargetMode="External"/><Relationship Id="rId5" Type="http://schemas.openxmlformats.org/officeDocument/2006/relationships/hyperlink" Target="https://www.usatoday.com/story/news/factcheck/2020/09/11/fact-check-child-traffickers-arent-tagging-cars-potential-targets/5701105002/?" TargetMode="External"/><Relationship Id="rId4" Type="http://schemas.openxmlformats.org/officeDocument/2006/relationships/hyperlink" Target="https://www.politifact.com/factchecks/2020/feb/29/facebook-posts/social-media-posts-issue-alarmist-warning-about-zi/"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travelinusa.us/itineraries/west-coast/california/"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lake-tahoe-california-water-365575/" TargetMode="External"/><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8.jpeg"/><Relationship Id="rId7" Type="http://schemas.openxmlformats.org/officeDocument/2006/relationships/diagramColors" Target="../diagrams/colors9.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30.jpeg"/><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ewsletter.co.uk/news/crime/progress-made-on-raising-awareness-of-domestic-abuse-as-an-offence-psni-8283355" TargetMode="External"/><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ggeennaa.blogspot.com/" TargetMode="External"/><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rawpixel.com/image/9358/premium-photo-image-alcoholic-poverty-addict" TargetMode="External"/><Relationship Id="rId2" Type="http://schemas.openxmlformats.org/officeDocument/2006/relationships/image" Target="../media/image40.1"/><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11.1"/><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rawpixel.com/search/slavery"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7.xml"/><Relationship Id="rId1" Type="http://schemas.openxmlformats.org/officeDocument/2006/relationships/video" Target="https://www.youtube.com/embed/IHhNKpb21vY?feature=oembed"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7.xml"/><Relationship Id="rId1" Type="http://schemas.openxmlformats.org/officeDocument/2006/relationships/video" Target="https://www.youtube.com/embed/TyHtEJtQh8U?feature=oemb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7.xml"/><Relationship Id="rId1" Type="http://schemas.openxmlformats.org/officeDocument/2006/relationships/video" Target="https://www.youtube.com/embed/z30kiLqJbAg?feature=oembed"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pressbooks.bccampus.ca/missionmessagemedium/chapter/3-1-do-you-like-it/" TargetMode="External"/><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image" Target="../media/image65.jpeg"/><Relationship Id="rId4" Type="http://schemas.openxmlformats.org/officeDocument/2006/relationships/hyperlink" Target="https://field-negro.blogspot.com/2006/03/"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flickr.com/photos/wwworks/6320530955/" TargetMode="External"/><Relationship Id="rId3" Type="http://schemas.openxmlformats.org/officeDocument/2006/relationships/hyperlink" Target="https://pixabay.com/en/couple-two-parents-man-woman-307287/" TargetMode="External"/><Relationship Id="rId7" Type="http://schemas.openxmlformats.org/officeDocument/2006/relationships/image" Target="../media/image68.jpg"/><Relationship Id="rId2" Type="http://schemas.openxmlformats.org/officeDocument/2006/relationships/image" Target="../media/image66.png"/><Relationship Id="rId1" Type="http://schemas.openxmlformats.org/officeDocument/2006/relationships/slideLayout" Target="../slideLayouts/slideLayout4.xml"/><Relationship Id="rId6" Type="http://schemas.openxmlformats.org/officeDocument/2006/relationships/hyperlink" Target="https://creativecommons.org/licenses/by-sa/3.0/" TargetMode="External"/><Relationship Id="rId5" Type="http://schemas.openxmlformats.org/officeDocument/2006/relationships/hyperlink" Target="https://www.joinmychurch.com/photo-galleries/Our-Redeemer-Lutheran-Church-Honolulu-Hawaii-United-States/all-photos/17527" TargetMode="External"/><Relationship Id="rId4" Type="http://schemas.openxmlformats.org/officeDocument/2006/relationships/image" Target="../media/image67.png"/><Relationship Id="rId9" Type="http://schemas.openxmlformats.org/officeDocument/2006/relationships/hyperlink" Target="https://creativecommons.org/licenses/by/3.0/"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geritech.org/2016/02/doctors-and-social-media-goals-motivations.html/" TargetMode="External"/><Relationship Id="rId2" Type="http://schemas.openxmlformats.org/officeDocument/2006/relationships/image" Target="../media/image69.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revistamagisterioelrecreo.blogspot.com/2020/01/hablemos-de-sexting.html" TargetMode="External"/><Relationship Id="rId2" Type="http://schemas.openxmlformats.org/officeDocument/2006/relationships/image" Target="../media/image70.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newcanadianmedia.ca/protecting-immigrant-youth-from-sextortion-requires-family-support-experts/" TargetMode="External"/><Relationship Id="rId3" Type="http://schemas.openxmlformats.org/officeDocument/2006/relationships/diagramLayout" Target="../diagrams/layout12.xml"/><Relationship Id="rId7" Type="http://schemas.openxmlformats.org/officeDocument/2006/relationships/image" Target="../media/image71.jp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hyperlink" Target="https://en.wikipedia.org/wiki/Revenge_(1928_film)" TargetMode="External"/><Relationship Id="rId7" Type="http://schemas.openxmlformats.org/officeDocument/2006/relationships/diagramColors" Target="../diagrams/colors13.xml"/><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hyperlink" Target="https://creativecommons.org/licenses/by-sa/3.0/" TargetMode="Externa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www.flickr.com/photos/iragelb/5611594783" TargetMode="External"/><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8.svg"/></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Placer_County,_California"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jp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jpg"/><Relationship Id="rId9" Type="http://schemas.openxmlformats.org/officeDocument/2006/relationships/image" Target="../media/image87.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hyperlink" Target="https://tamaracamerablog.com/strengthening-couples-connections/" TargetMode="External"/><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hyperlink" Target="https://openclipart.org/detail/21098/ems-emergency-medical-service-logo" TargetMode="External"/><Relationship Id="rId7" Type="http://schemas.openxmlformats.org/officeDocument/2006/relationships/hyperlink" Target="https://www.rawpixel.com/image/479469/free-illustration-image-adventure-travel-aboard" TargetMode="External"/><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4.1"/><Relationship Id="rId5" Type="http://schemas.openxmlformats.org/officeDocument/2006/relationships/hyperlink" Target="https://www.pngall.com/healthy-food-png/download/12138" TargetMode="External"/><Relationship Id="rId4" Type="http://schemas.openxmlformats.org/officeDocument/2006/relationships/image" Target="../media/image9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freesvg.org/index.php/gladiator"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usahello.org/fr/leducation/diplome-ged/" TargetMode="External"/><Relationship Id="rId2" Type="http://schemas.openxmlformats.org/officeDocument/2006/relationships/image" Target="../media/image95.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www.flickr.com/photos/27902542@N02/4080313572" TargetMode="External"/><Relationship Id="rId7" Type="http://schemas.openxmlformats.org/officeDocument/2006/relationships/hyperlink" Target="https://creativecommons.org/licenses/by-sa/3.0/" TargetMode="External"/><Relationship Id="rId2" Type="http://schemas.openxmlformats.org/officeDocument/2006/relationships/image" Target="../media/image96.jpg"/><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pix4free.org/photo/4637/legal-rights.html" TargetMode="External"/><Relationship Id="rId4" Type="http://schemas.openxmlformats.org/officeDocument/2006/relationships/image" Target="../media/image97.jpg"/></Relationships>
</file>

<file path=ppt/slides/_rels/slide72.xml.rels><?xml version="1.0" encoding="UTF-8" standalone="yes"?>
<Relationships xmlns="http://schemas.openxmlformats.org/package/2006/relationships"><Relationship Id="rId3" Type="http://schemas.openxmlformats.org/officeDocument/2006/relationships/hyperlink" Target="https://pixabay.com/en/association-community-group-meeting-152746/" TargetMode="External"/><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1A74D4-A704-D947-908D-A7CD3E811C40}"/>
              </a:ext>
            </a:extLst>
          </p:cNvPr>
          <p:cNvSpPr>
            <a:spLocks noGrp="1"/>
          </p:cNvSpPr>
          <p:nvPr>
            <p:ph type="ctrTitle"/>
          </p:nvPr>
        </p:nvSpPr>
        <p:spPr>
          <a:xfrm>
            <a:off x="2133600" y="1928939"/>
            <a:ext cx="8032376" cy="1737897"/>
          </a:xfrm>
        </p:spPr>
        <p:txBody>
          <a:bodyPr/>
          <a:lstStyle/>
          <a:p>
            <a:r>
              <a:rPr lang="en-US"/>
              <a:t>STAND UP PLACER</a:t>
            </a:r>
          </a:p>
        </p:txBody>
      </p:sp>
      <p:sp>
        <p:nvSpPr>
          <p:cNvPr id="5" name="Subtitle 4">
            <a:extLst>
              <a:ext uri="{FF2B5EF4-FFF2-40B4-BE49-F238E27FC236}">
                <a16:creationId xmlns:a16="http://schemas.microsoft.com/office/drawing/2014/main" id="{5D58D8FB-B479-6B4F-B192-725F9B1E7D0D}"/>
              </a:ext>
            </a:extLst>
          </p:cNvPr>
          <p:cNvSpPr>
            <a:spLocks noGrp="1"/>
          </p:cNvSpPr>
          <p:nvPr>
            <p:ph type="subTitle" idx="1"/>
          </p:nvPr>
        </p:nvSpPr>
        <p:spPr>
          <a:xfrm>
            <a:off x="2079811" y="3635318"/>
            <a:ext cx="8032377" cy="590173"/>
          </a:xfrm>
        </p:spPr>
        <p:txBody>
          <a:bodyPr vert="horz" lIns="91440" tIns="45720" rIns="91440" bIns="45720" rtlCol="0" anchor="t">
            <a:normAutofit/>
          </a:bodyPr>
          <a:lstStyle/>
          <a:p>
            <a:r>
              <a:rPr lang="en-US">
                <a:latin typeface="Tahoma"/>
                <a:ea typeface="Tahoma"/>
                <a:cs typeface="Tahoma"/>
              </a:rPr>
              <a:t>Human Trafficking </a:t>
            </a:r>
          </a:p>
        </p:txBody>
      </p:sp>
      <p:sp>
        <p:nvSpPr>
          <p:cNvPr id="6" name="Text Placeholder 5">
            <a:extLst>
              <a:ext uri="{FF2B5EF4-FFF2-40B4-BE49-F238E27FC236}">
                <a16:creationId xmlns:a16="http://schemas.microsoft.com/office/drawing/2014/main" id="{2F8B321D-FB88-E441-8BAC-CAE9C629EA3C}"/>
              </a:ext>
            </a:extLst>
          </p:cNvPr>
          <p:cNvSpPr>
            <a:spLocks noGrp="1"/>
          </p:cNvSpPr>
          <p:nvPr>
            <p:ph type="body" sz="quarter" idx="10"/>
          </p:nvPr>
        </p:nvSpPr>
        <p:spPr>
          <a:xfrm>
            <a:off x="8124132" y="6127211"/>
            <a:ext cx="3095247" cy="623348"/>
          </a:xfrm>
        </p:spPr>
        <p:txBody>
          <a:bodyPr vert="horz" lIns="91440" tIns="45720" rIns="91440" bIns="45720" rtlCol="0" anchor="t">
            <a:normAutofit/>
          </a:bodyPr>
          <a:lstStyle/>
          <a:p>
            <a:r>
              <a:rPr lang="en-US" dirty="0">
                <a:latin typeface="Tahoma"/>
                <a:ea typeface="Tahoma"/>
                <a:cs typeface="Tahoma"/>
              </a:rPr>
              <a:t>Presented By:</a:t>
            </a:r>
            <a:br>
              <a:rPr lang="en-US" dirty="0">
                <a:latin typeface="Tahoma"/>
                <a:ea typeface="Tahoma"/>
                <a:cs typeface="Tahoma"/>
              </a:rPr>
            </a:br>
            <a:r>
              <a:rPr lang="en-US" dirty="0">
                <a:latin typeface="Tahoma"/>
                <a:ea typeface="Tahoma"/>
                <a:cs typeface="Tahoma"/>
              </a:rPr>
              <a:t>Vickie Turnquist</a:t>
            </a:r>
            <a:br>
              <a:rPr lang="en-US" dirty="0">
                <a:latin typeface="Tahoma"/>
                <a:ea typeface="Tahoma"/>
                <a:cs typeface="Tahoma"/>
              </a:rPr>
            </a:br>
            <a:r>
              <a:rPr lang="en-US" dirty="0">
                <a:latin typeface="Tahoma"/>
                <a:ea typeface="Tahoma"/>
                <a:cs typeface="Tahoma"/>
              </a:rPr>
              <a:t>Human Trafficking Services Coordinator</a:t>
            </a:r>
          </a:p>
        </p:txBody>
      </p:sp>
    </p:spTree>
    <p:extLst>
      <p:ext uri="{BB962C8B-B14F-4D97-AF65-F5344CB8AC3E}">
        <p14:creationId xmlns:p14="http://schemas.microsoft.com/office/powerpoint/2010/main" val="1105803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9" name="Rectangle 15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A0F7E5-8B11-848D-4080-76B8D3D91D95}"/>
              </a:ext>
            </a:extLst>
          </p:cNvPr>
          <p:cNvSpPr>
            <a:spLocks noGrp="1"/>
          </p:cNvSpPr>
          <p:nvPr>
            <p:ph type="title"/>
          </p:nvPr>
        </p:nvSpPr>
        <p:spPr>
          <a:xfrm>
            <a:off x="838201" y="345810"/>
            <a:ext cx="5120561" cy="1325563"/>
          </a:xfrm>
        </p:spPr>
        <p:txBody>
          <a:bodyPr>
            <a:normAutofit/>
          </a:bodyPr>
          <a:lstStyle/>
          <a:p>
            <a:r>
              <a:rPr lang="en-US"/>
              <a:t>California’s Trafficking History  </a:t>
            </a:r>
          </a:p>
        </p:txBody>
      </p:sp>
      <p:sp>
        <p:nvSpPr>
          <p:cNvPr id="146" name="Content Placeholder 2">
            <a:extLst>
              <a:ext uri="{FF2B5EF4-FFF2-40B4-BE49-F238E27FC236}">
                <a16:creationId xmlns:a16="http://schemas.microsoft.com/office/drawing/2014/main" id="{872E1496-54E2-CFCE-2B01-7099E061F14C}"/>
              </a:ext>
            </a:extLst>
          </p:cNvPr>
          <p:cNvSpPr>
            <a:spLocks noGrp="1"/>
          </p:cNvSpPr>
          <p:nvPr>
            <p:ph idx="1"/>
          </p:nvPr>
        </p:nvSpPr>
        <p:spPr>
          <a:xfrm>
            <a:off x="838201" y="1825625"/>
            <a:ext cx="5092194" cy="4351338"/>
          </a:xfrm>
        </p:spPr>
        <p:txBody>
          <a:bodyPr>
            <a:normAutofit/>
          </a:bodyPr>
          <a:lstStyle/>
          <a:p>
            <a:pPr marL="0" indent="0">
              <a:buNone/>
            </a:pPr>
            <a:r>
              <a:rPr lang="en-US" sz="1100" b="1" i="0" u="none" strike="noStrike" cap="all">
                <a:effectLst/>
                <a:latin typeface="Montserrat" panose="020F0502020204030204" pitchFamily="2" charset="0"/>
              </a:rPr>
              <a:t>Trafficking of Chinese Immigrants into the United States (19th Century)</a:t>
            </a:r>
          </a:p>
          <a:p>
            <a:pPr marL="0" indent="0">
              <a:buNone/>
            </a:pPr>
            <a:r>
              <a:rPr lang="en-US" sz="1100" b="1" i="0" cap="all">
                <a:effectLst/>
                <a:latin typeface="inherit"/>
              </a:rPr>
              <a:t>	</a:t>
            </a:r>
          </a:p>
          <a:p>
            <a:pPr marL="0" indent="0">
              <a:buNone/>
            </a:pPr>
            <a:r>
              <a:rPr lang="en-US" sz="1100">
                <a:latin typeface="Montserrat" panose="00000500000000000000" pitchFamily="2" charset="0"/>
              </a:rPr>
              <a:t>	</a:t>
            </a:r>
            <a:r>
              <a:rPr lang="en-US" sz="1100" cap="all">
                <a:latin typeface="Montserrat" panose="00000500000000000000" pitchFamily="2" charset="0"/>
              </a:rPr>
              <a:t>T</a:t>
            </a:r>
            <a:r>
              <a:rPr lang="en-US" sz="1100" b="0" i="0">
                <a:effectLst/>
                <a:latin typeface="Montserrat" panose="00000500000000000000" pitchFamily="2" charset="0"/>
              </a:rPr>
              <a:t>he primary reason for the mass migration of Chinese people to the United States was the California Gold Rush of 1848. </a:t>
            </a:r>
          </a:p>
          <a:p>
            <a:pPr marL="0" indent="0">
              <a:buNone/>
            </a:pPr>
            <a:r>
              <a:rPr lang="en-US" sz="1100" b="0" i="0">
                <a:effectLst/>
                <a:latin typeface="Montserrat" panose="00000500000000000000" pitchFamily="2" charset="0"/>
              </a:rPr>
              <a:t>	The allure of wealth and the demand for labor in gold mines, as well as later in the construction of the Transcontinental Railroad, attracted thousands of Chinese laborers. </a:t>
            </a:r>
          </a:p>
          <a:p>
            <a:pPr marL="0" indent="0">
              <a:buNone/>
            </a:pPr>
            <a:r>
              <a:rPr lang="en-US" sz="1100" b="0" i="0">
                <a:effectLst/>
                <a:latin typeface="Montserrat" panose="00000500000000000000" pitchFamily="2" charset="0"/>
              </a:rPr>
              <a:t>	A significant number of Chinese immigrants were trafficked to work on the Transcontinental Railroad under false promises and coercive contracts. </a:t>
            </a:r>
          </a:p>
          <a:p>
            <a:pPr marL="0" indent="0">
              <a:buNone/>
            </a:pPr>
            <a:r>
              <a:rPr lang="en-US" sz="1100" b="0" i="0">
                <a:effectLst/>
                <a:latin typeface="Montserrat" panose="00000500000000000000" pitchFamily="2" charset="0"/>
              </a:rPr>
              <a:t>	</a:t>
            </a:r>
            <a:r>
              <a:rPr lang="en-US" sz="1100" b="1" i="0" cap="all">
                <a:effectLst/>
                <a:latin typeface="inherit"/>
              </a:rPr>
              <a:t>	</a:t>
            </a:r>
            <a:r>
              <a:rPr lang="en-US" sz="1100" b="0" i="0">
                <a:effectLst/>
                <a:latin typeface="Montserrat" panose="00000500000000000000" pitchFamily="2" charset="0"/>
              </a:rPr>
              <a:t>Parallel to labor trafficking, there was a disturbing trend of trafficking Chinese women for sexual exploitation. Many of these women were deceived or coerced into leaving China and were sold into prostitution in the burgeoning Chinatowns of American cities. </a:t>
            </a:r>
          </a:p>
          <a:p>
            <a:pPr marL="0" indent="0">
              <a:buNone/>
            </a:pPr>
            <a:r>
              <a:rPr lang="en-US" sz="1100" b="0" i="0">
                <a:effectLst/>
                <a:latin typeface="Montserrat" panose="00000500000000000000" pitchFamily="2" charset="0"/>
              </a:rPr>
              <a:t>These women lived in appalling conditions, trapped in a cycle of abuse and control by traffickers and brothel owners. The societal stigma and legal constraints of the time left them with little recourse for escape or justice</a:t>
            </a:r>
            <a:r>
              <a:rPr lang="en-US" sz="1100" b="1" i="0" cap="all">
                <a:effectLst/>
                <a:latin typeface="inherit"/>
              </a:rPr>
              <a:t>	</a:t>
            </a:r>
            <a:endParaRPr lang="en-US" sz="1100" b="1" i="0" cap="all">
              <a:effectLst/>
              <a:latin typeface="artifex-book"/>
            </a:endParaRPr>
          </a:p>
          <a:p>
            <a:endParaRPr lang="en-US" sz="1100"/>
          </a:p>
        </p:txBody>
      </p:sp>
      <p:sp>
        <p:nvSpPr>
          <p:cNvPr id="160" name="Oval 15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group of men riding a tractor on train tracks&#10;&#10;Description automatically generated">
            <a:extLst>
              <a:ext uri="{FF2B5EF4-FFF2-40B4-BE49-F238E27FC236}">
                <a16:creationId xmlns:a16="http://schemas.microsoft.com/office/drawing/2014/main" id="{4977BC4C-F476-798E-50DF-FBC592D0CB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482" r="22809" b="-1"/>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1" name="Arc 16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1" name="Picture 10" descr="A black and white photo of a train&#10;&#10;Description automatically generated">
            <a:extLst>
              <a:ext uri="{FF2B5EF4-FFF2-40B4-BE49-F238E27FC236}">
                <a16:creationId xmlns:a16="http://schemas.microsoft.com/office/drawing/2014/main" id="{0C35C971-692A-568B-D4C7-71912A013D0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6187" r="10338" b="-2"/>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6" name="TextBox 5">
            <a:extLst>
              <a:ext uri="{FF2B5EF4-FFF2-40B4-BE49-F238E27FC236}">
                <a16:creationId xmlns:a16="http://schemas.microsoft.com/office/drawing/2014/main" id="{42161C67-FE14-8DC0-AD77-3E6D6E3DB45A}"/>
              </a:ext>
            </a:extLst>
          </p:cNvPr>
          <p:cNvSpPr txBox="1"/>
          <p:nvPr/>
        </p:nvSpPr>
        <p:spPr>
          <a:xfrm>
            <a:off x="9894576" y="6870700"/>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openoregon.pressbooks.pub/oregonhistory/chapter/chapter-5-statehood-constitutional-exclusions-and-the-civil-war/">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
        <p:nvSpPr>
          <p:cNvPr id="12" name="TextBox 11">
            <a:extLst>
              <a:ext uri="{FF2B5EF4-FFF2-40B4-BE49-F238E27FC236}">
                <a16:creationId xmlns:a16="http://schemas.microsoft.com/office/drawing/2014/main" id="{CC2BD510-24E2-97F3-124F-599192363FFE}"/>
              </a:ext>
            </a:extLst>
          </p:cNvPr>
          <p:cNvSpPr txBox="1"/>
          <p:nvPr/>
        </p:nvSpPr>
        <p:spPr>
          <a:xfrm>
            <a:off x="7271867" y="6870700"/>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filateliayferrocarriles.blogspot.com/2016/01/la-vuelta-al-mundo-en-80-dias-francia.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340863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DE18F0C-3F6A-E645-9BE5-6F73E14145DB}"/>
              </a:ext>
            </a:extLst>
          </p:cNvPr>
          <p:cNvSpPr>
            <a:spLocks noGrp="1"/>
          </p:cNvSpPr>
          <p:nvPr>
            <p:ph type="title"/>
          </p:nvPr>
        </p:nvSpPr>
        <p:spPr>
          <a:xfrm>
            <a:off x="4553733" y="548464"/>
            <a:ext cx="6798541" cy="1675623"/>
          </a:xfrm>
        </p:spPr>
        <p:txBody>
          <a:bodyPr anchor="b">
            <a:normAutofit/>
          </a:bodyPr>
          <a:lstStyle/>
          <a:p>
            <a:r>
              <a:rPr lang="en-US" sz="4000"/>
              <a:t>Modern Day Trafficking (2000-Present)</a:t>
            </a:r>
          </a:p>
        </p:txBody>
      </p:sp>
      <p:pic>
        <p:nvPicPr>
          <p:cNvPr id="8" name="Picture 7">
            <a:extLst>
              <a:ext uri="{FF2B5EF4-FFF2-40B4-BE49-F238E27FC236}">
                <a16:creationId xmlns:a16="http://schemas.microsoft.com/office/drawing/2014/main" id="{1056C697-8033-C22F-9EBF-BFEB4C0C32A8}"/>
              </a:ext>
            </a:extLst>
          </p:cNvPr>
          <p:cNvPicPr>
            <a:picLocks noChangeAspect="1"/>
          </p:cNvPicPr>
          <p:nvPr/>
        </p:nvPicPr>
        <p:blipFill>
          <a:blip r:embed="rId2"/>
          <a:srcRect l="30954" r="28200" b="-1"/>
          <a:stretch>
            <a:fillRect/>
          </a:stretch>
        </p:blipFill>
        <p:spPr>
          <a:xfrm>
            <a:off x="1" y="10"/>
            <a:ext cx="4196496" cy="6857990"/>
          </a:xfrm>
          <a:prstGeom prst="rect">
            <a:avLst/>
          </a:prstGeom>
          <a:effectLst/>
        </p:spPr>
      </p:pic>
      <p:graphicFrame>
        <p:nvGraphicFramePr>
          <p:cNvPr id="7" name="Content Placeholder 2">
            <a:extLst>
              <a:ext uri="{FF2B5EF4-FFF2-40B4-BE49-F238E27FC236}">
                <a16:creationId xmlns:a16="http://schemas.microsoft.com/office/drawing/2014/main" id="{57F3A78E-5892-2A6A-0FC7-46841845F78E}"/>
              </a:ext>
            </a:extLst>
          </p:cNvPr>
          <p:cNvGraphicFramePr>
            <a:graphicFrameLocks noGrp="1"/>
          </p:cNvGraphicFramePr>
          <p:nvPr>
            <p:ph idx="1"/>
            <p:extLst>
              <p:ext uri="{D42A27DB-BD31-4B8C-83A1-F6EECF244321}">
                <p14:modId xmlns:p14="http://schemas.microsoft.com/office/powerpoint/2010/main" val="727431434"/>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60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520C2-0607-A0FB-35A8-1DA8147A2A1E}"/>
              </a:ext>
            </a:extLst>
          </p:cNvPr>
          <p:cNvSpPr>
            <a:spLocks noGrp="1"/>
          </p:cNvSpPr>
          <p:nvPr>
            <p:ph type="title"/>
          </p:nvPr>
        </p:nvSpPr>
        <p:spPr/>
        <p:txBody>
          <a:bodyPr/>
          <a:lstStyle/>
          <a:p>
            <a:r>
              <a:rPr lang="en-US" dirty="0"/>
              <a:t>Human Trafficking vs. Human Smuggling</a:t>
            </a:r>
          </a:p>
        </p:txBody>
      </p:sp>
      <p:sp>
        <p:nvSpPr>
          <p:cNvPr id="3" name="Text Placeholder 2">
            <a:extLst>
              <a:ext uri="{FF2B5EF4-FFF2-40B4-BE49-F238E27FC236}">
                <a16:creationId xmlns:a16="http://schemas.microsoft.com/office/drawing/2014/main" id="{377D92EA-1C67-8F10-7020-972305F302B7}"/>
              </a:ext>
            </a:extLst>
          </p:cNvPr>
          <p:cNvSpPr>
            <a:spLocks noGrp="1"/>
          </p:cNvSpPr>
          <p:nvPr>
            <p:ph type="body" idx="1"/>
          </p:nvPr>
        </p:nvSpPr>
        <p:spPr/>
        <p:txBody>
          <a:bodyPr/>
          <a:lstStyle/>
          <a:p>
            <a:r>
              <a:rPr lang="en-US" dirty="0"/>
              <a:t>Trafficking</a:t>
            </a:r>
          </a:p>
        </p:txBody>
      </p:sp>
      <p:graphicFrame>
        <p:nvGraphicFramePr>
          <p:cNvPr id="10" name="Content Placeholder 3">
            <a:extLst>
              <a:ext uri="{FF2B5EF4-FFF2-40B4-BE49-F238E27FC236}">
                <a16:creationId xmlns:a16="http://schemas.microsoft.com/office/drawing/2014/main" id="{B2D5DE43-5886-CEF2-A115-0957E54A323C}"/>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1C4B3C28-EA48-722C-636A-9FE847C7BB66}"/>
              </a:ext>
            </a:extLst>
          </p:cNvPr>
          <p:cNvSpPr>
            <a:spLocks noGrp="1"/>
          </p:cNvSpPr>
          <p:nvPr>
            <p:ph type="body" sz="quarter" idx="3"/>
          </p:nvPr>
        </p:nvSpPr>
        <p:spPr/>
        <p:txBody>
          <a:bodyPr/>
          <a:lstStyle/>
          <a:p>
            <a:r>
              <a:rPr lang="en-US" dirty="0"/>
              <a:t>Smuggling</a:t>
            </a:r>
          </a:p>
        </p:txBody>
      </p:sp>
      <p:sp>
        <p:nvSpPr>
          <p:cNvPr id="6" name="Content Placeholder 5">
            <a:extLst>
              <a:ext uri="{FF2B5EF4-FFF2-40B4-BE49-F238E27FC236}">
                <a16:creationId xmlns:a16="http://schemas.microsoft.com/office/drawing/2014/main" id="{CFED01BD-5305-EAE9-FD40-2CA8E14934E6}"/>
              </a:ext>
            </a:extLst>
          </p:cNvPr>
          <p:cNvSpPr>
            <a:spLocks noGrp="1"/>
          </p:cNvSpPr>
          <p:nvPr>
            <p:ph sz="quarter" idx="4"/>
          </p:nvPr>
        </p:nvSpPr>
        <p:spPr/>
        <p:txBody>
          <a:bodyPr/>
          <a:lstStyle/>
          <a:p>
            <a:r>
              <a:rPr lang="en-US" dirty="0"/>
              <a:t>Facilitating, transporting, or attempting to transport someone across a border illegally</a:t>
            </a:r>
          </a:p>
          <a:p>
            <a:r>
              <a:rPr lang="en-US" dirty="0"/>
              <a:t>Often done with consent</a:t>
            </a:r>
          </a:p>
          <a:p>
            <a:r>
              <a:rPr lang="en-US" dirty="0"/>
              <a:t>Ends when a border has been crossed and a fee has been paid</a:t>
            </a:r>
          </a:p>
        </p:txBody>
      </p:sp>
    </p:spTree>
    <p:extLst>
      <p:ext uri="{BB962C8B-B14F-4D97-AF65-F5344CB8AC3E}">
        <p14:creationId xmlns:p14="http://schemas.microsoft.com/office/powerpoint/2010/main" val="2747375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tanding in a doorway">
            <a:extLst>
              <a:ext uri="{FF2B5EF4-FFF2-40B4-BE49-F238E27FC236}">
                <a16:creationId xmlns:a16="http://schemas.microsoft.com/office/drawing/2014/main" id="{7D6B9743-64BD-693E-388F-45ECA2204AC3}"/>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884" r="-1" b="-1"/>
          <a:stretch>
            <a:fillRect/>
          </a:stretch>
        </p:blipFill>
        <p:spPr>
          <a:xfrm>
            <a:off x="2522356" y="10"/>
            <a:ext cx="9669642" cy="6857990"/>
          </a:xfrm>
          <a:prstGeom prst="rect">
            <a:avLst/>
          </a:prstGeom>
        </p:spPr>
      </p:pic>
      <p:sp>
        <p:nvSpPr>
          <p:cNvPr id="23" name="Rectangle 2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4C5979F-F1FD-90FD-03A5-0E9F0C882DD3}"/>
              </a:ext>
            </a:extLst>
          </p:cNvPr>
          <p:cNvSpPr>
            <a:spLocks noGrp="1"/>
          </p:cNvSpPr>
          <p:nvPr>
            <p:ph type="title"/>
          </p:nvPr>
        </p:nvSpPr>
        <p:spPr>
          <a:xfrm>
            <a:off x="838200" y="365125"/>
            <a:ext cx="3822189" cy="1899912"/>
          </a:xfrm>
        </p:spPr>
        <p:txBody>
          <a:bodyPr>
            <a:normAutofit/>
          </a:bodyPr>
          <a:lstStyle/>
          <a:p>
            <a:r>
              <a:rPr lang="en-US" sz="4000"/>
              <a:t>Myths vs. Realities </a:t>
            </a:r>
          </a:p>
        </p:txBody>
      </p:sp>
      <p:sp>
        <p:nvSpPr>
          <p:cNvPr id="3" name="Content Placeholder 2">
            <a:extLst>
              <a:ext uri="{FF2B5EF4-FFF2-40B4-BE49-F238E27FC236}">
                <a16:creationId xmlns:a16="http://schemas.microsoft.com/office/drawing/2014/main" id="{28637B7B-72EB-CC4A-0E89-F0B0CE084766}"/>
              </a:ext>
            </a:extLst>
          </p:cNvPr>
          <p:cNvSpPr>
            <a:spLocks noGrp="1"/>
          </p:cNvSpPr>
          <p:nvPr>
            <p:ph idx="1"/>
          </p:nvPr>
        </p:nvSpPr>
        <p:spPr>
          <a:xfrm>
            <a:off x="838200" y="2434201"/>
            <a:ext cx="3822189" cy="3742762"/>
          </a:xfrm>
        </p:spPr>
        <p:txBody>
          <a:bodyPr>
            <a:normAutofit/>
          </a:bodyPr>
          <a:lstStyle/>
          <a:p>
            <a:endParaRPr lang="en-US" sz="1300" b="1" i="0">
              <a:effectLst/>
              <a:latin typeface="Lato" panose="020F0502020204030204" pitchFamily="34" charset="0"/>
            </a:endParaRPr>
          </a:p>
          <a:p>
            <a:pPr marL="0" indent="0">
              <a:buNone/>
            </a:pPr>
            <a:r>
              <a:rPr lang="en-US" sz="1300" b="1" i="1">
                <a:effectLst/>
                <a:latin typeface="Lato" panose="020F0502020204030204" pitchFamily="34" charset="0"/>
              </a:rPr>
              <a:t>Human trafficking is always or usually a violent crime.</a:t>
            </a:r>
          </a:p>
          <a:p>
            <a:pPr lvl="1"/>
            <a:endParaRPr lang="en-US" sz="1300" b="0" i="1">
              <a:effectLst/>
              <a:latin typeface="Roboto" panose="02000000000000000000" pitchFamily="2" charset="0"/>
            </a:endParaRPr>
          </a:p>
          <a:p>
            <a:pPr lvl="1"/>
            <a:r>
              <a:rPr lang="en-US" sz="1300" b="0" i="1">
                <a:effectLst/>
                <a:latin typeface="Roboto" panose="02000000000000000000" pitchFamily="2" charset="0"/>
              </a:rPr>
              <a:t>The mo</a:t>
            </a:r>
            <a:r>
              <a:rPr lang="en-US" sz="1300" b="0" i="0">
                <a:effectLst/>
                <a:latin typeface="Roboto" panose="02000000000000000000" pitchFamily="2" charset="0"/>
              </a:rPr>
              <a:t>st popular myth about human trafficking is that it often involves kidnapping or physically forcing someone into a situation.</a:t>
            </a:r>
          </a:p>
          <a:p>
            <a:pPr lvl="1"/>
            <a:endParaRPr lang="en-US" sz="1300">
              <a:latin typeface="Roboto" panose="02000000000000000000" pitchFamily="2" charset="0"/>
            </a:endParaRPr>
          </a:p>
          <a:p>
            <a:pPr lvl="1"/>
            <a:endParaRPr lang="en-US" sz="1300">
              <a:latin typeface="Roboto" panose="02000000000000000000" pitchFamily="2" charset="0"/>
            </a:endParaRPr>
          </a:p>
          <a:p>
            <a:pPr lvl="1"/>
            <a:r>
              <a:rPr lang="en-US" sz="1300" b="0" i="0">
                <a:effectLst/>
                <a:latin typeface="Roboto" panose="02000000000000000000" pitchFamily="2" charset="0"/>
              </a:rPr>
              <a:t>Most traffickers use psychological means such as, tricking, defrauding, manipulating or threatening victims into providing commercial sex or exploitative labor.</a:t>
            </a:r>
            <a:endParaRPr lang="en-US" sz="1300">
              <a:latin typeface="Roboto" panose="02000000000000000000" pitchFamily="2" charset="0"/>
            </a:endParaRPr>
          </a:p>
          <a:p>
            <a:pPr lvl="1"/>
            <a:endParaRPr lang="en-US" sz="1300" b="0" i="0">
              <a:effectLst/>
              <a:latin typeface="Roboto" panose="02000000000000000000" pitchFamily="2" charset="0"/>
            </a:endParaRPr>
          </a:p>
          <a:p>
            <a:pPr marL="457200" lvl="1" indent="0">
              <a:buNone/>
            </a:pPr>
            <a:r>
              <a:rPr lang="en-US" sz="1300" b="0" i="0">
                <a:effectLst/>
                <a:latin typeface="Roboto" panose="02000000000000000000" pitchFamily="2" charset="0"/>
              </a:rPr>
              <a:t>	</a:t>
            </a:r>
            <a:endParaRPr lang="en-US" sz="1300"/>
          </a:p>
        </p:txBody>
      </p:sp>
      <p:sp>
        <p:nvSpPr>
          <p:cNvPr id="6" name="TextBox 5">
            <a:extLst>
              <a:ext uri="{FF2B5EF4-FFF2-40B4-BE49-F238E27FC236}">
                <a16:creationId xmlns:a16="http://schemas.microsoft.com/office/drawing/2014/main" id="{F4B74125-CDD1-C197-A5C8-680FF84FD6CE}"/>
              </a:ext>
            </a:extLst>
          </p:cNvPr>
          <p:cNvSpPr txBox="1"/>
          <p:nvPr/>
        </p:nvSpPr>
        <p:spPr>
          <a:xfrm>
            <a:off x="9737482"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acfgov/26135467638">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3565571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A blue lines on a black background&#10;&#10;Description automatically generated">
            <a:extLst>
              <a:ext uri="{FF2B5EF4-FFF2-40B4-BE49-F238E27FC236}">
                <a16:creationId xmlns:a16="http://schemas.microsoft.com/office/drawing/2014/main" id="{ED2BD277-B098-CD16-B653-1983DBB2BC6C}"/>
              </a:ext>
            </a:extLst>
          </p:cNvPr>
          <p:cNvPicPr>
            <a:picLocks noChangeAspect="1"/>
          </p:cNvPicPr>
          <p:nvPr/>
        </p:nvPicPr>
        <p:blipFill rotWithShape="1">
          <a:blip r:embed="rId3">
            <a:duotone>
              <a:prstClr val="black"/>
              <a:schemeClr val="tx2">
                <a:tint val="45000"/>
                <a:satMod val="400000"/>
              </a:schemeClr>
            </a:duotone>
            <a:alphaModFix amt="25000"/>
          </a:blip>
          <a:srcRect t="9467" b="6264"/>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116D401A-75B1-60ED-9DC0-629CCA93E4B0}"/>
              </a:ext>
            </a:extLst>
          </p:cNvPr>
          <p:cNvSpPr>
            <a:spLocks noGrp="1"/>
          </p:cNvSpPr>
          <p:nvPr>
            <p:ph type="title"/>
          </p:nvPr>
        </p:nvSpPr>
        <p:spPr>
          <a:xfrm>
            <a:off x="838200" y="365125"/>
            <a:ext cx="10515600" cy="1325563"/>
          </a:xfrm>
        </p:spPr>
        <p:txBody>
          <a:bodyPr>
            <a:normAutofit/>
          </a:bodyPr>
          <a:lstStyle/>
          <a:p>
            <a:r>
              <a:rPr lang="en-US"/>
              <a:t>Myths vs. Realities </a:t>
            </a:r>
            <a:endParaRPr lang="en-US" dirty="0"/>
          </a:p>
        </p:txBody>
      </p:sp>
      <p:graphicFrame>
        <p:nvGraphicFramePr>
          <p:cNvPr id="5" name="Content Placeholder 2">
            <a:extLst>
              <a:ext uri="{FF2B5EF4-FFF2-40B4-BE49-F238E27FC236}">
                <a16:creationId xmlns:a16="http://schemas.microsoft.com/office/drawing/2014/main" id="{E9DEB408-4457-068B-8451-149D1EA9DAE6}"/>
              </a:ext>
            </a:extLst>
          </p:cNvPr>
          <p:cNvGraphicFramePr>
            <a:graphicFrameLocks noGrp="1"/>
          </p:cNvGraphicFramePr>
          <p:nvPr>
            <p:ph idx="1"/>
            <p:extLst>
              <p:ext uri="{D42A27DB-BD31-4B8C-83A1-F6EECF244321}">
                <p14:modId xmlns:p14="http://schemas.microsoft.com/office/powerpoint/2010/main" val="29883130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8627518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3D83A5-B037-7295-5A53-6566298D0B08}"/>
              </a:ext>
            </a:extLst>
          </p:cNvPr>
          <p:cNvSpPr>
            <a:spLocks noGrp="1"/>
          </p:cNvSpPr>
          <p:nvPr>
            <p:ph type="title"/>
          </p:nvPr>
        </p:nvSpPr>
        <p:spPr>
          <a:xfrm>
            <a:off x="640080" y="325369"/>
            <a:ext cx="4368602" cy="1956841"/>
          </a:xfrm>
        </p:spPr>
        <p:txBody>
          <a:bodyPr anchor="b">
            <a:normAutofit/>
          </a:bodyPr>
          <a:lstStyle/>
          <a:p>
            <a:r>
              <a:rPr lang="en-US" sz="5400"/>
              <a:t>Rumors vs. Realities</a:t>
            </a:r>
          </a:p>
        </p:txBody>
      </p:sp>
      <p:sp>
        <p:nvSpPr>
          <p:cNvPr id="2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A512D8-AF38-3A1B-0F57-1494B2594027}"/>
              </a:ext>
            </a:extLst>
          </p:cNvPr>
          <p:cNvSpPr>
            <a:spLocks noGrp="1"/>
          </p:cNvSpPr>
          <p:nvPr>
            <p:ph idx="1"/>
          </p:nvPr>
        </p:nvSpPr>
        <p:spPr>
          <a:xfrm>
            <a:off x="640080" y="2872899"/>
            <a:ext cx="4243589" cy="3320668"/>
          </a:xfrm>
        </p:spPr>
        <p:txBody>
          <a:bodyPr>
            <a:normAutofit/>
          </a:bodyPr>
          <a:lstStyle/>
          <a:p>
            <a:r>
              <a:rPr lang="en-US" sz="1500" b="1" i="0">
                <a:effectLst/>
                <a:latin typeface="Lato" panose="020F0502020204030203" pitchFamily="34" charset="0"/>
              </a:rPr>
              <a:t>Rumor</a:t>
            </a:r>
            <a:r>
              <a:rPr lang="en-US" sz="1500" b="0" i="0">
                <a:effectLst/>
                <a:latin typeface="Lato" panose="020F0502020204030203" pitchFamily="34" charset="0"/>
              </a:rPr>
              <a:t>: White passenger vans or commercial vans with external locks are a sign of trafficking. If you see these vehicles, you should be suspicious.</a:t>
            </a:r>
            <a:endParaRPr lang="en-US" sz="1500">
              <a:latin typeface="Lato" panose="020F0502020204030203" pitchFamily="34" charset="0"/>
            </a:endParaRPr>
          </a:p>
          <a:p>
            <a:r>
              <a:rPr lang="en-US" sz="1500" b="0" i="0">
                <a:effectLst/>
                <a:latin typeface="Lato" panose="020F0502020204030203" pitchFamily="34" charset="0"/>
              </a:rPr>
              <a:t> </a:t>
            </a:r>
            <a:r>
              <a:rPr lang="en-US" sz="1500" b="1" i="0">
                <a:effectLst/>
                <a:latin typeface="Lato" panose="020F0502020204030203" pitchFamily="34" charset="0"/>
              </a:rPr>
              <a:t>Reality</a:t>
            </a:r>
            <a:r>
              <a:rPr lang="en-US" sz="1500" b="0" i="0">
                <a:effectLst/>
                <a:latin typeface="Lato" panose="020F0502020204030203" pitchFamily="34" charset="0"/>
              </a:rPr>
              <a:t>: Traffickers drive all kinds of vehicles. There is no evidence that they favor white vans or that </a:t>
            </a:r>
            <a:r>
              <a:rPr lang="en-US" sz="1500" b="0" i="0" u="none" strike="noStrike">
                <a:effectLst/>
                <a:latin typeface="Lato" panose="020F0502020204030203" pitchFamily="34" charset="0"/>
                <a:hlinkClick r:id="rId2">
                  <a:extLst>
                    <a:ext uri="{A12FA001-AC4F-418D-AE19-62706E023703}">
                      <ahyp:hlinkClr xmlns:ahyp="http://schemas.microsoft.com/office/drawing/2018/hyperlinkcolor" val="tx"/>
                    </a:ext>
                  </a:extLst>
                </a:hlinkClick>
              </a:rPr>
              <a:t>law enforcement has information on specific trafficking cases in which the use of white vans was integral to the crime</a:t>
            </a:r>
            <a:r>
              <a:rPr lang="en-US" sz="1500" b="0" i="0">
                <a:effectLst/>
                <a:latin typeface="Lato" panose="020F0502020204030203" pitchFamily="34" charset="0"/>
              </a:rPr>
              <a:t>.</a:t>
            </a:r>
          </a:p>
          <a:p>
            <a:r>
              <a:rPr lang="en-US" sz="1500" b="0" i="0">
                <a:effectLst/>
                <a:latin typeface="Lato" panose="020F0502020204030203" pitchFamily="34" charset="0"/>
              </a:rPr>
              <a:t> </a:t>
            </a:r>
            <a:r>
              <a:rPr lang="en-US" sz="1500" b="1" i="0">
                <a:effectLst/>
                <a:latin typeface="Lato" panose="020F0502020204030203" pitchFamily="34" charset="0"/>
              </a:rPr>
              <a:t>Commercial vans </a:t>
            </a:r>
            <a:r>
              <a:rPr lang="en-US" sz="1500" b="0" i="0">
                <a:effectLst/>
                <a:latin typeface="Lato" panose="020F0502020204030203" pitchFamily="34" charset="0"/>
              </a:rPr>
              <a:t>typically don’t have a lot of windows and may be used to store expensive equipment for a business, which explains the presence of locks and bars over windows – to prevent theft. </a:t>
            </a:r>
            <a:endParaRPr lang="en-US" sz="1500"/>
          </a:p>
        </p:txBody>
      </p:sp>
      <p:pic>
        <p:nvPicPr>
          <p:cNvPr id="5" name="Picture 4" descr="A white van with a black background&#10;&#10;Description automatically generated">
            <a:extLst>
              <a:ext uri="{FF2B5EF4-FFF2-40B4-BE49-F238E27FC236}">
                <a16:creationId xmlns:a16="http://schemas.microsoft.com/office/drawing/2014/main" id="{AD2867A6-FDAB-CCF7-FF31-8154AA9EA07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613" r="16434"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30325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zza with olives and herbs on a white surface&#10;&#10;Description automatically generated">
            <a:extLst>
              <a:ext uri="{FF2B5EF4-FFF2-40B4-BE49-F238E27FC236}">
                <a16:creationId xmlns:a16="http://schemas.microsoft.com/office/drawing/2014/main" id="{1948C838-4249-4249-F46E-9C89E89D4628}"/>
              </a:ext>
            </a:extLst>
          </p:cNvPr>
          <p:cNvPicPr>
            <a:picLocks noChangeAspect="1"/>
          </p:cNvPicPr>
          <p:nvPr/>
        </p:nvPicPr>
        <p:blipFill>
          <a:blip r:embed="rId2">
            <a:alphaModFix amt="6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534" r="31722" b="1"/>
          <a:stretch>
            <a:fillRect/>
          </a:stretch>
        </p:blipFill>
        <p:spPr>
          <a:xfrm>
            <a:off x="181899" y="182880"/>
            <a:ext cx="5915025" cy="6499784"/>
          </a:xfrm>
          <a:prstGeom prst="rect">
            <a:avLst/>
          </a:prstGeom>
        </p:spPr>
      </p:pic>
      <p:pic>
        <p:nvPicPr>
          <p:cNvPr id="5" name="Picture 4" descr="A hot dog with mustard on it&#10;&#10;Description automatically generated">
            <a:extLst>
              <a:ext uri="{FF2B5EF4-FFF2-40B4-BE49-F238E27FC236}">
                <a16:creationId xmlns:a16="http://schemas.microsoft.com/office/drawing/2014/main" id="{9A92C949-02DB-CBBC-462F-42EB3EF02A61}"/>
              </a:ext>
            </a:extLst>
          </p:cNvPr>
          <p:cNvPicPr>
            <a:picLocks noChangeAspect="1"/>
          </p:cNvPicPr>
          <p:nvPr/>
        </p:nvPicPr>
        <p:blipFill>
          <a:blip r:embed="rId4">
            <a:alphaModFix amt="60000"/>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7926" r="27482"/>
          <a:stretch>
            <a:fillRect/>
          </a:stretch>
        </p:blipFill>
        <p:spPr>
          <a:xfrm>
            <a:off x="6095156" y="182880"/>
            <a:ext cx="5915025" cy="6499784"/>
          </a:xfrm>
          <a:prstGeom prst="rect">
            <a:avLst/>
          </a:prstGeom>
        </p:spPr>
      </p:pic>
      <p:sp>
        <p:nvSpPr>
          <p:cNvPr id="2" name="Title 1">
            <a:extLst>
              <a:ext uri="{FF2B5EF4-FFF2-40B4-BE49-F238E27FC236}">
                <a16:creationId xmlns:a16="http://schemas.microsoft.com/office/drawing/2014/main" id="{1D402A4D-496E-7DD4-2BBA-BB356E2B4CF5}"/>
              </a:ext>
            </a:extLst>
          </p:cNvPr>
          <p:cNvSpPr>
            <a:spLocks noGrp="1"/>
          </p:cNvSpPr>
          <p:nvPr>
            <p:ph type="title"/>
          </p:nvPr>
        </p:nvSpPr>
        <p:spPr>
          <a:xfrm>
            <a:off x="844614" y="557189"/>
            <a:ext cx="10509179" cy="2795808"/>
          </a:xfrm>
        </p:spPr>
        <p:txBody>
          <a:bodyPr anchor="b">
            <a:normAutofit/>
          </a:bodyPr>
          <a:lstStyle/>
          <a:p>
            <a:r>
              <a:rPr lang="en-US" sz="4000">
                <a:solidFill>
                  <a:srgbClr val="FFFFFF"/>
                </a:solidFill>
              </a:rPr>
              <a:t>Rumors vs. Realities</a:t>
            </a:r>
          </a:p>
        </p:txBody>
      </p:sp>
      <p:sp>
        <p:nvSpPr>
          <p:cNvPr id="3" name="Content Placeholder 2">
            <a:extLst>
              <a:ext uri="{FF2B5EF4-FFF2-40B4-BE49-F238E27FC236}">
                <a16:creationId xmlns:a16="http://schemas.microsoft.com/office/drawing/2014/main" id="{6136CE33-8D5B-E468-25CF-812DF4253302}"/>
              </a:ext>
            </a:extLst>
          </p:cNvPr>
          <p:cNvSpPr>
            <a:spLocks noGrp="1"/>
          </p:cNvSpPr>
          <p:nvPr>
            <p:ph idx="1"/>
          </p:nvPr>
        </p:nvSpPr>
        <p:spPr>
          <a:xfrm>
            <a:off x="844614" y="3526300"/>
            <a:ext cx="10509179" cy="2588458"/>
          </a:xfrm>
        </p:spPr>
        <p:txBody>
          <a:bodyPr>
            <a:normAutofit/>
          </a:bodyPr>
          <a:lstStyle/>
          <a:p>
            <a:r>
              <a:rPr lang="en-US" sz="2000" b="1" i="0">
                <a:solidFill>
                  <a:srgbClr val="FFFFFF"/>
                </a:solidFill>
                <a:effectLst/>
                <a:latin typeface="Lato" panose="020F0502020204030203" pitchFamily="34" charset="0"/>
              </a:rPr>
              <a:t>Rumor:</a:t>
            </a:r>
            <a:r>
              <a:rPr lang="en-US" sz="2000" b="0" i="0">
                <a:solidFill>
                  <a:srgbClr val="FFFFFF"/>
                </a:solidFill>
                <a:effectLst/>
                <a:latin typeface="Lato" panose="020F0502020204030203" pitchFamily="34" charset="0"/>
              </a:rPr>
              <a:t> Traffickers and pedophiles communicate in code, referring to boys for sale as “hotdogs” and girls as “pizza.” T-shirts sold by major retailers with slogans like “Want a pizza me” are part of this conspiracy.</a:t>
            </a:r>
            <a:endParaRPr lang="en-US" sz="2000">
              <a:solidFill>
                <a:srgbClr val="FFFFFF"/>
              </a:solidFill>
              <a:latin typeface="Lato" panose="020F0502020204030203" pitchFamily="34" charset="0"/>
            </a:endParaRPr>
          </a:p>
          <a:p>
            <a:r>
              <a:rPr lang="en-US" sz="2000" b="1" i="0">
                <a:solidFill>
                  <a:srgbClr val="FFFFFF"/>
                </a:solidFill>
                <a:effectLst/>
                <a:latin typeface="Lato" panose="020F0502020204030203" pitchFamily="34" charset="0"/>
              </a:rPr>
              <a:t>Reality:</a:t>
            </a:r>
            <a:r>
              <a:rPr lang="en-US" sz="2000" b="0" i="0">
                <a:solidFill>
                  <a:srgbClr val="FFFFFF"/>
                </a:solidFill>
                <a:effectLst/>
                <a:latin typeface="Lato" panose="020F0502020204030203" pitchFamily="34" charset="0"/>
              </a:rPr>
              <a:t> Cheese pizza is a code term sometimes used among people who distribute and share child sexual abuse materials online – the initials CP is thought to stand for child pornography/cheese pizza. There is no evidence</a:t>
            </a:r>
            <a:r>
              <a:rPr lang="en-US" sz="2000">
                <a:solidFill>
                  <a:srgbClr val="FFFFFF"/>
                </a:solidFill>
                <a:latin typeface="Lato" panose="020F0502020204030203" pitchFamily="34" charset="0"/>
              </a:rPr>
              <a:t> </a:t>
            </a:r>
            <a:r>
              <a:rPr lang="en-US" sz="2000" b="0" i="0">
                <a:solidFill>
                  <a:srgbClr val="FFFFFF"/>
                </a:solidFill>
                <a:effectLst/>
                <a:latin typeface="Lato" panose="020F0502020204030203" pitchFamily="34" charset="0"/>
              </a:rPr>
              <a:t>that these terms are being used on t-shirts as part of a wider conspiracy to target children for kidnapping and sex trafficking. </a:t>
            </a:r>
            <a:endParaRPr lang="en-US" sz="2000">
              <a:solidFill>
                <a:srgbClr val="FFFFFF"/>
              </a:solidFill>
            </a:endParaRPr>
          </a:p>
        </p:txBody>
      </p:sp>
      <p:sp>
        <p:nvSpPr>
          <p:cNvPr id="6" name="TextBox 5">
            <a:extLst>
              <a:ext uri="{FF2B5EF4-FFF2-40B4-BE49-F238E27FC236}">
                <a16:creationId xmlns:a16="http://schemas.microsoft.com/office/drawing/2014/main" id="{7F00ACBB-C63A-AB15-6561-BFA03251CC3A}"/>
              </a:ext>
            </a:extLst>
          </p:cNvPr>
          <p:cNvSpPr txBox="1"/>
          <p:nvPr/>
        </p:nvSpPr>
        <p:spPr>
          <a:xfrm>
            <a:off x="9578105" y="6482609"/>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en.wikipedia.org/wiki/Hot_do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1696744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ollage of black cables tied with a red rubber band&#10;&#10;Description automatically generated">
            <a:extLst>
              <a:ext uri="{FF2B5EF4-FFF2-40B4-BE49-F238E27FC236}">
                <a16:creationId xmlns:a16="http://schemas.microsoft.com/office/drawing/2014/main" id="{B2AE97E3-A724-E09B-7890-9A2693F8F06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845"/>
          <a:stretch>
            <a:fillRect/>
          </a:stretch>
        </p:blipFill>
        <p:spPr>
          <a:xfrm>
            <a:off x="2522356" y="10"/>
            <a:ext cx="9669642" cy="6857990"/>
          </a:xfrm>
          <a:prstGeom prst="rect">
            <a:avLst/>
          </a:prstGeom>
        </p:spPr>
      </p:pic>
      <p:sp>
        <p:nvSpPr>
          <p:cNvPr id="37"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C5D023-A1D6-44CE-8767-E99FCC599C5E}"/>
              </a:ext>
            </a:extLst>
          </p:cNvPr>
          <p:cNvSpPr>
            <a:spLocks noGrp="1"/>
          </p:cNvSpPr>
          <p:nvPr>
            <p:ph type="title"/>
          </p:nvPr>
        </p:nvSpPr>
        <p:spPr>
          <a:xfrm>
            <a:off x="838200" y="365125"/>
            <a:ext cx="3822189" cy="1899912"/>
          </a:xfrm>
        </p:spPr>
        <p:txBody>
          <a:bodyPr>
            <a:normAutofit/>
          </a:bodyPr>
          <a:lstStyle/>
          <a:p>
            <a:r>
              <a:rPr lang="en-US" sz="4000"/>
              <a:t>Rumors vs. Realities </a:t>
            </a:r>
          </a:p>
        </p:txBody>
      </p:sp>
      <p:sp>
        <p:nvSpPr>
          <p:cNvPr id="3" name="Content Placeholder 2">
            <a:extLst>
              <a:ext uri="{FF2B5EF4-FFF2-40B4-BE49-F238E27FC236}">
                <a16:creationId xmlns:a16="http://schemas.microsoft.com/office/drawing/2014/main" id="{D9810A12-8A67-F045-6385-8F75010FAD89}"/>
              </a:ext>
            </a:extLst>
          </p:cNvPr>
          <p:cNvSpPr>
            <a:spLocks noGrp="1"/>
          </p:cNvSpPr>
          <p:nvPr>
            <p:ph idx="1"/>
          </p:nvPr>
        </p:nvSpPr>
        <p:spPr>
          <a:xfrm>
            <a:off x="838200" y="2434201"/>
            <a:ext cx="3822189" cy="3742762"/>
          </a:xfrm>
        </p:spPr>
        <p:txBody>
          <a:bodyPr>
            <a:normAutofit/>
          </a:bodyPr>
          <a:lstStyle/>
          <a:p>
            <a:r>
              <a:rPr lang="en-US" sz="1400" b="1" i="0">
                <a:effectLst/>
                <a:latin typeface="Lato" panose="020F0502020204030203" pitchFamily="34" charset="0"/>
              </a:rPr>
              <a:t>Rumor: </a:t>
            </a:r>
            <a:r>
              <a:rPr lang="en-US" sz="1400" b="0" i="0">
                <a:effectLst/>
                <a:latin typeface="Lato" panose="020F0502020204030203" pitchFamily="34" charset="0"/>
              </a:rPr>
              <a:t>Traffickers use zip-ties or mark vehicles with coded letters and numbers (1F/1B) to target or abduct their victims.</a:t>
            </a:r>
          </a:p>
          <a:p>
            <a:endParaRPr lang="en-US" sz="1400">
              <a:latin typeface="Lato" panose="020F0502020204030203" pitchFamily="34" charset="0"/>
            </a:endParaRPr>
          </a:p>
          <a:p>
            <a:r>
              <a:rPr lang="en-US" sz="1400" b="0" i="0">
                <a:effectLst/>
                <a:latin typeface="Lato" panose="020F0502020204030203" pitchFamily="34" charset="0"/>
              </a:rPr>
              <a:t>Rumors about the use of </a:t>
            </a:r>
            <a:r>
              <a:rPr lang="en-US" sz="1400" b="0" i="0" u="none" strike="noStrike">
                <a:effectLst/>
                <a:latin typeface="Lato" panose="020F0502020204030203" pitchFamily="34" charset="0"/>
                <a:hlinkClick r:id="rId4">
                  <a:extLst>
                    <a:ext uri="{A12FA001-AC4F-418D-AE19-62706E023703}">
                      <ahyp:hlinkClr xmlns:ahyp="http://schemas.microsoft.com/office/drawing/2018/hyperlinkcolor" val="tx"/>
                    </a:ext>
                  </a:extLst>
                </a:hlinkClick>
              </a:rPr>
              <a:t>zip ties</a:t>
            </a:r>
            <a:r>
              <a:rPr lang="en-US" sz="1400" b="0" i="0">
                <a:effectLst/>
                <a:latin typeface="Lato" panose="020F0502020204030203" pitchFamily="34" charset="0"/>
              </a:rPr>
              <a:t> or </a:t>
            </a:r>
            <a:r>
              <a:rPr lang="en-US" sz="1400" b="0" i="0" u="none" strike="noStrike">
                <a:effectLst/>
                <a:latin typeface="Lato" panose="020F0502020204030203" pitchFamily="34" charset="0"/>
                <a:hlinkClick r:id="rId5">
                  <a:extLst>
                    <a:ext uri="{A12FA001-AC4F-418D-AE19-62706E023703}">
                      <ahyp:hlinkClr xmlns:ahyp="http://schemas.microsoft.com/office/drawing/2018/hyperlinkcolor" val="tx"/>
                    </a:ext>
                  </a:extLst>
                </a:hlinkClick>
              </a:rPr>
              <a:t>marking of vehicles</a:t>
            </a:r>
            <a:r>
              <a:rPr lang="en-US" sz="1400" b="0" i="0">
                <a:effectLst/>
                <a:latin typeface="Lato" panose="020F0502020204030203" pitchFamily="34" charset="0"/>
              </a:rPr>
              <a:t> by traffickers have been proven to be false.</a:t>
            </a:r>
          </a:p>
          <a:p>
            <a:endParaRPr lang="en-US" sz="1400">
              <a:latin typeface="Lato" panose="020F0502020204030203" pitchFamily="34" charset="0"/>
            </a:endParaRPr>
          </a:p>
          <a:p>
            <a:r>
              <a:rPr lang="en-US" sz="1400">
                <a:latin typeface="Lato" panose="020F0502020204030203" pitchFamily="34" charset="0"/>
              </a:rPr>
              <a:t>Da</a:t>
            </a:r>
            <a:r>
              <a:rPr lang="en-US" sz="1400" b="0" i="0">
                <a:effectLst/>
                <a:latin typeface="Lato" panose="020F0502020204030203" pitchFamily="34" charset="0"/>
              </a:rPr>
              <a:t>ta from the U.S. National Human Trafficking Hotline from January 2015 to August 2022 found that there have been zero cases of zip ties being used as lures or markers that alert a potential trafficker of a vulnerable person. </a:t>
            </a:r>
            <a:endParaRPr lang="en-US" sz="1400"/>
          </a:p>
        </p:txBody>
      </p:sp>
      <p:sp>
        <p:nvSpPr>
          <p:cNvPr id="9" name="TextBox 8">
            <a:extLst>
              <a:ext uri="{FF2B5EF4-FFF2-40B4-BE49-F238E27FC236}">
                <a16:creationId xmlns:a16="http://schemas.microsoft.com/office/drawing/2014/main" id="{508EDD6A-D43A-3768-5529-09A4C66FABEE}"/>
              </a:ext>
            </a:extLst>
          </p:cNvPr>
          <p:cNvSpPr txBox="1"/>
          <p:nvPr/>
        </p:nvSpPr>
        <p:spPr>
          <a:xfrm>
            <a:off x="9581990" y="6657945"/>
            <a:ext cx="261001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printables.com/model/869092-zip-ti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369315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FCD5F8-7085-F4D0-5207-54E3051683D5}"/>
              </a:ext>
            </a:extLst>
          </p:cNvPr>
          <p:cNvSpPr>
            <a:spLocks noGrp="1"/>
          </p:cNvSpPr>
          <p:nvPr>
            <p:ph type="title"/>
          </p:nvPr>
        </p:nvSpPr>
        <p:spPr>
          <a:xfrm>
            <a:off x="4853988" y="320041"/>
            <a:ext cx="6707084" cy="3892668"/>
          </a:xfrm>
        </p:spPr>
        <p:txBody>
          <a:bodyPr vert="horz" lIns="91440" tIns="45720" rIns="91440" bIns="45720" rtlCol="0" anchor="b">
            <a:normAutofit/>
          </a:bodyPr>
          <a:lstStyle/>
          <a:p>
            <a:r>
              <a:rPr lang="en-US" sz="3100" kern="1200">
                <a:solidFill>
                  <a:schemeClr val="tx1"/>
                </a:solidFill>
                <a:latin typeface="+mj-lt"/>
                <a:ea typeface="+mj-ea"/>
                <a:cs typeface="+mj-cs"/>
              </a:rPr>
              <a:t>More United States citizens are trafficked within the United States each year than there are people trafficked into the United States from other countries. </a:t>
            </a:r>
            <a:br>
              <a:rPr lang="en-US" sz="3100" kern="1200">
                <a:solidFill>
                  <a:schemeClr val="tx1"/>
                </a:solidFill>
                <a:latin typeface="+mj-lt"/>
                <a:ea typeface="+mj-ea"/>
                <a:cs typeface="+mj-cs"/>
              </a:rPr>
            </a:br>
            <a:br>
              <a:rPr lang="en-US" sz="3100" kern="1200">
                <a:solidFill>
                  <a:schemeClr val="tx1"/>
                </a:solidFill>
                <a:latin typeface="+mj-lt"/>
                <a:ea typeface="+mj-ea"/>
                <a:cs typeface="+mj-cs"/>
              </a:rPr>
            </a:br>
            <a:r>
              <a:rPr lang="en-US" sz="3100" kern="1200">
                <a:solidFill>
                  <a:schemeClr val="tx1"/>
                </a:solidFill>
                <a:latin typeface="+mj-lt"/>
                <a:ea typeface="+mj-ea"/>
                <a:cs typeface="+mj-cs"/>
              </a:rPr>
              <a:t>Polarisproject.org</a:t>
            </a:r>
            <a:br>
              <a:rPr lang="en-US" sz="3100" kern="1200">
                <a:solidFill>
                  <a:schemeClr val="tx1"/>
                </a:solidFill>
                <a:latin typeface="+mj-lt"/>
                <a:ea typeface="+mj-ea"/>
                <a:cs typeface="+mj-cs"/>
              </a:rPr>
            </a:br>
            <a:endParaRPr lang="en-US" sz="31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755D80B4-C2DF-222F-02F5-75AD095D02BB}"/>
              </a:ext>
            </a:extLst>
          </p:cNvPr>
          <p:cNvSpPr>
            <a:spLocks noGrp="1"/>
          </p:cNvSpPr>
          <p:nvPr>
            <p:ph type="body" idx="1"/>
          </p:nvPr>
        </p:nvSpPr>
        <p:spPr>
          <a:xfrm>
            <a:off x="4853699" y="4631161"/>
            <a:ext cx="6707366" cy="1569486"/>
          </a:xfrm>
        </p:spPr>
        <p:txBody>
          <a:bodyPr vert="horz" lIns="91440" tIns="45720" rIns="91440" bIns="45720" rtlCol="0">
            <a:normAutofit/>
          </a:bodyPr>
          <a:lstStyle/>
          <a:p>
            <a:endParaRPr lang="en-US" kern="1200">
              <a:solidFill>
                <a:schemeClr val="tx1"/>
              </a:solidFill>
              <a:latin typeface="+mn-lt"/>
              <a:ea typeface="+mn-ea"/>
              <a:cs typeface="+mn-cs"/>
            </a:endParaRPr>
          </a:p>
          <a:p>
            <a:endParaRPr lang="en-US" kern="1200">
              <a:solidFill>
                <a:schemeClr val="tx1"/>
              </a:solidFill>
              <a:latin typeface="+mn-lt"/>
              <a:ea typeface="+mn-ea"/>
              <a:cs typeface="+mn-cs"/>
            </a:endParaRPr>
          </a:p>
          <a:p>
            <a:r>
              <a:rPr lang="en-US" kern="1200">
                <a:solidFill>
                  <a:schemeClr val="tx1"/>
                </a:solidFill>
                <a:latin typeface="+mn-lt"/>
                <a:ea typeface="+mn-ea"/>
                <a:cs typeface="+mn-cs"/>
              </a:rPr>
              <a:t>Polarisproject.org</a:t>
            </a:r>
          </a:p>
          <a:p>
            <a:endParaRPr lang="en-US" kern="1200">
              <a:solidFill>
                <a:schemeClr val="tx1"/>
              </a:solidFill>
              <a:latin typeface="+mn-lt"/>
              <a:ea typeface="+mn-ea"/>
              <a:cs typeface="+mn-cs"/>
            </a:endParaRPr>
          </a:p>
        </p:txBody>
      </p:sp>
      <p:pic>
        <p:nvPicPr>
          <p:cNvPr id="7" name="Graphic 6" descr="Earth Globe Americas">
            <a:extLst>
              <a:ext uri="{FF2B5EF4-FFF2-40B4-BE49-F238E27FC236}">
                <a16:creationId xmlns:a16="http://schemas.microsoft.com/office/drawing/2014/main" id="{4F53739E-2A02-8A2D-16FD-5403363A3D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0040" y="1226248"/>
            <a:ext cx="4087368" cy="4087368"/>
          </a:xfrm>
          <a:prstGeom prst="rect">
            <a:avLst/>
          </a:prstGeom>
        </p:spPr>
      </p:pic>
      <p:sp>
        <p:nvSpPr>
          <p:cNvPr id="9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55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D8D46-0B1D-8DCC-1BF0-F272454E8F2F}"/>
              </a:ext>
            </a:extLst>
          </p:cNvPr>
          <p:cNvSpPr>
            <a:spLocks noGrp="1"/>
          </p:cNvSpPr>
          <p:nvPr>
            <p:ph type="title"/>
          </p:nvPr>
        </p:nvSpPr>
        <p:spPr>
          <a:xfrm>
            <a:off x="640080" y="640080"/>
            <a:ext cx="6894575" cy="3566160"/>
          </a:xfrm>
        </p:spPr>
        <p:txBody>
          <a:bodyPr vert="horz" lIns="91440" tIns="45720" rIns="91440" bIns="45720" rtlCol="0" anchor="b">
            <a:normAutofit/>
          </a:bodyPr>
          <a:lstStyle/>
          <a:p>
            <a:r>
              <a:rPr lang="en-US" sz="3600"/>
              <a:t>Approx. 27 million people are enslaved today.</a:t>
            </a:r>
            <a:br>
              <a:rPr lang="en-US" sz="3600"/>
            </a:br>
            <a:br>
              <a:rPr lang="en-US" sz="3600"/>
            </a:br>
            <a:r>
              <a:rPr lang="en-US" sz="3600"/>
              <a:t>Trafficking is the 3</a:t>
            </a:r>
            <a:r>
              <a:rPr lang="en-US" sz="3600" baseline="30000"/>
              <a:t>rd</a:t>
            </a:r>
            <a:r>
              <a:rPr lang="en-US" sz="3600"/>
              <a:t> largest illicit trade following drugs and weapons</a:t>
            </a:r>
            <a:br>
              <a:rPr lang="en-US" sz="3600"/>
            </a:br>
            <a:br>
              <a:rPr lang="en-US" sz="3600"/>
            </a:br>
            <a:r>
              <a:rPr lang="en-US" sz="3600"/>
              <a:t>Fastest growing crime worldwide</a:t>
            </a:r>
          </a:p>
        </p:txBody>
      </p:sp>
      <p:sp>
        <p:nvSpPr>
          <p:cNvPr id="3" name="Text Placeholder 2">
            <a:extLst>
              <a:ext uri="{FF2B5EF4-FFF2-40B4-BE49-F238E27FC236}">
                <a16:creationId xmlns:a16="http://schemas.microsoft.com/office/drawing/2014/main" id="{9C40BF55-B0C3-BECD-79AD-CEA031BFD1F1}"/>
              </a:ext>
            </a:extLst>
          </p:cNvPr>
          <p:cNvSpPr>
            <a:spLocks noGrp="1"/>
          </p:cNvSpPr>
          <p:nvPr>
            <p:ph type="body" idx="1"/>
          </p:nvPr>
        </p:nvSpPr>
        <p:spPr>
          <a:xfrm>
            <a:off x="640080" y="4636008"/>
            <a:ext cx="6894576" cy="1572768"/>
          </a:xfrm>
        </p:spPr>
        <p:txBody>
          <a:bodyPr vert="horz" lIns="91440" tIns="45720" rIns="91440" bIns="45720" rtlCol="0">
            <a:normAutofit/>
          </a:bodyPr>
          <a:lstStyle/>
          <a:p>
            <a:endParaRPr lang="en-US">
              <a:solidFill>
                <a:schemeClr val="tx1"/>
              </a:solidFill>
            </a:endParaRPr>
          </a:p>
          <a:p>
            <a:r>
              <a:rPr lang="en-US">
                <a:solidFill>
                  <a:schemeClr val="tx1"/>
                </a:solidFill>
              </a:rPr>
              <a:t>FBI.GOV</a:t>
            </a:r>
          </a:p>
        </p:txBody>
      </p:sp>
      <p:sp>
        <p:nvSpPr>
          <p:cNvPr id="12"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een and blue light&#10;&#10;Description automatically generated">
            <a:extLst>
              <a:ext uri="{FF2B5EF4-FFF2-40B4-BE49-F238E27FC236}">
                <a16:creationId xmlns:a16="http://schemas.microsoft.com/office/drawing/2014/main" id="{0CDEF311-64A4-7C91-BCEE-60C1C80F0A42}"/>
              </a:ext>
            </a:extLst>
          </p:cNvPr>
          <p:cNvPicPr>
            <a:picLocks noChangeAspect="1"/>
          </p:cNvPicPr>
          <p:nvPr/>
        </p:nvPicPr>
        <p:blipFill rotWithShape="1">
          <a:blip r:embed="rId2"/>
          <a:srcRect l="18170" r="22742"/>
          <a:stretch>
            <a:fillRect/>
          </a:stretch>
        </p:blipFill>
        <p:spPr>
          <a:xfrm>
            <a:off x="8139803"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p:spPr>
      </p:pic>
    </p:spTree>
    <p:extLst>
      <p:ext uri="{BB962C8B-B14F-4D97-AF65-F5344CB8AC3E}">
        <p14:creationId xmlns:p14="http://schemas.microsoft.com/office/powerpoint/2010/main" val="4271771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F7A95-C553-F98D-C802-222862CBD271}"/>
              </a:ext>
            </a:extLst>
          </p:cNvPr>
          <p:cNvSpPr>
            <a:spLocks noGrp="1"/>
          </p:cNvSpPr>
          <p:nvPr>
            <p:ph type="title"/>
          </p:nvPr>
        </p:nvSpPr>
        <p:spPr/>
        <p:txBody>
          <a:bodyPr/>
          <a:lstStyle/>
          <a:p>
            <a:r>
              <a:rPr lang="en-US" sz="4400" kern="1200" dirty="0">
                <a:latin typeface="+mj-lt"/>
                <a:ea typeface="+mj-ea"/>
                <a:cs typeface="+mj-cs"/>
              </a:rPr>
              <a:t>Stand Up Placer Services </a:t>
            </a:r>
            <a:endParaRPr lang="en-US" dirty="0"/>
          </a:p>
        </p:txBody>
      </p:sp>
      <p:sp>
        <p:nvSpPr>
          <p:cNvPr id="3" name="Text Placeholder 2">
            <a:extLst>
              <a:ext uri="{FF2B5EF4-FFF2-40B4-BE49-F238E27FC236}">
                <a16:creationId xmlns:a16="http://schemas.microsoft.com/office/drawing/2014/main" id="{F35F8456-216A-6DEE-FFAA-610C14ABC166}"/>
              </a:ext>
            </a:extLst>
          </p:cNvPr>
          <p:cNvSpPr>
            <a:spLocks noGrp="1"/>
          </p:cNvSpPr>
          <p:nvPr>
            <p:ph type="body" idx="1"/>
          </p:nvPr>
        </p:nvSpPr>
        <p:spPr/>
        <p:txBody>
          <a:bodyPr>
            <a:normAutofit fontScale="55000" lnSpcReduction="20000"/>
          </a:bodyPr>
          <a:lstStyle/>
          <a:p>
            <a:endParaRPr lang="en-US" sz="2400" kern="1200" dirty="0">
              <a:solidFill>
                <a:schemeClr val="tx1"/>
              </a:solidFill>
              <a:latin typeface="Tahoma"/>
              <a:ea typeface="Tahoma"/>
              <a:cs typeface="Tahoma"/>
            </a:endParaRPr>
          </a:p>
          <a:p>
            <a:endParaRPr lang="en-US" sz="2400" kern="1200" dirty="0">
              <a:solidFill>
                <a:schemeClr val="tx1"/>
              </a:solidFill>
              <a:latin typeface="Tahoma"/>
              <a:ea typeface="Tahoma"/>
              <a:cs typeface="Tahoma"/>
            </a:endParaRPr>
          </a:p>
          <a:p>
            <a:r>
              <a:rPr lang="en-US" sz="2400" kern="1200" dirty="0">
                <a:solidFill>
                  <a:schemeClr val="tx1"/>
                </a:solidFill>
                <a:latin typeface="Tahoma"/>
                <a:ea typeface="Tahoma"/>
                <a:cs typeface="Tahoma"/>
              </a:rPr>
              <a:t>Emergency Services </a:t>
            </a:r>
            <a:endParaRPr lang="en-US" dirty="0"/>
          </a:p>
          <a:p>
            <a:endParaRPr lang="en-US" dirty="0"/>
          </a:p>
        </p:txBody>
      </p:sp>
      <p:graphicFrame>
        <p:nvGraphicFramePr>
          <p:cNvPr id="12" name="Content Placeholder 3">
            <a:extLst>
              <a:ext uri="{FF2B5EF4-FFF2-40B4-BE49-F238E27FC236}">
                <a16:creationId xmlns:a16="http://schemas.microsoft.com/office/drawing/2014/main" id="{F425E168-6D06-D478-9E9C-05258F66187E}"/>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B33C0E40-5F78-0C08-1921-EB738195C57C}"/>
              </a:ext>
            </a:extLst>
          </p:cNvPr>
          <p:cNvSpPr>
            <a:spLocks noGrp="1"/>
          </p:cNvSpPr>
          <p:nvPr>
            <p:ph type="body" sz="quarter" idx="3"/>
          </p:nvPr>
        </p:nvSpPr>
        <p:spPr/>
        <p:txBody>
          <a:bodyPr>
            <a:normAutofit fontScale="55000" lnSpcReduction="20000"/>
          </a:bodyPr>
          <a:lstStyle/>
          <a:p>
            <a:r>
              <a:rPr lang="en-US" sz="2400" kern="1200" dirty="0">
                <a:solidFill>
                  <a:schemeClr val="tx1"/>
                </a:solidFill>
                <a:latin typeface="Tahoma"/>
                <a:ea typeface="Tahoma"/>
                <a:cs typeface="Tahoma"/>
              </a:rPr>
              <a:t>Supportive Services </a:t>
            </a:r>
            <a:endParaRPr lang="en-US" dirty="0"/>
          </a:p>
          <a:p>
            <a:endParaRPr lang="en-US" dirty="0"/>
          </a:p>
        </p:txBody>
      </p:sp>
      <p:sp>
        <p:nvSpPr>
          <p:cNvPr id="6" name="Content Placeholder 5">
            <a:extLst>
              <a:ext uri="{FF2B5EF4-FFF2-40B4-BE49-F238E27FC236}">
                <a16:creationId xmlns:a16="http://schemas.microsoft.com/office/drawing/2014/main" id="{848AA114-ED08-3B1E-5DF8-E150593F5BCE}"/>
              </a:ext>
            </a:extLst>
          </p:cNvPr>
          <p:cNvSpPr>
            <a:spLocks noGrp="1"/>
          </p:cNvSpPr>
          <p:nvPr>
            <p:ph sz="quarter" idx="4"/>
          </p:nvPr>
        </p:nvSpPr>
        <p:spPr/>
        <p:txBody>
          <a:bodyPr>
            <a:normAutofit fontScale="92500" lnSpcReduction="20000"/>
          </a:bodyPr>
          <a:lstStyle/>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Individual Therapy</a:t>
            </a:r>
          </a:p>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Group Therapy and Support Groups</a:t>
            </a:r>
          </a:p>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Legal Advocacy services</a:t>
            </a:r>
          </a:p>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Supportive housing programs</a:t>
            </a:r>
          </a:p>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Assistance signing up for Medi-Cal, CalFresh, WIC, CalWORKs</a:t>
            </a:r>
          </a:p>
          <a:p>
            <a:pPr marL="180023" indent="-180023" defTabSz="576072">
              <a:lnSpc>
                <a:spcPct val="120000"/>
              </a:lnSpc>
              <a:spcBef>
                <a:spcPts val="126"/>
              </a:spcBef>
              <a:spcAft>
                <a:spcPts val="126"/>
              </a:spcAft>
              <a:buFont typeface="Arial,Sans-Serif" panose="020B0604020202020204" pitchFamily="34" charset="0"/>
              <a:buChar char="•"/>
            </a:pPr>
            <a:r>
              <a:rPr lang="en-US" sz="2600" kern="1200" dirty="0">
                <a:solidFill>
                  <a:schemeClr val="tx1"/>
                </a:solidFill>
                <a:latin typeface="Tahoma"/>
                <a:ea typeface="Tahoma"/>
                <a:cs typeface="Tahoma"/>
              </a:rPr>
              <a:t>Outreach and Prevention programming</a:t>
            </a:r>
          </a:p>
          <a:p>
            <a:pPr marL="180023" indent="-180023" defTabSz="576072">
              <a:lnSpc>
                <a:spcPct val="120000"/>
              </a:lnSpc>
              <a:spcBef>
                <a:spcPts val="126"/>
              </a:spcBef>
              <a:spcAft>
                <a:spcPts val="126"/>
              </a:spcAft>
              <a:buFont typeface="Arial,Sans-Serif" panose="020B0604020202020204" pitchFamily="34" charset="0"/>
              <a:buChar char="•"/>
            </a:pPr>
            <a:r>
              <a:rPr lang="en-US" sz="2600" dirty="0">
                <a:latin typeface="Tahoma" panose="020B0604030504040204" pitchFamily="34" charset="0"/>
                <a:ea typeface="Tahoma" panose="020B0604030504040204" pitchFamily="34" charset="0"/>
                <a:cs typeface="Tahoma" panose="020B0604030504040204" pitchFamily="34" charset="0"/>
              </a:rPr>
              <a:t>Comprehensive Advocacy</a:t>
            </a:r>
          </a:p>
          <a:p>
            <a:endParaRPr lang="en-US" dirty="0"/>
          </a:p>
        </p:txBody>
      </p:sp>
    </p:spTree>
    <p:extLst>
      <p:ext uri="{BB962C8B-B14F-4D97-AF65-F5344CB8AC3E}">
        <p14:creationId xmlns:p14="http://schemas.microsoft.com/office/powerpoint/2010/main" val="1943860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E87EAB2-E943-AFBA-B804-0A143EFBFBFB}"/>
              </a:ext>
            </a:extLst>
          </p:cNvPr>
          <p:cNvPicPr>
            <a:picLocks noChangeAspect="1"/>
          </p:cNvPicPr>
          <p:nvPr/>
        </p:nvPicPr>
        <p:blipFill rotWithShape="1">
          <a:blip r:embed="rId3">
            <a:alphaModFix amt="50000"/>
          </a:blip>
          <a:srcRect l="4468" r="1" b="1"/>
          <a:stretch>
            <a:fillRect/>
          </a:stretch>
        </p:blipFill>
        <p:spPr>
          <a:xfrm>
            <a:off x="20" y="10"/>
            <a:ext cx="12188930" cy="6857990"/>
          </a:xfrm>
          <a:prstGeom prst="rect">
            <a:avLst/>
          </a:prstGeom>
        </p:spPr>
      </p:pic>
      <p:sp>
        <p:nvSpPr>
          <p:cNvPr id="7" name="Title 6">
            <a:extLst>
              <a:ext uri="{FF2B5EF4-FFF2-40B4-BE49-F238E27FC236}">
                <a16:creationId xmlns:a16="http://schemas.microsoft.com/office/drawing/2014/main" id="{82D592DA-FB84-223E-E173-4AB3EFD3E5ED}"/>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3600">
                <a:solidFill>
                  <a:schemeClr val="bg1"/>
                </a:solidFill>
              </a:rPr>
              <a:t>More than 65% of Human Trafficking Cases reported</a:t>
            </a:r>
            <a:br>
              <a:rPr lang="en-US" sz="3600">
                <a:solidFill>
                  <a:schemeClr val="bg1"/>
                </a:solidFill>
              </a:rPr>
            </a:br>
            <a:r>
              <a:rPr lang="en-US" sz="3600">
                <a:solidFill>
                  <a:schemeClr val="bg1"/>
                </a:solidFill>
              </a:rPr>
              <a:t>are Sex Trafficking.</a:t>
            </a:r>
            <a:br>
              <a:rPr lang="en-US" sz="3600">
                <a:solidFill>
                  <a:schemeClr val="bg1"/>
                </a:solidFill>
              </a:rPr>
            </a:br>
            <a:br>
              <a:rPr lang="en-US" sz="3600">
                <a:solidFill>
                  <a:schemeClr val="bg1"/>
                </a:solidFill>
              </a:rPr>
            </a:br>
            <a:r>
              <a:rPr lang="en-US" sz="3600">
                <a:solidFill>
                  <a:schemeClr val="bg1"/>
                </a:solidFill>
              </a:rPr>
              <a:t>Data from Polaris Project/National Human Trafficking Hotline 2021 Report </a:t>
            </a:r>
          </a:p>
        </p:txBody>
      </p:sp>
      <p:sp>
        <p:nvSpPr>
          <p:cNvPr id="16"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187C1B77-0F24-4236-2E00-48224C306B0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fld id="{3568CD38-9A1E-F74B-B656-1A70223E9081}" type="datetime1">
              <a:rPr lang="en-US">
                <a:solidFill>
                  <a:srgbClr val="FFFFFF"/>
                </a:solidFill>
                <a:latin typeface="Calibri" panose="020F0502020204030204"/>
              </a:rPr>
              <a:pPr>
                <a:spcAft>
                  <a:spcPts val="600"/>
                </a:spcAft>
                <a:defRPr/>
              </a:pPr>
              <a:t>5/21/2026</a:t>
            </a:fld>
            <a:endParaRPr lang="en-US">
              <a:solidFill>
                <a:srgbClr val="FFFFFF"/>
              </a:solidFill>
              <a:latin typeface="Calibri" panose="020F0502020204030204"/>
            </a:endParaRPr>
          </a:p>
        </p:txBody>
      </p:sp>
      <p:sp>
        <p:nvSpPr>
          <p:cNvPr id="5" name="Footer Placeholder 4">
            <a:extLst>
              <a:ext uri="{FF2B5EF4-FFF2-40B4-BE49-F238E27FC236}">
                <a16:creationId xmlns:a16="http://schemas.microsoft.com/office/drawing/2014/main" id="{CCA3D275-D896-DC77-F9CF-107768492028}"/>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srgbClr val="FFFFFF"/>
                </a:solidFill>
                <a:latin typeface="Calibri" panose="020F0502020204030204"/>
                <a:ea typeface="+mn-ea"/>
                <a:cs typeface="+mn-cs"/>
              </a:rPr>
              <a:t>www.StandUpPlacer.org</a:t>
            </a:r>
          </a:p>
        </p:txBody>
      </p:sp>
      <p:sp>
        <p:nvSpPr>
          <p:cNvPr id="6" name="Slide Number Placeholder 5">
            <a:extLst>
              <a:ext uri="{FF2B5EF4-FFF2-40B4-BE49-F238E27FC236}">
                <a16:creationId xmlns:a16="http://schemas.microsoft.com/office/drawing/2014/main" id="{F1025471-95A0-20B0-2B46-FD669C57798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B084A15-0D1D-D54B-8AF7-816B7AF6F0DF}" type="slidenum">
              <a:rPr lang="en-US">
                <a:solidFill>
                  <a:srgbClr val="FFFFFF"/>
                </a:solidFill>
                <a:latin typeface="Calibri" panose="020F0502020204030204"/>
              </a:rPr>
              <a:pPr>
                <a:spcAft>
                  <a:spcPts val="600"/>
                </a:spcAft>
                <a:defRPr/>
              </a:pPr>
              <a:t>20</a:t>
            </a:fld>
            <a:endParaRPr lang="en-US">
              <a:solidFill>
                <a:srgbClr val="FFFFFF"/>
              </a:solidFill>
              <a:latin typeface="Calibri" panose="020F0502020204030204"/>
            </a:endParaRPr>
          </a:p>
        </p:txBody>
      </p:sp>
    </p:spTree>
    <p:extLst>
      <p:ext uri="{BB962C8B-B14F-4D97-AF65-F5344CB8AC3E}">
        <p14:creationId xmlns:p14="http://schemas.microsoft.com/office/powerpoint/2010/main" val="343223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Arc 33">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B40A39-014F-90D4-8C3E-A1D1198AB7B7}"/>
              </a:ext>
            </a:extLst>
          </p:cNvPr>
          <p:cNvSpPr>
            <a:spLocks noGrp="1"/>
          </p:cNvSpPr>
          <p:nvPr>
            <p:ph type="title"/>
          </p:nvPr>
        </p:nvSpPr>
        <p:spPr>
          <a:xfrm>
            <a:off x="5894962" y="479493"/>
            <a:ext cx="5458838" cy="1325563"/>
          </a:xfrm>
        </p:spPr>
        <p:txBody>
          <a:bodyPr>
            <a:normAutofit/>
          </a:bodyPr>
          <a:lstStyle/>
          <a:p>
            <a:r>
              <a:rPr lang="en-US"/>
              <a:t>California Statistics 2023</a:t>
            </a:r>
          </a:p>
        </p:txBody>
      </p:sp>
      <p:sp>
        <p:nvSpPr>
          <p:cNvPr id="36" name="Freeform: Shape 3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een sign with white text&#10;&#10;Description automatically generated">
            <a:extLst>
              <a:ext uri="{FF2B5EF4-FFF2-40B4-BE49-F238E27FC236}">
                <a16:creationId xmlns:a16="http://schemas.microsoft.com/office/drawing/2014/main" id="{2C8A11A3-70F6-2A11-A54C-6CBF5266CC9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043" r="1" b="1"/>
          <a:stretch>
            <a:fillRect/>
          </a:stretch>
        </p:blipFill>
        <p:spPr>
          <a:xfrm>
            <a:off x="703182" y="2031004"/>
            <a:ext cx="4777381" cy="262624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D274726C-FC4A-F6C0-0452-EB9D9AD16ABD}"/>
              </a:ext>
            </a:extLst>
          </p:cNvPr>
          <p:cNvSpPr>
            <a:spLocks noGrp="1"/>
          </p:cNvSpPr>
          <p:nvPr>
            <p:ph idx="1"/>
          </p:nvPr>
        </p:nvSpPr>
        <p:spPr>
          <a:xfrm>
            <a:off x="5894962" y="1984443"/>
            <a:ext cx="5458838" cy="4192520"/>
          </a:xfrm>
        </p:spPr>
        <p:txBody>
          <a:bodyPr>
            <a:normAutofit/>
          </a:bodyPr>
          <a:lstStyle/>
          <a:p>
            <a:endParaRPr lang="en-US" sz="2400"/>
          </a:p>
          <a:p>
            <a:endParaRPr lang="en-US" sz="2400" b="1" i="0">
              <a:effectLst/>
              <a:latin typeface="Roboto" panose="02000000000000000000" pitchFamily="2" charset="0"/>
            </a:endParaRPr>
          </a:p>
          <a:p>
            <a:r>
              <a:rPr lang="en-US" sz="2400" i="0">
                <a:effectLst/>
                <a:latin typeface="Roboto" panose="02000000000000000000" pitchFamily="2" charset="0"/>
              </a:rPr>
              <a:t>3,152 calls </a:t>
            </a:r>
            <a:r>
              <a:rPr lang="en-US" sz="2400" b="0" i="0">
                <a:effectLst/>
                <a:latin typeface="Roboto" panose="02000000000000000000" pitchFamily="2" charset="0"/>
              </a:rPr>
              <a:t>were received by the Hotline in 2023 from California.</a:t>
            </a:r>
          </a:p>
          <a:p>
            <a:endParaRPr lang="en-US" sz="2400">
              <a:latin typeface="Roboto" panose="02000000000000000000" pitchFamily="2" charset="0"/>
            </a:endParaRPr>
          </a:p>
          <a:p>
            <a:r>
              <a:rPr lang="en-US" sz="2400" i="0">
                <a:effectLst/>
                <a:latin typeface="Roboto" panose="02000000000000000000" pitchFamily="2" charset="0"/>
              </a:rPr>
              <a:t>1,043 calls </a:t>
            </a:r>
            <a:r>
              <a:rPr lang="en-US" sz="2400" b="0" i="0">
                <a:effectLst/>
                <a:latin typeface="Roboto" panose="02000000000000000000" pitchFamily="2" charset="0"/>
              </a:rPr>
              <a:t>received were from victims or survivors of human trafficking</a:t>
            </a:r>
          </a:p>
          <a:p>
            <a:r>
              <a:rPr lang="en-US" sz="2400">
                <a:latin typeface="Roboto" panose="02000000000000000000" pitchFamily="2" charset="0"/>
              </a:rPr>
              <a:t>National Human Trafficking Hotline</a:t>
            </a:r>
          </a:p>
          <a:p>
            <a:endParaRPr lang="en-US" sz="2400" b="0" i="0">
              <a:effectLst/>
              <a:latin typeface="Roboto" panose="02000000000000000000" pitchFamily="2" charset="0"/>
            </a:endParaRPr>
          </a:p>
          <a:p>
            <a:endParaRPr lang="en-US" sz="2400"/>
          </a:p>
        </p:txBody>
      </p:sp>
      <p:sp>
        <p:nvSpPr>
          <p:cNvPr id="6" name="TextBox 5">
            <a:extLst>
              <a:ext uri="{FF2B5EF4-FFF2-40B4-BE49-F238E27FC236}">
                <a16:creationId xmlns:a16="http://schemas.microsoft.com/office/drawing/2014/main" id="{DB38EFC0-3C7F-950F-83A2-5BDA46B1284C}"/>
              </a:ext>
            </a:extLst>
          </p:cNvPr>
          <p:cNvSpPr txBox="1"/>
          <p:nvPr/>
        </p:nvSpPr>
        <p:spPr>
          <a:xfrm>
            <a:off x="9581991" y="6657945"/>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travelinusa.us/itineraries/west-coast/california/">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4177424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lake surrounded by trees and mountains">
            <a:extLst>
              <a:ext uri="{FF2B5EF4-FFF2-40B4-BE49-F238E27FC236}">
                <a16:creationId xmlns:a16="http://schemas.microsoft.com/office/drawing/2014/main" id="{94502E2D-B0B9-F710-C500-CD0C50887CB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2" r="6005"/>
          <a:stretch>
            <a:fillRect/>
          </a:stretch>
        </p:blipFill>
        <p:spPr>
          <a:xfrm>
            <a:off x="2522356" y="10"/>
            <a:ext cx="9669642" cy="6857990"/>
          </a:xfrm>
          <a:prstGeom prst="rect">
            <a:avLst/>
          </a:prstGeom>
        </p:spPr>
      </p:pic>
      <p:sp>
        <p:nvSpPr>
          <p:cNvPr id="27" name="Rectangle 2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461C96-DF69-A85B-4167-3B45583822D3}"/>
              </a:ext>
            </a:extLst>
          </p:cNvPr>
          <p:cNvSpPr>
            <a:spLocks noGrp="1"/>
          </p:cNvSpPr>
          <p:nvPr>
            <p:ph type="title"/>
          </p:nvPr>
        </p:nvSpPr>
        <p:spPr>
          <a:xfrm>
            <a:off x="838200" y="365125"/>
            <a:ext cx="3822189" cy="1899912"/>
          </a:xfrm>
        </p:spPr>
        <p:txBody>
          <a:bodyPr>
            <a:normAutofit/>
          </a:bodyPr>
          <a:lstStyle/>
          <a:p>
            <a:r>
              <a:rPr lang="en-US" sz="4000"/>
              <a:t>California Statistics 2023</a:t>
            </a:r>
          </a:p>
        </p:txBody>
      </p:sp>
      <p:sp>
        <p:nvSpPr>
          <p:cNvPr id="3" name="Content Placeholder 2">
            <a:extLst>
              <a:ext uri="{FF2B5EF4-FFF2-40B4-BE49-F238E27FC236}">
                <a16:creationId xmlns:a16="http://schemas.microsoft.com/office/drawing/2014/main" id="{3CC83835-A92A-0372-5B39-40077A94A23A}"/>
              </a:ext>
            </a:extLst>
          </p:cNvPr>
          <p:cNvSpPr>
            <a:spLocks noGrp="1"/>
          </p:cNvSpPr>
          <p:nvPr>
            <p:ph idx="1"/>
          </p:nvPr>
        </p:nvSpPr>
        <p:spPr>
          <a:xfrm>
            <a:off x="838200" y="2434201"/>
            <a:ext cx="3822189" cy="3742762"/>
          </a:xfrm>
        </p:spPr>
        <p:txBody>
          <a:bodyPr>
            <a:normAutofit/>
          </a:bodyPr>
          <a:lstStyle/>
          <a:p>
            <a:endParaRPr lang="en-US" sz="2000"/>
          </a:p>
          <a:p>
            <a:r>
              <a:rPr lang="en-US" sz="2000"/>
              <a:t>Adult callers: 868</a:t>
            </a:r>
          </a:p>
          <a:p>
            <a:r>
              <a:rPr lang="en-US" sz="2000"/>
              <a:t>Minor callers: 297</a:t>
            </a:r>
          </a:p>
          <a:p>
            <a:endParaRPr lang="en-US" sz="2000"/>
          </a:p>
          <a:p>
            <a:r>
              <a:rPr lang="en-US" sz="2000"/>
              <a:t>Females: 860</a:t>
            </a:r>
          </a:p>
          <a:p>
            <a:r>
              <a:rPr lang="en-US" sz="2000"/>
              <a:t>Males: 178</a:t>
            </a:r>
          </a:p>
          <a:p>
            <a:endParaRPr lang="en-US" sz="2000"/>
          </a:p>
          <a:p>
            <a:r>
              <a:rPr lang="en-US" sz="2000"/>
              <a:t>National Human Trafficking Hotline</a:t>
            </a:r>
          </a:p>
        </p:txBody>
      </p:sp>
    </p:spTree>
    <p:extLst>
      <p:ext uri="{BB962C8B-B14F-4D97-AF65-F5344CB8AC3E}">
        <p14:creationId xmlns:p14="http://schemas.microsoft.com/office/powerpoint/2010/main" val="2585787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CCF0F-7ACA-06EB-3B20-5EECBD30E9C5}"/>
              </a:ext>
            </a:extLst>
          </p:cNvPr>
          <p:cNvSpPr>
            <a:spLocks noGrp="1"/>
          </p:cNvSpPr>
          <p:nvPr>
            <p:ph type="title"/>
          </p:nvPr>
        </p:nvSpPr>
        <p:spPr>
          <a:xfrm>
            <a:off x="761840" y="1138265"/>
            <a:ext cx="4544762" cy="1401183"/>
          </a:xfrm>
        </p:spPr>
        <p:txBody>
          <a:bodyPr anchor="t">
            <a:normAutofit/>
          </a:bodyPr>
          <a:lstStyle/>
          <a:p>
            <a:pPr marL="0" marR="0">
              <a:spcBef>
                <a:spcPts val="0"/>
              </a:spcBef>
              <a:spcAft>
                <a:spcPts val="800"/>
              </a:spcAft>
            </a:pPr>
            <a:r>
              <a:rPr lang="en-US" sz="3200" b="1" kern="100">
                <a:effectLst/>
                <a:latin typeface="Aptos" panose="020B0004020202020204" pitchFamily="34" charset="0"/>
                <a:ea typeface="Aptos" panose="020B0004020202020204" pitchFamily="34" charset="0"/>
                <a:cs typeface="Times New Roman" panose="02020603050405020304" pitchFamily="18" charset="0"/>
              </a:rPr>
              <a:t>Two Types of Human Trafficking</a:t>
            </a:r>
            <a:endParaRPr lang="en-US" sz="32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23" name="Straight Connector 22">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EB83D3F1-27B7-37C0-1432-DDE68BD1B820}"/>
              </a:ext>
            </a:extLst>
          </p:cNvPr>
          <p:cNvPicPr>
            <a:picLocks noChangeAspect="1"/>
          </p:cNvPicPr>
          <p:nvPr/>
        </p:nvPicPr>
        <p:blipFill>
          <a:blip r:embed="rId2"/>
          <a:srcRect t="15730"/>
          <a:stretch>
            <a:fillRect/>
          </a:stretch>
        </p:blipFill>
        <p:spPr>
          <a:xfrm>
            <a:off x="6082748" y="1929562"/>
            <a:ext cx="5334160" cy="3000477"/>
          </a:xfrm>
          <a:prstGeom prst="rect">
            <a:avLst/>
          </a:prstGeom>
        </p:spPr>
      </p:pic>
      <p:graphicFrame>
        <p:nvGraphicFramePr>
          <p:cNvPr id="5" name="Content Placeholder 2">
            <a:extLst>
              <a:ext uri="{FF2B5EF4-FFF2-40B4-BE49-F238E27FC236}">
                <a16:creationId xmlns:a16="http://schemas.microsoft.com/office/drawing/2014/main" id="{C0D8C007-D4C3-F222-AE4C-DB900ED1B958}"/>
              </a:ext>
            </a:extLst>
          </p:cNvPr>
          <p:cNvGraphicFramePr>
            <a:graphicFrameLocks noGrp="1"/>
          </p:cNvGraphicFramePr>
          <p:nvPr>
            <p:ph idx="1"/>
            <p:extLst>
              <p:ext uri="{D42A27DB-BD31-4B8C-83A1-F6EECF244321}">
                <p14:modId xmlns:p14="http://schemas.microsoft.com/office/powerpoint/2010/main" val="1856323265"/>
              </p:ext>
            </p:extLst>
          </p:nvPr>
        </p:nvGraphicFramePr>
        <p:xfrm>
          <a:off x="761840" y="2551176"/>
          <a:ext cx="4544762" cy="36029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2507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AA89C6E-2DBF-0D34-93E2-46A138E8C676}"/>
              </a:ext>
            </a:extLst>
          </p:cNvPr>
          <p:cNvPicPr>
            <a:picLocks noChangeAspect="1"/>
          </p:cNvPicPr>
          <p:nvPr/>
        </p:nvPicPr>
        <p:blipFill>
          <a:blip r:embed="rId3"/>
          <a:srcRect l="1180" r="17848" b="2"/>
          <a:stretch>
            <a:fillRect/>
          </a:stretch>
        </p:blipFill>
        <p:spPr>
          <a:xfrm>
            <a:off x="20" y="10"/>
            <a:ext cx="6204384" cy="5114534"/>
          </a:xfrm>
          <a:custGeom>
            <a:avLst/>
            <a:gdLst/>
            <a:ahLst/>
            <a:cxnLst/>
            <a:rect l="l" t="t" r="r" b="b"/>
            <a:pathLst>
              <a:path w="6204404" h="5114544">
                <a:moveTo>
                  <a:pt x="5659431" y="0"/>
                </a:moveTo>
                <a:lnTo>
                  <a:pt x="6157098" y="0"/>
                </a:lnTo>
                <a:lnTo>
                  <a:pt x="6181355" y="190991"/>
                </a:lnTo>
                <a:cubicBezTo>
                  <a:pt x="6196596" y="341154"/>
                  <a:pt x="6204404" y="493515"/>
                  <a:pt x="6204404" y="647700"/>
                </a:cubicBezTo>
                <a:cubicBezTo>
                  <a:pt x="6204404" y="3114670"/>
                  <a:pt x="4205578" y="5114544"/>
                  <a:pt x="1739900" y="5114544"/>
                </a:cubicBezTo>
                <a:cubicBezTo>
                  <a:pt x="1123481" y="5114544"/>
                  <a:pt x="536240" y="4989552"/>
                  <a:pt x="2114" y="4763518"/>
                </a:cubicBezTo>
                <a:lnTo>
                  <a:pt x="0" y="4762561"/>
                </a:lnTo>
                <a:lnTo>
                  <a:pt x="0" y="4226363"/>
                </a:lnTo>
                <a:lnTo>
                  <a:pt x="15791" y="4234455"/>
                </a:lnTo>
                <a:cubicBezTo>
                  <a:pt x="537360" y="4485921"/>
                  <a:pt x="1122182" y="4626842"/>
                  <a:pt x="1739899" y="4626842"/>
                </a:cubicBezTo>
                <a:cubicBezTo>
                  <a:pt x="3936226" y="4626842"/>
                  <a:pt x="5716700" y="2845319"/>
                  <a:pt x="5716700" y="647700"/>
                </a:cubicBezTo>
                <a:cubicBezTo>
                  <a:pt x="5716700" y="510349"/>
                  <a:pt x="5709745" y="374623"/>
                  <a:pt x="5696169" y="240856"/>
                </a:cubicBezTo>
                <a:close/>
              </a:path>
            </a:pathLst>
          </a:custGeom>
        </p:spPr>
      </p:pic>
      <p:sp>
        <p:nvSpPr>
          <p:cNvPr id="2" name="Title 1">
            <a:extLst>
              <a:ext uri="{FF2B5EF4-FFF2-40B4-BE49-F238E27FC236}">
                <a16:creationId xmlns:a16="http://schemas.microsoft.com/office/drawing/2014/main" id="{6FD2F1D5-7514-925F-59B7-D157280C63AD}"/>
              </a:ext>
            </a:extLst>
          </p:cNvPr>
          <p:cNvSpPr>
            <a:spLocks noGrp="1"/>
          </p:cNvSpPr>
          <p:nvPr>
            <p:ph type="title"/>
          </p:nvPr>
        </p:nvSpPr>
        <p:spPr>
          <a:xfrm>
            <a:off x="481014" y="327026"/>
            <a:ext cx="4164011" cy="2611437"/>
          </a:xfrm>
        </p:spPr>
        <p:txBody>
          <a:bodyPr vert="horz" lIns="91440" tIns="45720" rIns="91440" bIns="45720" rtlCol="0" anchor="ctr">
            <a:normAutofit/>
          </a:bodyPr>
          <a:lstStyle/>
          <a:p>
            <a:r>
              <a:rPr lang="en-US" sz="3600"/>
              <a:t>There are 2 main types of sex trafficking: </a:t>
            </a:r>
          </a:p>
        </p:txBody>
      </p:sp>
      <p:sp>
        <p:nvSpPr>
          <p:cNvPr id="5" name="Date Placeholder 4">
            <a:extLst>
              <a:ext uri="{FF2B5EF4-FFF2-40B4-BE49-F238E27FC236}">
                <a16:creationId xmlns:a16="http://schemas.microsoft.com/office/drawing/2014/main" id="{2206909B-726A-957A-8297-55710537D7AA}"/>
              </a:ext>
            </a:extLst>
          </p:cNvPr>
          <p:cNvSpPr>
            <a:spLocks noGrp="1"/>
          </p:cNvSpPr>
          <p:nvPr>
            <p:ph type="dt" sz="half" idx="10"/>
          </p:nvPr>
        </p:nvSpPr>
        <p:spPr>
          <a:xfrm>
            <a:off x="481013" y="6356350"/>
            <a:ext cx="2743200" cy="365125"/>
          </a:xfrm>
        </p:spPr>
        <p:txBody>
          <a:bodyPr vert="horz" lIns="91440" tIns="45720" rIns="91440" bIns="45720" rtlCol="0" anchor="ctr">
            <a:normAutofit/>
          </a:bodyPr>
          <a:lstStyle/>
          <a:p>
            <a:pPr>
              <a:spcAft>
                <a:spcPts val="600"/>
              </a:spcAft>
              <a:defRPr/>
            </a:pPr>
            <a:fld id="{3568CD38-9A1E-F74B-B656-1A70223E9081}" type="datetime1">
              <a:rPr lang="en-US" smtClean="0">
                <a:solidFill>
                  <a:schemeClr val="tx1">
                    <a:lumMod val="75000"/>
                    <a:lumOff val="25000"/>
                  </a:schemeClr>
                </a:solidFill>
                <a:latin typeface="Calibri" panose="020F0502020204030204"/>
              </a:rPr>
              <a:pPr>
                <a:spcAft>
                  <a:spcPts val="600"/>
                </a:spcAft>
                <a:defRPr/>
              </a:pPr>
              <a:t>5/21/2026</a:t>
            </a:fld>
            <a:endParaRPr lang="en-US">
              <a:solidFill>
                <a:schemeClr val="tx1">
                  <a:lumMod val="75000"/>
                  <a:lumOff val="25000"/>
                </a:schemeClr>
              </a:solidFill>
              <a:latin typeface="Calibri" panose="020F0502020204030204"/>
            </a:endParaRPr>
          </a:p>
        </p:txBody>
      </p:sp>
      <p:sp>
        <p:nvSpPr>
          <p:cNvPr id="6" name="Footer Placeholder 5">
            <a:extLst>
              <a:ext uri="{FF2B5EF4-FFF2-40B4-BE49-F238E27FC236}">
                <a16:creationId xmlns:a16="http://schemas.microsoft.com/office/drawing/2014/main" id="{76D0C2DC-1F43-EB8D-3691-69E9F8C9AD98}"/>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schemeClr val="tx1">
                    <a:lumMod val="75000"/>
                    <a:lumOff val="25000"/>
                  </a:schemeClr>
                </a:solidFill>
                <a:latin typeface="Calibri" panose="020F0502020204030204"/>
                <a:ea typeface="+mn-ea"/>
                <a:cs typeface="+mn-cs"/>
              </a:rPr>
              <a:t>www.StandUpPlacer.org</a:t>
            </a:r>
          </a:p>
        </p:txBody>
      </p:sp>
      <p:sp>
        <p:nvSpPr>
          <p:cNvPr id="7" name="Slide Number Placeholder 6">
            <a:extLst>
              <a:ext uri="{FF2B5EF4-FFF2-40B4-BE49-F238E27FC236}">
                <a16:creationId xmlns:a16="http://schemas.microsoft.com/office/drawing/2014/main" id="{22CA8017-8A38-9A65-A2A4-180F0490E6E8}"/>
              </a:ext>
            </a:extLst>
          </p:cNvPr>
          <p:cNvSpPr>
            <a:spLocks noGrp="1"/>
          </p:cNvSpPr>
          <p:nvPr>
            <p:ph type="sldNum" sz="quarter" idx="12"/>
          </p:nvPr>
        </p:nvSpPr>
        <p:spPr>
          <a:xfrm>
            <a:off x="8966200" y="6356350"/>
            <a:ext cx="2743200" cy="365125"/>
          </a:xfrm>
        </p:spPr>
        <p:txBody>
          <a:bodyPr vert="horz" lIns="91440" tIns="45720" rIns="91440" bIns="45720" rtlCol="0" anchor="ctr">
            <a:normAutofit/>
          </a:bodyPr>
          <a:lstStyle/>
          <a:p>
            <a:pPr>
              <a:spcAft>
                <a:spcPts val="600"/>
              </a:spcAft>
              <a:defRPr/>
            </a:pPr>
            <a:fld id="{2B084A15-0D1D-D54B-8AF7-816B7AF6F0DF}" type="slidenum">
              <a:rPr lang="en-US" smtClean="0">
                <a:solidFill>
                  <a:schemeClr val="tx1">
                    <a:lumMod val="75000"/>
                    <a:lumOff val="25000"/>
                  </a:schemeClr>
                </a:solidFill>
                <a:latin typeface="Calibri" panose="020F0502020204030204"/>
              </a:rPr>
              <a:pPr>
                <a:spcAft>
                  <a:spcPts val="600"/>
                </a:spcAft>
                <a:defRPr/>
              </a:pPr>
              <a:t>24</a:t>
            </a:fld>
            <a:endParaRPr lang="en-US">
              <a:solidFill>
                <a:schemeClr val="tx1">
                  <a:lumMod val="75000"/>
                  <a:lumOff val="25000"/>
                </a:schemeClr>
              </a:solidFill>
              <a:latin typeface="Calibri" panose="020F0502020204030204"/>
            </a:endParaRPr>
          </a:p>
        </p:txBody>
      </p:sp>
      <p:graphicFrame>
        <p:nvGraphicFramePr>
          <p:cNvPr id="9" name="Content Placeholder 2">
            <a:extLst>
              <a:ext uri="{FF2B5EF4-FFF2-40B4-BE49-F238E27FC236}">
                <a16:creationId xmlns:a16="http://schemas.microsoft.com/office/drawing/2014/main" id="{EA1D6F62-DE25-2966-1566-D5E870A255FF}"/>
              </a:ext>
            </a:extLst>
          </p:cNvPr>
          <p:cNvGraphicFramePr>
            <a:graphicFrameLocks noGrp="1"/>
          </p:cNvGraphicFramePr>
          <p:nvPr>
            <p:ph sz="half" idx="1"/>
            <p:extLst>
              <p:ext uri="{D42A27DB-BD31-4B8C-83A1-F6EECF244321}">
                <p14:modId xmlns:p14="http://schemas.microsoft.com/office/powerpoint/2010/main" val="3015875401"/>
              </p:ext>
            </p:extLst>
          </p:nvPr>
        </p:nvGraphicFramePr>
        <p:xfrm>
          <a:off x="6381750" y="2119313"/>
          <a:ext cx="5329236" cy="40576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7275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5" name="Group 1034">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036" name="Oval 1035">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Oval 1036">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Oval 1037">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Oval 1038">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0" name="Oval 1039">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Oval 1040">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3" name="Rectangle 1042">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5" name="Group 1044">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1046" name="Straight Connector 1045">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47" name="Straight Connector 1046">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48" name="Straight Connector 1047">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49" name="Straight Connector 1048">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026" name="Picture 2" descr="Human Sex Trafficking - Women's Healthcare">
            <a:extLst>
              <a:ext uri="{FF2B5EF4-FFF2-40B4-BE49-F238E27FC236}">
                <a16:creationId xmlns:a16="http://schemas.microsoft.com/office/drawing/2014/main" id="{DC069150-65D6-5B5C-0807-3B745C108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168" r="2" b="2"/>
          <a:stretch>
            <a:fillRect/>
          </a:stretch>
        </p:blipFill>
        <p:spPr bwMode="auto">
          <a:xfrm>
            <a:off x="626590" y="317578"/>
            <a:ext cx="10851111"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1051" name="Group 1050">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1052" name="Straight Connector 1051">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57" name="Rectangle 1056">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9" name="Group 1058">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060" name="Straight Connector 1059">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aphicFrame>
        <p:nvGraphicFramePr>
          <p:cNvPr id="5" name="TextBox 2">
            <a:extLst>
              <a:ext uri="{FF2B5EF4-FFF2-40B4-BE49-F238E27FC236}">
                <a16:creationId xmlns:a16="http://schemas.microsoft.com/office/drawing/2014/main" id="{AA47BD5B-F1DC-B29B-2446-3C569270102E}"/>
              </a:ext>
            </a:extLst>
          </p:cNvPr>
          <p:cNvGraphicFramePr/>
          <p:nvPr>
            <p:extLst>
              <p:ext uri="{D42A27DB-BD31-4B8C-83A1-F6EECF244321}">
                <p14:modId xmlns:p14="http://schemas.microsoft.com/office/powerpoint/2010/main" val="4155431534"/>
              </p:ext>
            </p:extLst>
          </p:nvPr>
        </p:nvGraphicFramePr>
        <p:xfrm>
          <a:off x="5486080" y="4018143"/>
          <a:ext cx="5674105" cy="2129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6439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5C51CF55-48B6-EE0E-5DDD-8AD181C36D00}"/>
              </a:ext>
            </a:extLst>
          </p:cNvPr>
          <p:cNvPicPr>
            <a:picLocks noChangeAspect="1"/>
          </p:cNvPicPr>
          <p:nvPr/>
        </p:nvPicPr>
        <p:blipFill>
          <a:blip r:embed="rId2">
            <a:alphaModFix amt="55000"/>
          </a:blip>
          <a:srcRect/>
          <a:stretch>
            <a:fillRect/>
          </a:stretch>
        </p:blipFill>
        <p:spPr>
          <a:xfrm>
            <a:off x="20" y="-9107"/>
            <a:ext cx="12191980" cy="6858000"/>
          </a:xfrm>
          <a:prstGeom prst="rect">
            <a:avLst/>
          </a:prstGeom>
        </p:spPr>
      </p:pic>
      <p:sp>
        <p:nvSpPr>
          <p:cNvPr id="2" name="Title 1">
            <a:extLst>
              <a:ext uri="{FF2B5EF4-FFF2-40B4-BE49-F238E27FC236}">
                <a16:creationId xmlns:a16="http://schemas.microsoft.com/office/drawing/2014/main" id="{0B43E279-A45A-405C-9A2C-30F8121C2366}"/>
              </a:ext>
            </a:extLst>
          </p:cNvPr>
          <p:cNvSpPr>
            <a:spLocks noGrp="1"/>
          </p:cNvSpPr>
          <p:nvPr>
            <p:ph type="title"/>
          </p:nvPr>
        </p:nvSpPr>
        <p:spPr>
          <a:xfrm>
            <a:off x="686834" y="591344"/>
            <a:ext cx="3200400" cy="5585619"/>
          </a:xfrm>
        </p:spPr>
        <p:txBody>
          <a:bodyPr vert="horz" lIns="91440" tIns="45720" rIns="91440" bIns="45720" rtlCol="0" anchor="ctr">
            <a:normAutofit/>
          </a:bodyPr>
          <a:lstStyle/>
          <a:p>
            <a:r>
              <a:rPr lang="en-US">
                <a:solidFill>
                  <a:srgbClr val="FFFFFF"/>
                </a:solidFill>
              </a:rPr>
              <a:t>Sex Trafficking and age</a:t>
            </a:r>
          </a:p>
        </p:txBody>
      </p:sp>
      <p:sp>
        <p:nvSpPr>
          <p:cNvPr id="25" name="Arc 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4C571D9E-8D06-469C-BCF6-1B45D660E5E7}"/>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fld id="{3568CD38-9A1E-F74B-B656-1A70223E9081}" type="datetime1">
              <a:rPr lang="en-US">
                <a:solidFill>
                  <a:srgbClr val="FFFFFF"/>
                </a:solidFill>
                <a:latin typeface="Calibri" panose="020F0502020204030204"/>
              </a:rPr>
              <a:pPr>
                <a:spcAft>
                  <a:spcPts val="600"/>
                </a:spcAft>
                <a:defRPr/>
              </a:pPr>
              <a:t>5/21/2026</a:t>
            </a:fld>
            <a:endParaRPr lang="en-US">
              <a:solidFill>
                <a:srgbClr val="FFFFFF"/>
              </a:solidFill>
              <a:latin typeface="Calibri" panose="020F0502020204030204"/>
            </a:endParaRPr>
          </a:p>
        </p:txBody>
      </p:sp>
      <p:sp>
        <p:nvSpPr>
          <p:cNvPr id="6" name="Footer Placeholder 5">
            <a:extLst>
              <a:ext uri="{FF2B5EF4-FFF2-40B4-BE49-F238E27FC236}">
                <a16:creationId xmlns:a16="http://schemas.microsoft.com/office/drawing/2014/main" id="{FE93C1CB-2D8E-4B4C-8D09-8E8D16271E68}"/>
              </a:ext>
            </a:extLst>
          </p:cNvPr>
          <p:cNvSpPr>
            <a:spLocks noGrp="1"/>
          </p:cNvSpPr>
          <p:nvPr>
            <p:ph type="ftr" sz="quarter" idx="11"/>
          </p:nvPr>
        </p:nvSpPr>
        <p:spPr>
          <a:xfrm>
            <a:off x="4447308" y="6356350"/>
            <a:ext cx="4842466" cy="365125"/>
          </a:xfrm>
        </p:spPr>
        <p:txBody>
          <a:bodyPr vert="horz" lIns="91440" tIns="45720" rIns="91440" bIns="45720" rtlCol="0" anchor="ctr">
            <a:normAutofit/>
          </a:bodyPr>
          <a:lstStyle/>
          <a:p>
            <a:pPr>
              <a:spcAft>
                <a:spcPts val="600"/>
              </a:spcAft>
              <a:defRPr/>
            </a:pPr>
            <a:r>
              <a:rPr lang="en-US" kern="1200">
                <a:solidFill>
                  <a:srgbClr val="FFFFFF"/>
                </a:solidFill>
                <a:latin typeface="Calibri" panose="020F0502020204030204"/>
                <a:ea typeface="+mn-ea"/>
                <a:cs typeface="+mn-cs"/>
              </a:rPr>
              <a:t>www.StandUpPlacer.org</a:t>
            </a:r>
          </a:p>
        </p:txBody>
      </p:sp>
      <p:sp>
        <p:nvSpPr>
          <p:cNvPr id="7" name="Slide Number Placeholder 6">
            <a:extLst>
              <a:ext uri="{FF2B5EF4-FFF2-40B4-BE49-F238E27FC236}">
                <a16:creationId xmlns:a16="http://schemas.microsoft.com/office/drawing/2014/main" id="{AC5B2B3C-1FCF-410B-8628-3D60B8EFDD02}"/>
              </a:ext>
            </a:extLst>
          </p:cNvPr>
          <p:cNvSpPr>
            <a:spLocks noGrp="1"/>
          </p:cNvSpPr>
          <p:nvPr>
            <p:ph type="sldNum" sz="quarter" idx="12"/>
          </p:nvPr>
        </p:nvSpPr>
        <p:spPr>
          <a:xfrm>
            <a:off x="9819860" y="6356350"/>
            <a:ext cx="1533939" cy="365125"/>
          </a:xfrm>
        </p:spPr>
        <p:txBody>
          <a:bodyPr vert="horz" lIns="91440" tIns="45720" rIns="91440" bIns="45720" rtlCol="0" anchor="ctr">
            <a:normAutofit/>
          </a:bodyPr>
          <a:lstStyle/>
          <a:p>
            <a:pPr>
              <a:defRPr/>
            </a:pPr>
            <a:endParaRPr lang="en-US">
              <a:solidFill>
                <a:srgbClr val="FFFFFF"/>
              </a:solidFill>
              <a:latin typeface="Calibri" panose="020F0502020204030204"/>
            </a:endParaRPr>
          </a:p>
        </p:txBody>
      </p:sp>
      <p:graphicFrame>
        <p:nvGraphicFramePr>
          <p:cNvPr id="9" name="Content Placeholder 2">
            <a:extLst>
              <a:ext uri="{FF2B5EF4-FFF2-40B4-BE49-F238E27FC236}">
                <a16:creationId xmlns:a16="http://schemas.microsoft.com/office/drawing/2014/main" id="{6F492CB3-6DCC-07BC-83EB-6C0FF42FC1E4}"/>
              </a:ext>
            </a:extLst>
          </p:cNvPr>
          <p:cNvGraphicFramePr>
            <a:graphicFrameLocks noGrp="1"/>
          </p:cNvGraphicFramePr>
          <p:nvPr>
            <p:ph sz="half" idx="1"/>
            <p:extLst>
              <p:ext uri="{D42A27DB-BD31-4B8C-83A1-F6EECF244321}">
                <p14:modId xmlns:p14="http://schemas.microsoft.com/office/powerpoint/2010/main" val="1351062106"/>
              </p:ext>
            </p:extLst>
          </p:nvPr>
        </p:nvGraphicFramePr>
        <p:xfrm>
          <a:off x="4447308" y="591344"/>
          <a:ext cx="6906491" cy="5585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3343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background with dots and shapes&#10;&#10;Description automatically generated with medium confidence">
            <a:extLst>
              <a:ext uri="{FF2B5EF4-FFF2-40B4-BE49-F238E27FC236}">
                <a16:creationId xmlns:a16="http://schemas.microsoft.com/office/drawing/2014/main" id="{7589F539-C84E-3AD7-32E4-17410489B85B}"/>
              </a:ext>
            </a:extLst>
          </p:cNvPr>
          <p:cNvPicPr>
            <a:picLocks noChangeAspect="1"/>
          </p:cNvPicPr>
          <p:nvPr/>
        </p:nvPicPr>
        <p:blipFill rotWithShape="1">
          <a:blip r:embed="rId2">
            <a:alphaModFix amt="50000"/>
          </a:blip>
          <a:srcRect l="3111" r="1" b="1"/>
          <a:stretch/>
        </p:blipFill>
        <p:spPr>
          <a:xfrm>
            <a:off x="20" y="1"/>
            <a:ext cx="12191980" cy="6857999"/>
          </a:xfrm>
          <a:prstGeom prst="rect">
            <a:avLst/>
          </a:prstGeom>
        </p:spPr>
      </p:pic>
      <p:sp>
        <p:nvSpPr>
          <p:cNvPr id="2" name="Title 1">
            <a:extLst>
              <a:ext uri="{FF2B5EF4-FFF2-40B4-BE49-F238E27FC236}">
                <a16:creationId xmlns:a16="http://schemas.microsoft.com/office/drawing/2014/main" id="{88FADCDC-97AF-8CA1-00BC-98F0C5792B1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a:latin typeface="+mj-lt"/>
                <a:ea typeface="+mj-ea"/>
                <a:cs typeface="+mj-cs"/>
              </a:rPr>
              <a:t>MISCONCEPTION:</a:t>
            </a:r>
            <a:endParaRPr lang="en-US" dirty="0">
              <a:latin typeface="+mj-lt"/>
              <a:ea typeface="+mj-ea"/>
              <a:cs typeface="+mj-cs"/>
            </a:endParaRPr>
          </a:p>
        </p:txBody>
      </p:sp>
      <p:sp>
        <p:nvSpPr>
          <p:cNvPr id="3" name="Text Placeholder 2">
            <a:extLst>
              <a:ext uri="{FF2B5EF4-FFF2-40B4-BE49-F238E27FC236}">
                <a16:creationId xmlns:a16="http://schemas.microsoft.com/office/drawing/2014/main" id="{0FDB7777-D056-9F72-BD8E-3A7DE982E0A0}"/>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lnSpc>
                <a:spcPct val="90000"/>
              </a:lnSpc>
            </a:pPr>
            <a:endParaRPr lang="en-US">
              <a:solidFill>
                <a:srgbClr val="FFFFFF"/>
              </a:solidFill>
              <a:latin typeface="+mn-lt"/>
              <a:ea typeface="+mn-ea"/>
              <a:cs typeface="+mn-cs"/>
            </a:endParaRPr>
          </a:p>
          <a:p>
            <a:pPr algn="ctr">
              <a:lnSpc>
                <a:spcPct val="90000"/>
              </a:lnSpc>
            </a:pPr>
            <a:r>
              <a:rPr lang="en-US" b="1">
                <a:solidFill>
                  <a:schemeClr val="tx1"/>
                </a:solidFill>
                <a:latin typeface="+mn-lt"/>
                <a:ea typeface="+mn-ea"/>
                <a:cs typeface="+mn-cs"/>
              </a:rPr>
              <a:t>Over 18=prostitutes/criminals</a:t>
            </a:r>
            <a:r>
              <a:rPr lang="en-US">
                <a:solidFill>
                  <a:srgbClr val="FFFFFF"/>
                </a:solidFill>
                <a:latin typeface="+mn-lt"/>
                <a:ea typeface="+mn-ea"/>
                <a:cs typeface="+mn-cs"/>
              </a:rPr>
              <a:t>. </a:t>
            </a:r>
            <a:endParaRPr lang="en-US" dirty="0">
              <a:solidFill>
                <a:srgbClr val="FFFFFF"/>
              </a:solidFill>
              <a:latin typeface="+mn-lt"/>
              <a:ea typeface="+mn-ea"/>
              <a:cs typeface="+mn-cs"/>
            </a:endParaRPr>
          </a:p>
        </p:txBody>
      </p:sp>
    </p:spTree>
    <p:extLst>
      <p:ext uri="{BB962C8B-B14F-4D97-AF65-F5344CB8AC3E}">
        <p14:creationId xmlns:p14="http://schemas.microsoft.com/office/powerpoint/2010/main" val="1181172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781C-43EF-3AFB-1348-9B4869733E5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C53B655-68E2-D136-998C-BBE939689DF4}"/>
              </a:ext>
            </a:extLst>
          </p:cNvPr>
          <p:cNvSpPr>
            <a:spLocks noGrp="1"/>
          </p:cNvSpPr>
          <p:nvPr>
            <p:ph type="ctrTitle"/>
          </p:nvPr>
        </p:nvSpPr>
        <p:spPr>
          <a:xfrm>
            <a:off x="2196230" y="2857954"/>
            <a:ext cx="8032376" cy="1197212"/>
          </a:xfrm>
        </p:spPr>
        <p:txBody>
          <a:bodyPr>
            <a:normAutofit/>
          </a:bodyPr>
          <a:lstStyle/>
          <a:p>
            <a:r>
              <a:rPr lang="en-US" sz="3600" kern="1200" dirty="0">
                <a:solidFill>
                  <a:schemeClr val="tx1"/>
                </a:solidFill>
                <a:latin typeface="+mj-lt"/>
                <a:ea typeface="+mj-ea"/>
                <a:cs typeface="+mj-cs"/>
              </a:rPr>
              <a:t>80-90% of trafficking survivors have been sexually abused</a:t>
            </a:r>
            <a:endParaRPr lang="en-US" sz="3600" dirty="0"/>
          </a:p>
        </p:txBody>
      </p:sp>
      <p:sp>
        <p:nvSpPr>
          <p:cNvPr id="9" name="Subtitle 8">
            <a:extLst>
              <a:ext uri="{FF2B5EF4-FFF2-40B4-BE49-F238E27FC236}">
                <a16:creationId xmlns:a16="http://schemas.microsoft.com/office/drawing/2014/main" id="{1AB3A33B-C112-ADB0-79B8-A8400B86B07E}"/>
              </a:ext>
            </a:extLst>
          </p:cNvPr>
          <p:cNvSpPr>
            <a:spLocks noGrp="1"/>
          </p:cNvSpPr>
          <p:nvPr>
            <p:ph type="subTitle" idx="1"/>
          </p:nvPr>
        </p:nvSpPr>
        <p:spPr>
          <a:xfrm>
            <a:off x="1956146" y="4319024"/>
            <a:ext cx="8032377" cy="590173"/>
          </a:xfrm>
        </p:spPr>
        <p:txBody>
          <a:bodyPr vert="horz" lIns="91440" tIns="45720" rIns="91440" bIns="45720" rtlCol="0" anchor="t">
            <a:normAutofit/>
          </a:bodyPr>
          <a:lstStyle/>
          <a:p>
            <a:r>
              <a:rPr lang="en-US" b="1" dirty="0"/>
              <a:t>****all ages should be viewed as victim and survivor****</a:t>
            </a:r>
          </a:p>
          <a:p>
            <a:endParaRPr lang="en-US" dirty="0">
              <a:solidFill>
                <a:srgbClr val="C00000"/>
              </a:solidFill>
            </a:endParaRPr>
          </a:p>
        </p:txBody>
      </p:sp>
      <p:sp>
        <p:nvSpPr>
          <p:cNvPr id="10" name="Text Placeholder 9">
            <a:extLst>
              <a:ext uri="{FF2B5EF4-FFF2-40B4-BE49-F238E27FC236}">
                <a16:creationId xmlns:a16="http://schemas.microsoft.com/office/drawing/2014/main" id="{733CA844-A928-643A-B4A5-B69DFDFD943B}"/>
              </a:ext>
            </a:extLst>
          </p:cNvPr>
          <p:cNvSpPr>
            <a:spLocks noGrp="1"/>
          </p:cNvSpPr>
          <p:nvPr>
            <p:ph type="body" sz="quarter" idx="10"/>
          </p:nvPr>
        </p:nvSpPr>
        <p:spPr/>
        <p:txBody>
          <a:bodyPr/>
          <a:lstStyle/>
          <a:p>
            <a:endParaRPr lang="en-US" dirty="0"/>
          </a:p>
        </p:txBody>
      </p:sp>
      <p:sp>
        <p:nvSpPr>
          <p:cNvPr id="5" name="Date Placeholder 4">
            <a:extLst>
              <a:ext uri="{FF2B5EF4-FFF2-40B4-BE49-F238E27FC236}">
                <a16:creationId xmlns:a16="http://schemas.microsoft.com/office/drawing/2014/main" id="{8DB5A274-6257-4B66-0230-1ED6599C0C45}"/>
              </a:ext>
            </a:extLst>
          </p:cNvPr>
          <p:cNvSpPr>
            <a:spLocks noGrp="1"/>
          </p:cNvSpPr>
          <p:nvPr>
            <p:ph type="dt" sz="half" idx="4294967295"/>
          </p:nvPr>
        </p:nvSpPr>
        <p:spPr>
          <a:xfrm>
            <a:off x="11268075" y="6362700"/>
            <a:ext cx="923925" cy="381000"/>
          </a:xfrm>
        </p:spPr>
        <p:txBody>
          <a:bodyPr/>
          <a:lstStyle/>
          <a:p>
            <a:pPr algn="ctr"/>
            <a:fld id="{3568CD38-9A1E-F74B-B656-1A70223E9081}" type="datetime1">
              <a:rPr lang="en-US" smtClean="0"/>
              <a:t>5/21/2026</a:t>
            </a:fld>
            <a:endParaRPr lang="en-US"/>
          </a:p>
        </p:txBody>
      </p:sp>
      <p:sp>
        <p:nvSpPr>
          <p:cNvPr id="6" name="Footer Placeholder 5">
            <a:extLst>
              <a:ext uri="{FF2B5EF4-FFF2-40B4-BE49-F238E27FC236}">
                <a16:creationId xmlns:a16="http://schemas.microsoft.com/office/drawing/2014/main" id="{5690670D-1452-3343-635D-D2086DD8A141}"/>
              </a:ext>
            </a:extLst>
          </p:cNvPr>
          <p:cNvSpPr>
            <a:spLocks noGrp="1"/>
          </p:cNvSpPr>
          <p:nvPr>
            <p:ph type="ftr" sz="quarter" idx="4294967295"/>
          </p:nvPr>
        </p:nvSpPr>
        <p:spPr>
          <a:xfrm>
            <a:off x="0" y="6362700"/>
            <a:ext cx="2952750" cy="384175"/>
          </a:xfrm>
        </p:spPr>
        <p:txBody>
          <a:bodyPr/>
          <a:lstStyle/>
          <a:p>
            <a:r>
              <a:rPr lang="en-US" dirty="0"/>
              <a:t>www.StandUpPlacer.org</a:t>
            </a:r>
            <a:endParaRPr lang="en-US" spc="100" dirty="0"/>
          </a:p>
        </p:txBody>
      </p:sp>
      <p:sp>
        <p:nvSpPr>
          <p:cNvPr id="7" name="Slide Number Placeholder 6">
            <a:extLst>
              <a:ext uri="{FF2B5EF4-FFF2-40B4-BE49-F238E27FC236}">
                <a16:creationId xmlns:a16="http://schemas.microsoft.com/office/drawing/2014/main" id="{942AF0B2-8647-A66D-EF22-82F09622AB21}"/>
              </a:ext>
            </a:extLst>
          </p:cNvPr>
          <p:cNvSpPr>
            <a:spLocks noGrp="1"/>
          </p:cNvSpPr>
          <p:nvPr>
            <p:ph type="sldNum" sz="quarter" idx="4294967295"/>
          </p:nvPr>
        </p:nvSpPr>
        <p:spPr>
          <a:xfrm>
            <a:off x="11663363" y="6362700"/>
            <a:ext cx="528637" cy="381000"/>
          </a:xfrm>
        </p:spPr>
        <p:txBody>
          <a:bodyPr/>
          <a:lstStyle/>
          <a:p>
            <a:pPr algn="ctr"/>
            <a:fld id="{2B084A15-0D1D-D54B-8AF7-816B7AF6F0DF}" type="slidenum">
              <a:rPr lang="en-US" smtClean="0"/>
              <a:pPr algn="ctr"/>
              <a:t>28</a:t>
            </a:fld>
            <a:endParaRPr lang="en-US"/>
          </a:p>
        </p:txBody>
      </p:sp>
    </p:spTree>
    <p:extLst>
      <p:ext uri="{BB962C8B-B14F-4D97-AF65-F5344CB8AC3E}">
        <p14:creationId xmlns:p14="http://schemas.microsoft.com/office/powerpoint/2010/main" val="303807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6903728" y="1"/>
            <a:ext cx="5288271" cy="6857999"/>
          </a:xfrm>
          <a:prstGeom prst="rect">
            <a:avLst/>
          </a:prstGeom>
        </p:spPr>
      </p:pic>
      <p:sp>
        <p:nvSpPr>
          <p:cNvPr id="3" name="object 3"/>
          <p:cNvSpPr txBox="1">
            <a:spLocks noGrp="1"/>
          </p:cNvSpPr>
          <p:nvPr>
            <p:ph type="title"/>
          </p:nvPr>
        </p:nvSpPr>
        <p:spPr>
          <a:xfrm>
            <a:off x="375762" y="108846"/>
            <a:ext cx="5298439" cy="1347142"/>
          </a:xfrm>
          <a:prstGeom prst="rect">
            <a:avLst/>
          </a:prstGeom>
        </p:spPr>
        <p:txBody>
          <a:bodyPr vert="horz" wrap="square" lIns="0" tIns="8043" rIns="0" bIns="0" rtlCol="0" anchor="ctr">
            <a:spAutoFit/>
          </a:bodyPr>
          <a:lstStyle/>
          <a:p>
            <a:pPr marL="8467" marR="3387">
              <a:lnSpc>
                <a:spcPct val="116399"/>
              </a:lnSpc>
              <a:spcBef>
                <a:spcPts val="63"/>
              </a:spcBef>
            </a:pPr>
            <a:r>
              <a:rPr sz="3867" spc="193" dirty="0">
                <a:solidFill>
                  <a:srgbClr val="2778BA"/>
                </a:solidFill>
                <a:latin typeface="Calibri"/>
                <a:cs typeface="Calibri"/>
              </a:rPr>
              <a:t>Commercially</a:t>
            </a:r>
            <a:r>
              <a:rPr sz="3867" spc="73" dirty="0">
                <a:solidFill>
                  <a:srgbClr val="2778BA"/>
                </a:solidFill>
                <a:latin typeface="Calibri"/>
                <a:cs typeface="Calibri"/>
              </a:rPr>
              <a:t> </a:t>
            </a:r>
            <a:r>
              <a:rPr sz="3867" spc="217" dirty="0">
                <a:solidFill>
                  <a:srgbClr val="2778BA"/>
                </a:solidFill>
                <a:latin typeface="Calibri"/>
                <a:cs typeface="Calibri"/>
              </a:rPr>
              <a:t>Sexually </a:t>
            </a:r>
            <a:r>
              <a:rPr sz="3867" spc="177" dirty="0">
                <a:solidFill>
                  <a:srgbClr val="2778BA"/>
                </a:solidFill>
                <a:latin typeface="Calibri"/>
                <a:cs typeface="Calibri"/>
              </a:rPr>
              <a:t>Exploited</a:t>
            </a:r>
            <a:r>
              <a:rPr sz="3867" spc="47" dirty="0">
                <a:solidFill>
                  <a:srgbClr val="2778BA"/>
                </a:solidFill>
                <a:latin typeface="Calibri"/>
                <a:cs typeface="Calibri"/>
              </a:rPr>
              <a:t> Men </a:t>
            </a:r>
            <a:r>
              <a:rPr sz="3867" spc="177" dirty="0">
                <a:solidFill>
                  <a:srgbClr val="2778BA"/>
                </a:solidFill>
                <a:latin typeface="Calibri"/>
                <a:cs typeface="Calibri"/>
              </a:rPr>
              <a:t>and</a:t>
            </a:r>
            <a:r>
              <a:rPr sz="3867" spc="47" dirty="0">
                <a:solidFill>
                  <a:srgbClr val="2778BA"/>
                </a:solidFill>
                <a:latin typeface="Calibri"/>
                <a:cs typeface="Calibri"/>
              </a:rPr>
              <a:t> </a:t>
            </a:r>
            <a:r>
              <a:rPr sz="3867" spc="243" dirty="0">
                <a:solidFill>
                  <a:srgbClr val="2778BA"/>
                </a:solidFill>
                <a:latin typeface="Calibri"/>
                <a:cs typeface="Calibri"/>
              </a:rPr>
              <a:t>Boys</a:t>
            </a:r>
            <a:endParaRPr sz="3867">
              <a:latin typeface="Calibri"/>
              <a:cs typeface="Calibri"/>
            </a:endParaRPr>
          </a:p>
        </p:txBody>
      </p:sp>
      <p:pic>
        <p:nvPicPr>
          <p:cNvPr id="4" name="object 4"/>
          <p:cNvPicPr/>
          <p:nvPr/>
        </p:nvPicPr>
        <p:blipFill>
          <a:blip r:embed="rId4" cstate="print"/>
          <a:stretch>
            <a:fillRect/>
          </a:stretch>
        </p:blipFill>
        <p:spPr>
          <a:xfrm>
            <a:off x="566658" y="3069607"/>
            <a:ext cx="76200" cy="76200"/>
          </a:xfrm>
          <a:prstGeom prst="rect">
            <a:avLst/>
          </a:prstGeom>
        </p:spPr>
      </p:pic>
      <p:pic>
        <p:nvPicPr>
          <p:cNvPr id="5" name="object 5"/>
          <p:cNvPicPr/>
          <p:nvPr/>
        </p:nvPicPr>
        <p:blipFill>
          <a:blip r:embed="rId5" cstate="print"/>
          <a:stretch>
            <a:fillRect/>
          </a:stretch>
        </p:blipFill>
        <p:spPr>
          <a:xfrm>
            <a:off x="566658" y="3730007"/>
            <a:ext cx="76200" cy="76200"/>
          </a:xfrm>
          <a:prstGeom prst="rect">
            <a:avLst/>
          </a:prstGeom>
        </p:spPr>
      </p:pic>
      <p:pic>
        <p:nvPicPr>
          <p:cNvPr id="6" name="object 6"/>
          <p:cNvPicPr/>
          <p:nvPr/>
        </p:nvPicPr>
        <p:blipFill>
          <a:blip r:embed="rId4" cstate="print"/>
          <a:stretch>
            <a:fillRect/>
          </a:stretch>
        </p:blipFill>
        <p:spPr>
          <a:xfrm>
            <a:off x="566658" y="4390407"/>
            <a:ext cx="76200" cy="76200"/>
          </a:xfrm>
          <a:prstGeom prst="rect">
            <a:avLst/>
          </a:prstGeom>
        </p:spPr>
      </p:pic>
      <p:sp>
        <p:nvSpPr>
          <p:cNvPr id="7" name="object 7"/>
          <p:cNvSpPr txBox="1"/>
          <p:nvPr/>
        </p:nvSpPr>
        <p:spPr>
          <a:xfrm>
            <a:off x="351817" y="1561906"/>
            <a:ext cx="6225963" cy="3971942"/>
          </a:xfrm>
          <a:prstGeom prst="rect">
            <a:avLst/>
          </a:prstGeom>
        </p:spPr>
        <p:txBody>
          <a:bodyPr vert="horz" wrap="square" lIns="0" tIns="8467" rIns="0" bIns="0" rtlCol="0">
            <a:spAutoFit/>
          </a:bodyPr>
          <a:lstStyle/>
          <a:p>
            <a:pPr marL="8467" marR="885658">
              <a:lnSpc>
                <a:spcPct val="135400"/>
              </a:lnSpc>
              <a:spcBef>
                <a:spcPts val="67"/>
              </a:spcBef>
            </a:pPr>
            <a:r>
              <a:rPr sz="1600" spc="113" dirty="0">
                <a:latin typeface="Calibri"/>
                <a:cs typeface="Calibri"/>
              </a:rPr>
              <a:t>There</a:t>
            </a:r>
            <a:r>
              <a:rPr sz="1600" spc="136" dirty="0">
                <a:latin typeface="Calibri"/>
                <a:cs typeface="Calibri"/>
              </a:rPr>
              <a:t> </a:t>
            </a:r>
            <a:r>
              <a:rPr sz="1600" spc="117" dirty="0">
                <a:latin typeface="Calibri"/>
                <a:cs typeface="Calibri"/>
              </a:rPr>
              <a:t>is</a:t>
            </a:r>
            <a:r>
              <a:rPr sz="1600" spc="136" dirty="0">
                <a:latin typeface="Calibri"/>
                <a:cs typeface="Calibri"/>
              </a:rPr>
              <a:t> </a:t>
            </a:r>
            <a:r>
              <a:rPr sz="1600" spc="90" dirty="0">
                <a:latin typeface="Calibri"/>
                <a:cs typeface="Calibri"/>
              </a:rPr>
              <a:t>little</a:t>
            </a:r>
            <a:r>
              <a:rPr sz="1600" spc="136" dirty="0">
                <a:latin typeface="Calibri"/>
                <a:cs typeface="Calibri"/>
              </a:rPr>
              <a:t> </a:t>
            </a:r>
            <a:r>
              <a:rPr sz="1600" spc="97" dirty="0">
                <a:latin typeface="Calibri"/>
                <a:cs typeface="Calibri"/>
              </a:rPr>
              <a:t>information</a:t>
            </a:r>
            <a:r>
              <a:rPr sz="1600" spc="136" dirty="0">
                <a:latin typeface="Calibri"/>
                <a:cs typeface="Calibri"/>
              </a:rPr>
              <a:t> </a:t>
            </a:r>
            <a:r>
              <a:rPr sz="1600" spc="103" dirty="0">
                <a:latin typeface="Calibri"/>
                <a:cs typeface="Calibri"/>
              </a:rPr>
              <a:t>about</a:t>
            </a:r>
            <a:r>
              <a:rPr sz="1600" spc="136" dirty="0">
                <a:latin typeface="Calibri"/>
                <a:cs typeface="Calibri"/>
              </a:rPr>
              <a:t> </a:t>
            </a:r>
            <a:r>
              <a:rPr sz="1600" spc="127" dirty="0">
                <a:latin typeface="Calibri"/>
                <a:cs typeface="Calibri"/>
              </a:rPr>
              <a:t>commercially</a:t>
            </a:r>
            <a:r>
              <a:rPr sz="1600" spc="136" dirty="0">
                <a:latin typeface="Calibri"/>
                <a:cs typeface="Calibri"/>
              </a:rPr>
              <a:t> </a:t>
            </a:r>
            <a:r>
              <a:rPr sz="1600" spc="123" dirty="0">
                <a:latin typeface="Calibri"/>
                <a:cs typeface="Calibri"/>
              </a:rPr>
              <a:t>sexually </a:t>
            </a:r>
            <a:r>
              <a:rPr sz="1600" spc="113" dirty="0">
                <a:latin typeface="Calibri"/>
                <a:cs typeface="Calibri"/>
              </a:rPr>
              <a:t>exploited</a:t>
            </a:r>
            <a:r>
              <a:rPr sz="1600" spc="127" dirty="0">
                <a:latin typeface="Calibri"/>
                <a:cs typeface="Calibri"/>
              </a:rPr>
              <a:t> </a:t>
            </a:r>
            <a:r>
              <a:rPr sz="1600" spc="117" dirty="0">
                <a:latin typeface="Calibri"/>
                <a:cs typeface="Calibri"/>
              </a:rPr>
              <a:t>men</a:t>
            </a:r>
            <a:r>
              <a:rPr sz="1600" spc="130" dirty="0">
                <a:latin typeface="Calibri"/>
                <a:cs typeface="Calibri"/>
              </a:rPr>
              <a:t> </a:t>
            </a:r>
            <a:r>
              <a:rPr sz="1600" spc="110" dirty="0">
                <a:latin typeface="Calibri"/>
                <a:cs typeface="Calibri"/>
              </a:rPr>
              <a:t>and</a:t>
            </a:r>
            <a:r>
              <a:rPr sz="1600" spc="130" dirty="0">
                <a:latin typeface="Calibri"/>
                <a:cs typeface="Calibri"/>
              </a:rPr>
              <a:t> </a:t>
            </a:r>
            <a:r>
              <a:rPr sz="1600" spc="120" dirty="0">
                <a:latin typeface="Calibri"/>
                <a:cs typeface="Calibri"/>
              </a:rPr>
              <a:t>boys.</a:t>
            </a:r>
            <a:r>
              <a:rPr sz="1600" spc="127" dirty="0">
                <a:latin typeface="Calibri"/>
                <a:cs typeface="Calibri"/>
              </a:rPr>
              <a:t> </a:t>
            </a:r>
            <a:r>
              <a:rPr sz="1600" spc="130" dirty="0">
                <a:latin typeface="Calibri"/>
                <a:cs typeface="Calibri"/>
              </a:rPr>
              <a:t>This </a:t>
            </a:r>
            <a:r>
              <a:rPr sz="1600" spc="123" dirty="0">
                <a:latin typeface="Calibri"/>
                <a:cs typeface="Calibri"/>
              </a:rPr>
              <a:t>may</a:t>
            </a:r>
            <a:r>
              <a:rPr sz="1600" spc="130" dirty="0">
                <a:latin typeface="Calibri"/>
                <a:cs typeface="Calibri"/>
              </a:rPr>
              <a:t> </a:t>
            </a:r>
            <a:r>
              <a:rPr sz="1600" spc="103" dirty="0">
                <a:latin typeface="Calibri"/>
                <a:cs typeface="Calibri"/>
              </a:rPr>
              <a:t>be</a:t>
            </a:r>
            <a:r>
              <a:rPr sz="1600" spc="127" dirty="0">
                <a:latin typeface="Calibri"/>
                <a:cs typeface="Calibri"/>
              </a:rPr>
              <a:t> </a:t>
            </a:r>
            <a:r>
              <a:rPr sz="1600" spc="100" dirty="0">
                <a:latin typeface="Calibri"/>
                <a:cs typeface="Calibri"/>
              </a:rPr>
              <a:t>attributed</a:t>
            </a:r>
            <a:r>
              <a:rPr sz="1600" spc="130" dirty="0">
                <a:latin typeface="Calibri"/>
                <a:cs typeface="Calibri"/>
              </a:rPr>
              <a:t> </a:t>
            </a:r>
            <a:r>
              <a:rPr sz="1600" spc="47" dirty="0">
                <a:latin typeface="Calibri"/>
                <a:cs typeface="Calibri"/>
              </a:rPr>
              <a:t>to </a:t>
            </a:r>
            <a:r>
              <a:rPr sz="1600" spc="103" dirty="0">
                <a:latin typeface="Calibri"/>
                <a:cs typeface="Calibri"/>
              </a:rPr>
              <a:t>underreporting</a:t>
            </a:r>
            <a:r>
              <a:rPr sz="1600" spc="130" dirty="0">
                <a:latin typeface="Calibri"/>
                <a:cs typeface="Calibri"/>
              </a:rPr>
              <a:t> </a:t>
            </a:r>
            <a:r>
              <a:rPr lang="en-US" sz="1600" spc="143" dirty="0">
                <a:latin typeface="Calibri"/>
                <a:cs typeface="Calibri"/>
              </a:rPr>
              <a:t>and</a:t>
            </a:r>
            <a:r>
              <a:rPr sz="1600" spc="130" dirty="0">
                <a:latin typeface="Calibri"/>
                <a:cs typeface="Calibri"/>
              </a:rPr>
              <a:t> </a:t>
            </a:r>
            <a:r>
              <a:rPr sz="1600" spc="110" dirty="0">
                <a:latin typeface="Calibri"/>
                <a:cs typeface="Calibri"/>
              </a:rPr>
              <a:t>gender</a:t>
            </a:r>
            <a:r>
              <a:rPr sz="1600" spc="130" dirty="0">
                <a:latin typeface="Calibri"/>
                <a:cs typeface="Calibri"/>
              </a:rPr>
              <a:t> </a:t>
            </a:r>
            <a:r>
              <a:rPr sz="1600" spc="127" dirty="0">
                <a:latin typeface="Calibri"/>
                <a:cs typeface="Calibri"/>
              </a:rPr>
              <a:t>bias</a:t>
            </a:r>
            <a:r>
              <a:rPr sz="1600" spc="130" dirty="0">
                <a:latin typeface="Calibri"/>
                <a:cs typeface="Calibri"/>
              </a:rPr>
              <a:t> </a:t>
            </a:r>
            <a:r>
              <a:rPr sz="1600" spc="70" dirty="0">
                <a:latin typeface="Calibri"/>
                <a:cs typeface="Calibri"/>
              </a:rPr>
              <a:t>in</a:t>
            </a:r>
            <a:r>
              <a:rPr sz="1600" spc="130" dirty="0">
                <a:latin typeface="Calibri"/>
                <a:cs typeface="Calibri"/>
              </a:rPr>
              <a:t> </a:t>
            </a:r>
            <a:r>
              <a:rPr sz="1600" spc="90" dirty="0">
                <a:latin typeface="Calibri"/>
                <a:cs typeface="Calibri"/>
              </a:rPr>
              <a:t>reporting.</a:t>
            </a:r>
            <a:endParaRPr sz="1600" dirty="0">
              <a:latin typeface="Calibri"/>
              <a:cs typeface="Calibri"/>
            </a:endParaRPr>
          </a:p>
          <a:p>
            <a:pPr marL="8467">
              <a:spcBef>
                <a:spcPts val="679"/>
              </a:spcBef>
            </a:pPr>
            <a:r>
              <a:rPr sz="1600" spc="123" dirty="0">
                <a:latin typeface="Calibri"/>
                <a:cs typeface="Calibri"/>
              </a:rPr>
              <a:t>According</a:t>
            </a:r>
            <a:r>
              <a:rPr sz="1600" spc="127" dirty="0">
                <a:latin typeface="Calibri"/>
                <a:cs typeface="Calibri"/>
              </a:rPr>
              <a:t> </a:t>
            </a:r>
            <a:r>
              <a:rPr sz="1600" spc="63" dirty="0">
                <a:latin typeface="Calibri"/>
                <a:cs typeface="Calibri"/>
              </a:rPr>
              <a:t>to</a:t>
            </a:r>
            <a:r>
              <a:rPr sz="1600" spc="130" dirty="0">
                <a:latin typeface="Calibri"/>
                <a:cs typeface="Calibri"/>
              </a:rPr>
              <a:t> </a:t>
            </a:r>
            <a:r>
              <a:rPr sz="1600" spc="83" dirty="0">
                <a:latin typeface="Calibri"/>
                <a:cs typeface="Calibri"/>
              </a:rPr>
              <a:t>a</a:t>
            </a:r>
            <a:r>
              <a:rPr sz="1600" spc="130" dirty="0">
                <a:latin typeface="Calibri"/>
                <a:cs typeface="Calibri"/>
              </a:rPr>
              <a:t> </a:t>
            </a:r>
            <a:r>
              <a:rPr sz="1600" spc="117" dirty="0">
                <a:latin typeface="Calibri"/>
                <a:cs typeface="Calibri"/>
              </a:rPr>
              <a:t>New</a:t>
            </a:r>
            <a:r>
              <a:rPr sz="1600" spc="127" dirty="0">
                <a:latin typeface="Calibri"/>
                <a:cs typeface="Calibri"/>
              </a:rPr>
              <a:t> York</a:t>
            </a:r>
            <a:r>
              <a:rPr sz="1600" spc="130" dirty="0">
                <a:latin typeface="Calibri"/>
                <a:cs typeface="Calibri"/>
              </a:rPr>
              <a:t> </a:t>
            </a:r>
            <a:r>
              <a:rPr sz="1600" spc="107" dirty="0">
                <a:latin typeface="Calibri"/>
                <a:cs typeface="Calibri"/>
              </a:rPr>
              <a:t>study:</a:t>
            </a:r>
            <a:endParaRPr sz="1600" dirty="0">
              <a:latin typeface="Calibri"/>
              <a:cs typeface="Calibri"/>
            </a:endParaRPr>
          </a:p>
          <a:p>
            <a:pPr marL="402610" marR="353501">
              <a:lnSpc>
                <a:spcPct val="135400"/>
              </a:lnSpc>
            </a:pPr>
            <a:r>
              <a:rPr sz="1600" spc="160" dirty="0">
                <a:latin typeface="Calibri"/>
                <a:cs typeface="Calibri"/>
              </a:rPr>
              <a:t>It</a:t>
            </a:r>
            <a:r>
              <a:rPr sz="1600" spc="133" dirty="0">
                <a:latin typeface="Calibri"/>
                <a:cs typeface="Calibri"/>
              </a:rPr>
              <a:t> </a:t>
            </a:r>
            <a:r>
              <a:rPr sz="1600" spc="140" dirty="0">
                <a:latin typeface="Calibri"/>
                <a:cs typeface="Calibri"/>
              </a:rPr>
              <a:t>was</a:t>
            </a:r>
            <a:r>
              <a:rPr sz="1600" spc="136" dirty="0">
                <a:latin typeface="Calibri"/>
                <a:cs typeface="Calibri"/>
              </a:rPr>
              <a:t> </a:t>
            </a:r>
            <a:r>
              <a:rPr sz="1600" spc="120" dirty="0">
                <a:latin typeface="Calibri"/>
                <a:cs typeface="Calibri"/>
              </a:rPr>
              <a:t>estimated</a:t>
            </a:r>
            <a:r>
              <a:rPr sz="1600" spc="133" dirty="0">
                <a:latin typeface="Calibri"/>
                <a:cs typeface="Calibri"/>
              </a:rPr>
              <a:t> </a:t>
            </a:r>
            <a:r>
              <a:rPr sz="1600" spc="87" dirty="0">
                <a:latin typeface="Calibri"/>
                <a:cs typeface="Calibri"/>
              </a:rPr>
              <a:t>that</a:t>
            </a:r>
            <a:r>
              <a:rPr sz="1600" spc="136" dirty="0">
                <a:latin typeface="Calibri"/>
                <a:cs typeface="Calibri"/>
              </a:rPr>
              <a:t> </a:t>
            </a:r>
            <a:r>
              <a:rPr sz="1600" spc="240" dirty="0">
                <a:latin typeface="Calibri"/>
                <a:cs typeface="Calibri"/>
              </a:rPr>
              <a:t>70%</a:t>
            </a:r>
            <a:r>
              <a:rPr sz="1600" spc="133" dirty="0">
                <a:latin typeface="Calibri"/>
                <a:cs typeface="Calibri"/>
              </a:rPr>
              <a:t> </a:t>
            </a:r>
            <a:r>
              <a:rPr sz="1600" spc="120" dirty="0">
                <a:latin typeface="Calibri"/>
                <a:cs typeface="Calibri"/>
              </a:rPr>
              <a:t>experienced</a:t>
            </a:r>
            <a:r>
              <a:rPr sz="1600" spc="136" dirty="0">
                <a:latin typeface="Calibri"/>
                <a:cs typeface="Calibri"/>
              </a:rPr>
              <a:t> </a:t>
            </a:r>
            <a:r>
              <a:rPr sz="1600" spc="133" dirty="0">
                <a:latin typeface="Calibri"/>
                <a:cs typeface="Calibri"/>
              </a:rPr>
              <a:t>sexual </a:t>
            </a:r>
            <a:r>
              <a:rPr sz="1600" spc="130" dirty="0">
                <a:latin typeface="Calibri"/>
                <a:cs typeface="Calibri"/>
              </a:rPr>
              <a:t>abuse</a:t>
            </a:r>
            <a:r>
              <a:rPr sz="1600" spc="136" dirty="0">
                <a:latin typeface="Calibri"/>
                <a:cs typeface="Calibri"/>
              </a:rPr>
              <a:t> </a:t>
            </a:r>
            <a:r>
              <a:rPr sz="1600" spc="127" dirty="0">
                <a:latin typeface="Calibri"/>
                <a:cs typeface="Calibri"/>
              </a:rPr>
              <a:t>as </a:t>
            </a:r>
            <a:r>
              <a:rPr sz="1600" spc="103" dirty="0">
                <a:latin typeface="Calibri"/>
                <a:cs typeface="Calibri"/>
              </a:rPr>
              <a:t>children</a:t>
            </a:r>
            <a:endParaRPr sz="1600" dirty="0">
              <a:latin typeface="Calibri"/>
              <a:cs typeface="Calibri"/>
            </a:endParaRPr>
          </a:p>
          <a:p>
            <a:pPr marL="402610" marR="465690">
              <a:lnSpc>
                <a:spcPct val="135400"/>
              </a:lnSpc>
            </a:pPr>
            <a:r>
              <a:rPr sz="1600" spc="167" dirty="0">
                <a:latin typeface="Calibri"/>
                <a:cs typeface="Calibri"/>
              </a:rPr>
              <a:t>LGBTQ+</a:t>
            </a:r>
            <a:r>
              <a:rPr sz="1600" spc="130" dirty="0">
                <a:latin typeface="Calibri"/>
                <a:cs typeface="Calibri"/>
              </a:rPr>
              <a:t> </a:t>
            </a:r>
            <a:r>
              <a:rPr sz="1600" spc="93" dirty="0">
                <a:latin typeface="Calibri"/>
                <a:cs typeface="Calibri"/>
              </a:rPr>
              <a:t>youth</a:t>
            </a:r>
            <a:r>
              <a:rPr sz="1600" spc="133" dirty="0">
                <a:latin typeface="Calibri"/>
                <a:cs typeface="Calibri"/>
              </a:rPr>
              <a:t> </a:t>
            </a:r>
            <a:r>
              <a:rPr sz="1600" spc="127" dirty="0">
                <a:latin typeface="Calibri"/>
                <a:cs typeface="Calibri"/>
              </a:rPr>
              <a:t>made</a:t>
            </a:r>
            <a:r>
              <a:rPr sz="1600" spc="133" dirty="0">
                <a:latin typeface="Calibri"/>
                <a:cs typeface="Calibri"/>
              </a:rPr>
              <a:t> </a:t>
            </a:r>
            <a:r>
              <a:rPr sz="1600" spc="97" dirty="0">
                <a:latin typeface="Calibri"/>
                <a:cs typeface="Calibri"/>
              </a:rPr>
              <a:t>up</a:t>
            </a:r>
            <a:r>
              <a:rPr sz="1600" spc="133" dirty="0">
                <a:latin typeface="Calibri"/>
                <a:cs typeface="Calibri"/>
              </a:rPr>
              <a:t> one-</a:t>
            </a:r>
            <a:r>
              <a:rPr sz="1600" spc="87" dirty="0">
                <a:latin typeface="Calibri"/>
                <a:cs typeface="Calibri"/>
              </a:rPr>
              <a:t>third</a:t>
            </a:r>
            <a:r>
              <a:rPr sz="1600" spc="130" dirty="0">
                <a:latin typeface="Calibri"/>
                <a:cs typeface="Calibri"/>
              </a:rPr>
              <a:t> </a:t>
            </a:r>
            <a:r>
              <a:rPr sz="1600" spc="63" dirty="0">
                <a:latin typeface="Calibri"/>
                <a:cs typeface="Calibri"/>
              </a:rPr>
              <a:t>of</a:t>
            </a:r>
            <a:r>
              <a:rPr sz="1600" spc="133" dirty="0">
                <a:latin typeface="Calibri"/>
                <a:cs typeface="Calibri"/>
              </a:rPr>
              <a:t> </a:t>
            </a:r>
            <a:r>
              <a:rPr sz="1600" spc="130" dirty="0">
                <a:latin typeface="Calibri"/>
                <a:cs typeface="Calibri"/>
              </a:rPr>
              <a:t>sexually</a:t>
            </a:r>
            <a:r>
              <a:rPr sz="1600" spc="133" dirty="0">
                <a:latin typeface="Calibri"/>
                <a:cs typeface="Calibri"/>
              </a:rPr>
              <a:t> </a:t>
            </a:r>
            <a:r>
              <a:rPr sz="1600" spc="107" dirty="0">
                <a:latin typeface="Calibri"/>
                <a:cs typeface="Calibri"/>
              </a:rPr>
              <a:t>exploited young</a:t>
            </a:r>
            <a:r>
              <a:rPr sz="1600" spc="133" dirty="0">
                <a:latin typeface="Calibri"/>
                <a:cs typeface="Calibri"/>
              </a:rPr>
              <a:t> </a:t>
            </a:r>
            <a:r>
              <a:rPr sz="1600" spc="100" dirty="0">
                <a:latin typeface="Calibri"/>
                <a:cs typeface="Calibri"/>
              </a:rPr>
              <a:t>men</a:t>
            </a:r>
            <a:endParaRPr sz="1600" dirty="0">
              <a:latin typeface="Calibri"/>
              <a:cs typeface="Calibri"/>
            </a:endParaRPr>
          </a:p>
          <a:p>
            <a:pPr marL="402610" marR="262056">
              <a:lnSpc>
                <a:spcPct val="135400"/>
              </a:lnSpc>
            </a:pPr>
            <a:r>
              <a:rPr sz="1600" spc="150" dirty="0">
                <a:latin typeface="Calibri"/>
                <a:cs typeface="Calibri"/>
              </a:rPr>
              <a:t>Two-</a:t>
            </a:r>
            <a:r>
              <a:rPr sz="1600" spc="107" dirty="0">
                <a:latin typeface="Calibri"/>
                <a:cs typeface="Calibri"/>
              </a:rPr>
              <a:t>thirds</a:t>
            </a:r>
            <a:r>
              <a:rPr sz="1600" spc="130" dirty="0">
                <a:latin typeface="Calibri"/>
                <a:cs typeface="Calibri"/>
              </a:rPr>
              <a:t> </a:t>
            </a:r>
            <a:r>
              <a:rPr sz="1600" spc="100" dirty="0">
                <a:latin typeface="Calibri"/>
                <a:cs typeface="Calibri"/>
              </a:rPr>
              <a:t>were</a:t>
            </a:r>
            <a:r>
              <a:rPr sz="1600" spc="133" dirty="0">
                <a:latin typeface="Calibri"/>
                <a:cs typeface="Calibri"/>
              </a:rPr>
              <a:t> </a:t>
            </a:r>
            <a:r>
              <a:rPr sz="1600" spc="120" dirty="0">
                <a:latin typeface="Calibri"/>
                <a:cs typeface="Calibri"/>
              </a:rPr>
              <a:t>heterosexual</a:t>
            </a:r>
            <a:r>
              <a:rPr sz="1600" spc="133" dirty="0">
                <a:latin typeface="Calibri"/>
                <a:cs typeface="Calibri"/>
              </a:rPr>
              <a:t> </a:t>
            </a:r>
            <a:r>
              <a:rPr sz="1600" spc="117" dirty="0">
                <a:latin typeface="Calibri"/>
                <a:cs typeface="Calibri"/>
              </a:rPr>
              <a:t>men</a:t>
            </a:r>
            <a:r>
              <a:rPr sz="1600" spc="133" dirty="0">
                <a:latin typeface="Calibri"/>
                <a:cs typeface="Calibri"/>
              </a:rPr>
              <a:t> </a:t>
            </a:r>
            <a:r>
              <a:rPr sz="1600" spc="117" dirty="0">
                <a:latin typeface="Calibri"/>
                <a:cs typeface="Calibri"/>
              </a:rPr>
              <a:t>engaging</a:t>
            </a:r>
            <a:r>
              <a:rPr sz="1600" spc="133" dirty="0">
                <a:latin typeface="Calibri"/>
                <a:cs typeface="Calibri"/>
              </a:rPr>
              <a:t> </a:t>
            </a:r>
            <a:r>
              <a:rPr sz="1600" spc="70" dirty="0">
                <a:latin typeface="Calibri"/>
                <a:cs typeface="Calibri"/>
              </a:rPr>
              <a:t>in</a:t>
            </a:r>
            <a:r>
              <a:rPr sz="1600" spc="133" dirty="0">
                <a:latin typeface="Calibri"/>
                <a:cs typeface="Calibri"/>
              </a:rPr>
              <a:t> </a:t>
            </a:r>
            <a:r>
              <a:rPr sz="1600" spc="103" dirty="0">
                <a:latin typeface="Calibri"/>
                <a:cs typeface="Calibri"/>
              </a:rPr>
              <a:t>‘survival </a:t>
            </a:r>
            <a:r>
              <a:rPr sz="1600" spc="123" dirty="0">
                <a:latin typeface="Calibri"/>
                <a:cs typeface="Calibri"/>
              </a:rPr>
              <a:t>sex’,</a:t>
            </a:r>
            <a:r>
              <a:rPr sz="1600" spc="133" dirty="0">
                <a:latin typeface="Calibri"/>
                <a:cs typeface="Calibri"/>
              </a:rPr>
              <a:t> </a:t>
            </a:r>
            <a:r>
              <a:rPr sz="1600" spc="103" dirty="0">
                <a:latin typeface="Calibri"/>
                <a:cs typeface="Calibri"/>
              </a:rPr>
              <a:t>trading</a:t>
            </a:r>
            <a:r>
              <a:rPr sz="1600" spc="136" dirty="0">
                <a:latin typeface="Calibri"/>
                <a:cs typeface="Calibri"/>
              </a:rPr>
              <a:t> </a:t>
            </a:r>
            <a:r>
              <a:rPr sz="1600" spc="133" dirty="0">
                <a:latin typeface="Calibri"/>
                <a:cs typeface="Calibri"/>
              </a:rPr>
              <a:t>sexual </a:t>
            </a:r>
            <a:r>
              <a:rPr sz="1600" spc="110" dirty="0">
                <a:latin typeface="Calibri"/>
                <a:cs typeface="Calibri"/>
              </a:rPr>
              <a:t>activities</a:t>
            </a:r>
            <a:r>
              <a:rPr sz="1600" spc="136" dirty="0">
                <a:latin typeface="Calibri"/>
                <a:cs typeface="Calibri"/>
              </a:rPr>
              <a:t> </a:t>
            </a:r>
            <a:r>
              <a:rPr sz="1600" spc="67" dirty="0">
                <a:latin typeface="Calibri"/>
                <a:cs typeface="Calibri"/>
              </a:rPr>
              <a:t>for</a:t>
            </a:r>
            <a:r>
              <a:rPr sz="1600" spc="133" dirty="0">
                <a:latin typeface="Calibri"/>
                <a:cs typeface="Calibri"/>
              </a:rPr>
              <a:t> </a:t>
            </a:r>
            <a:r>
              <a:rPr sz="1600" spc="90" dirty="0">
                <a:latin typeface="Calibri"/>
                <a:cs typeface="Calibri"/>
              </a:rPr>
              <a:t>food,</a:t>
            </a:r>
            <a:r>
              <a:rPr sz="1600" spc="136" dirty="0">
                <a:latin typeface="Calibri"/>
                <a:cs typeface="Calibri"/>
              </a:rPr>
              <a:t> </a:t>
            </a:r>
            <a:r>
              <a:rPr sz="1600" spc="107" dirty="0">
                <a:latin typeface="Calibri"/>
                <a:cs typeface="Calibri"/>
              </a:rPr>
              <a:t>shelter,</a:t>
            </a:r>
            <a:r>
              <a:rPr sz="1600" spc="133" dirty="0">
                <a:latin typeface="Calibri"/>
                <a:cs typeface="Calibri"/>
              </a:rPr>
              <a:t> </a:t>
            </a:r>
            <a:r>
              <a:rPr sz="1600" spc="110" dirty="0">
                <a:latin typeface="Calibri"/>
                <a:cs typeface="Calibri"/>
              </a:rPr>
              <a:t>money,</a:t>
            </a:r>
            <a:r>
              <a:rPr sz="1600" spc="136" dirty="0">
                <a:latin typeface="Calibri"/>
                <a:cs typeface="Calibri"/>
              </a:rPr>
              <a:t> </a:t>
            </a:r>
            <a:r>
              <a:rPr sz="1600" spc="47" dirty="0">
                <a:latin typeface="Calibri"/>
                <a:cs typeface="Calibri"/>
              </a:rPr>
              <a:t>or </a:t>
            </a:r>
            <a:r>
              <a:rPr sz="1600" spc="110" dirty="0">
                <a:latin typeface="Calibri"/>
                <a:cs typeface="Calibri"/>
              </a:rPr>
              <a:t>drugs.</a:t>
            </a:r>
            <a:endParaRPr sz="1600" dirty="0">
              <a:latin typeface="Calibri"/>
              <a:cs typeface="Calibri"/>
            </a:endParaRPr>
          </a:p>
          <a:p>
            <a:pPr marL="402610" marR="3387">
              <a:lnSpc>
                <a:spcPct val="135400"/>
              </a:lnSpc>
            </a:pPr>
            <a:endParaRPr sz="1600" dirty="0">
              <a:latin typeface="Calibri"/>
              <a:cs typeface="Calibri"/>
            </a:endParaRPr>
          </a:p>
        </p:txBody>
      </p:sp>
      <p:sp>
        <p:nvSpPr>
          <p:cNvPr id="8" name="object 8"/>
          <p:cNvSpPr txBox="1"/>
          <p:nvPr/>
        </p:nvSpPr>
        <p:spPr>
          <a:xfrm>
            <a:off x="7485731" y="6251494"/>
            <a:ext cx="4506383" cy="497615"/>
          </a:xfrm>
          <a:prstGeom prst="rect">
            <a:avLst/>
          </a:prstGeom>
        </p:spPr>
        <p:txBody>
          <a:bodyPr vert="horz" wrap="square" lIns="0" tIns="8043" rIns="0" bIns="0" rtlCol="0">
            <a:spAutoFit/>
          </a:bodyPr>
          <a:lstStyle/>
          <a:p>
            <a:pPr marL="8467" marR="3387" algn="ctr">
              <a:lnSpc>
                <a:spcPct val="116100"/>
              </a:lnSpc>
              <a:spcBef>
                <a:spcPts val="63"/>
              </a:spcBef>
            </a:pPr>
            <a:r>
              <a:rPr sz="933" b="1" spc="63" dirty="0">
                <a:solidFill>
                  <a:srgbClr val="FFFFFF"/>
                </a:solidFill>
                <a:latin typeface="Calibri"/>
                <a:cs typeface="Calibri"/>
              </a:rPr>
              <a:t>/Commercial</a:t>
            </a:r>
            <a:r>
              <a:rPr sz="933" b="1" spc="17" dirty="0">
                <a:solidFill>
                  <a:srgbClr val="FFFFFF"/>
                </a:solidFill>
                <a:latin typeface="Calibri"/>
                <a:cs typeface="Calibri"/>
              </a:rPr>
              <a:t> </a:t>
            </a:r>
            <a:r>
              <a:rPr sz="933" b="1" spc="80" dirty="0">
                <a:solidFill>
                  <a:srgbClr val="FFFFFF"/>
                </a:solidFill>
                <a:latin typeface="Calibri"/>
                <a:cs typeface="Calibri"/>
              </a:rPr>
              <a:t>Sexual</a:t>
            </a:r>
            <a:r>
              <a:rPr sz="933" b="1" spc="17" dirty="0">
                <a:solidFill>
                  <a:srgbClr val="FFFFFF"/>
                </a:solidFill>
                <a:latin typeface="Calibri"/>
                <a:cs typeface="Calibri"/>
              </a:rPr>
              <a:t> </a:t>
            </a:r>
            <a:r>
              <a:rPr sz="933" b="1" spc="53" dirty="0">
                <a:solidFill>
                  <a:srgbClr val="FFFFFF"/>
                </a:solidFill>
                <a:latin typeface="Calibri"/>
                <a:cs typeface="Calibri"/>
              </a:rPr>
              <a:t>Exploitation</a:t>
            </a:r>
            <a:r>
              <a:rPr sz="933" b="1" spc="17" dirty="0">
                <a:solidFill>
                  <a:srgbClr val="FFFFFF"/>
                </a:solidFill>
                <a:latin typeface="Calibri"/>
                <a:cs typeface="Calibri"/>
              </a:rPr>
              <a:t> </a:t>
            </a:r>
            <a:r>
              <a:rPr sz="933" b="1" spc="37" dirty="0">
                <a:solidFill>
                  <a:srgbClr val="FFFFFF"/>
                </a:solidFill>
                <a:latin typeface="Calibri"/>
                <a:cs typeface="Calibri"/>
              </a:rPr>
              <a:t>of</a:t>
            </a:r>
            <a:r>
              <a:rPr sz="933" b="1" spc="17" dirty="0">
                <a:solidFill>
                  <a:srgbClr val="FFFFFF"/>
                </a:solidFill>
                <a:latin typeface="Calibri"/>
                <a:cs typeface="Calibri"/>
              </a:rPr>
              <a:t> </a:t>
            </a:r>
            <a:r>
              <a:rPr sz="933" b="1" spc="63" dirty="0">
                <a:solidFill>
                  <a:srgbClr val="FFFFFF"/>
                </a:solidFill>
                <a:latin typeface="Calibri"/>
                <a:cs typeface="Calibri"/>
              </a:rPr>
              <a:t>Children</a:t>
            </a:r>
            <a:r>
              <a:rPr sz="933" b="1" spc="17" dirty="0">
                <a:solidFill>
                  <a:srgbClr val="FFFFFF"/>
                </a:solidFill>
                <a:latin typeface="Calibri"/>
                <a:cs typeface="Calibri"/>
              </a:rPr>
              <a:t> </a:t>
            </a:r>
            <a:r>
              <a:rPr sz="933" b="1" spc="47" dirty="0">
                <a:solidFill>
                  <a:srgbClr val="FFFFFF"/>
                </a:solidFill>
                <a:latin typeface="Calibri"/>
                <a:cs typeface="Calibri"/>
              </a:rPr>
              <a:t>in</a:t>
            </a:r>
            <a:r>
              <a:rPr sz="933" b="1" spc="17" dirty="0">
                <a:solidFill>
                  <a:srgbClr val="FFFFFF"/>
                </a:solidFill>
                <a:latin typeface="Calibri"/>
                <a:cs typeface="Calibri"/>
              </a:rPr>
              <a:t> </a:t>
            </a:r>
            <a:r>
              <a:rPr sz="933" b="1" spc="73" dirty="0">
                <a:solidFill>
                  <a:srgbClr val="FFFFFF"/>
                </a:solidFill>
                <a:latin typeface="Calibri"/>
                <a:cs typeface="Calibri"/>
              </a:rPr>
              <a:t>New</a:t>
            </a:r>
            <a:r>
              <a:rPr sz="933" b="1" spc="17" dirty="0">
                <a:solidFill>
                  <a:srgbClr val="FFFFFF"/>
                </a:solidFill>
                <a:latin typeface="Calibri"/>
                <a:cs typeface="Calibri"/>
              </a:rPr>
              <a:t> </a:t>
            </a:r>
            <a:r>
              <a:rPr sz="933" b="1" spc="70" dirty="0">
                <a:solidFill>
                  <a:srgbClr val="FFFFFF"/>
                </a:solidFill>
                <a:latin typeface="Calibri"/>
                <a:cs typeface="Calibri"/>
              </a:rPr>
              <a:t>York</a:t>
            </a:r>
            <a:r>
              <a:rPr sz="933" b="1" spc="20" dirty="0">
                <a:solidFill>
                  <a:srgbClr val="FFFFFF"/>
                </a:solidFill>
                <a:latin typeface="Calibri"/>
                <a:cs typeface="Calibri"/>
              </a:rPr>
              <a:t> </a:t>
            </a:r>
            <a:r>
              <a:rPr sz="933" b="1" spc="60" dirty="0">
                <a:solidFill>
                  <a:srgbClr val="FFFFFF"/>
                </a:solidFill>
                <a:latin typeface="Calibri"/>
                <a:cs typeface="Calibri"/>
              </a:rPr>
              <a:t>City,</a:t>
            </a:r>
            <a:r>
              <a:rPr sz="933" b="1" spc="17" dirty="0">
                <a:solidFill>
                  <a:srgbClr val="FFFFFF"/>
                </a:solidFill>
                <a:latin typeface="Calibri"/>
                <a:cs typeface="Calibri"/>
              </a:rPr>
              <a:t> </a:t>
            </a:r>
            <a:r>
              <a:rPr sz="933" b="1" spc="53" dirty="0">
                <a:solidFill>
                  <a:srgbClr val="FFFFFF"/>
                </a:solidFill>
                <a:latin typeface="Calibri"/>
                <a:cs typeface="Calibri"/>
              </a:rPr>
              <a:t>Volume</a:t>
            </a:r>
            <a:r>
              <a:rPr sz="933" b="1" spc="17" dirty="0">
                <a:solidFill>
                  <a:srgbClr val="FFFFFF"/>
                </a:solidFill>
                <a:latin typeface="Calibri"/>
                <a:cs typeface="Calibri"/>
              </a:rPr>
              <a:t> </a:t>
            </a:r>
            <a:r>
              <a:rPr sz="933" b="1" spc="50" dirty="0">
                <a:solidFill>
                  <a:srgbClr val="FFFFFF"/>
                </a:solidFill>
                <a:latin typeface="Calibri"/>
                <a:cs typeface="Calibri"/>
              </a:rPr>
              <a:t>One:</a:t>
            </a:r>
            <a:r>
              <a:rPr sz="933" b="1" spc="17" dirty="0">
                <a:solidFill>
                  <a:srgbClr val="FFFFFF"/>
                </a:solidFill>
                <a:latin typeface="Calibri"/>
                <a:cs typeface="Calibri"/>
              </a:rPr>
              <a:t> </a:t>
            </a:r>
            <a:r>
              <a:rPr sz="933" b="1" spc="53" dirty="0">
                <a:solidFill>
                  <a:srgbClr val="FFFFFF"/>
                </a:solidFill>
                <a:latin typeface="Calibri"/>
                <a:cs typeface="Calibri"/>
              </a:rPr>
              <a:t>The </a:t>
            </a:r>
            <a:r>
              <a:rPr sz="933" b="1" spc="123" dirty="0">
                <a:solidFill>
                  <a:srgbClr val="FFFFFF"/>
                </a:solidFill>
                <a:latin typeface="Calibri"/>
                <a:cs typeface="Calibri"/>
              </a:rPr>
              <a:t>CSEC</a:t>
            </a:r>
            <a:r>
              <a:rPr sz="933" b="1" spc="20" dirty="0">
                <a:solidFill>
                  <a:srgbClr val="FFFFFF"/>
                </a:solidFill>
                <a:latin typeface="Calibri"/>
                <a:cs typeface="Calibri"/>
              </a:rPr>
              <a:t> </a:t>
            </a:r>
            <a:r>
              <a:rPr sz="933" b="1" spc="53" dirty="0">
                <a:solidFill>
                  <a:srgbClr val="FFFFFF"/>
                </a:solidFill>
                <a:latin typeface="Calibri"/>
                <a:cs typeface="Calibri"/>
              </a:rPr>
              <a:t>Population</a:t>
            </a:r>
            <a:r>
              <a:rPr sz="933" b="1" spc="20" dirty="0">
                <a:solidFill>
                  <a:srgbClr val="FFFFFF"/>
                </a:solidFill>
                <a:latin typeface="Calibri"/>
                <a:cs typeface="Calibri"/>
              </a:rPr>
              <a:t> </a:t>
            </a:r>
            <a:r>
              <a:rPr sz="933" b="1" spc="47" dirty="0">
                <a:solidFill>
                  <a:srgbClr val="FFFFFF"/>
                </a:solidFill>
                <a:latin typeface="Calibri"/>
                <a:cs typeface="Calibri"/>
              </a:rPr>
              <a:t>in</a:t>
            </a:r>
            <a:r>
              <a:rPr sz="933" b="1" spc="20" dirty="0">
                <a:solidFill>
                  <a:srgbClr val="FFFFFF"/>
                </a:solidFill>
                <a:latin typeface="Calibri"/>
                <a:cs typeface="Calibri"/>
              </a:rPr>
              <a:t> </a:t>
            </a:r>
            <a:r>
              <a:rPr sz="933" b="1" spc="73" dirty="0">
                <a:solidFill>
                  <a:srgbClr val="FFFFFF"/>
                </a:solidFill>
                <a:latin typeface="Calibri"/>
                <a:cs typeface="Calibri"/>
              </a:rPr>
              <a:t>New</a:t>
            </a:r>
            <a:r>
              <a:rPr sz="933" b="1" spc="20" dirty="0">
                <a:solidFill>
                  <a:srgbClr val="FFFFFF"/>
                </a:solidFill>
                <a:latin typeface="Calibri"/>
                <a:cs typeface="Calibri"/>
              </a:rPr>
              <a:t> </a:t>
            </a:r>
            <a:r>
              <a:rPr sz="933" b="1" spc="70" dirty="0">
                <a:solidFill>
                  <a:srgbClr val="FFFFFF"/>
                </a:solidFill>
                <a:latin typeface="Calibri"/>
                <a:cs typeface="Calibri"/>
              </a:rPr>
              <a:t>York</a:t>
            </a:r>
            <a:r>
              <a:rPr sz="933" b="1" spc="20" dirty="0">
                <a:solidFill>
                  <a:srgbClr val="FFFFFF"/>
                </a:solidFill>
                <a:latin typeface="Calibri"/>
                <a:cs typeface="Calibri"/>
              </a:rPr>
              <a:t> </a:t>
            </a:r>
            <a:r>
              <a:rPr sz="933" b="1" spc="60" dirty="0">
                <a:solidFill>
                  <a:srgbClr val="FFFFFF"/>
                </a:solidFill>
                <a:latin typeface="Calibri"/>
                <a:cs typeface="Calibri"/>
              </a:rPr>
              <a:t>City:</a:t>
            </a:r>
            <a:r>
              <a:rPr sz="933" b="1" spc="20" dirty="0">
                <a:solidFill>
                  <a:srgbClr val="FFFFFF"/>
                </a:solidFill>
                <a:latin typeface="Calibri"/>
                <a:cs typeface="Calibri"/>
              </a:rPr>
              <a:t> </a:t>
            </a:r>
            <a:r>
              <a:rPr sz="933" b="1" spc="80" dirty="0">
                <a:solidFill>
                  <a:srgbClr val="FFFFFF"/>
                </a:solidFill>
                <a:latin typeface="Calibri"/>
                <a:cs typeface="Calibri"/>
              </a:rPr>
              <a:t>Size,</a:t>
            </a:r>
            <a:r>
              <a:rPr sz="933" b="1" spc="20" dirty="0">
                <a:solidFill>
                  <a:srgbClr val="FFFFFF"/>
                </a:solidFill>
                <a:latin typeface="Calibri"/>
                <a:cs typeface="Calibri"/>
              </a:rPr>
              <a:t> </a:t>
            </a:r>
            <a:r>
              <a:rPr sz="933" b="1" spc="63" dirty="0">
                <a:solidFill>
                  <a:srgbClr val="FFFFFF"/>
                </a:solidFill>
                <a:latin typeface="Calibri"/>
                <a:cs typeface="Calibri"/>
              </a:rPr>
              <a:t>Characteristics,</a:t>
            </a:r>
            <a:r>
              <a:rPr sz="933" b="1" spc="20" dirty="0">
                <a:solidFill>
                  <a:srgbClr val="FFFFFF"/>
                </a:solidFill>
                <a:latin typeface="Calibri"/>
                <a:cs typeface="Calibri"/>
              </a:rPr>
              <a:t> </a:t>
            </a:r>
            <a:r>
              <a:rPr sz="933" b="1" spc="67" dirty="0">
                <a:solidFill>
                  <a:srgbClr val="FFFFFF"/>
                </a:solidFill>
                <a:latin typeface="Calibri"/>
                <a:cs typeface="Calibri"/>
              </a:rPr>
              <a:t>and</a:t>
            </a:r>
            <a:r>
              <a:rPr sz="933" b="1" spc="20" dirty="0">
                <a:solidFill>
                  <a:srgbClr val="FFFFFF"/>
                </a:solidFill>
                <a:latin typeface="Calibri"/>
                <a:cs typeface="Calibri"/>
              </a:rPr>
              <a:t> </a:t>
            </a:r>
            <a:r>
              <a:rPr sz="933" b="1" spc="63" dirty="0">
                <a:solidFill>
                  <a:srgbClr val="FFFFFF"/>
                </a:solidFill>
                <a:latin typeface="Calibri"/>
                <a:cs typeface="Calibri"/>
              </a:rPr>
              <a:t>Needs.</a:t>
            </a:r>
            <a:r>
              <a:rPr sz="933" b="1" spc="20" dirty="0">
                <a:solidFill>
                  <a:srgbClr val="FFFFFF"/>
                </a:solidFill>
                <a:latin typeface="Calibri"/>
                <a:cs typeface="Calibri"/>
              </a:rPr>
              <a:t> </a:t>
            </a:r>
            <a:r>
              <a:rPr sz="933" b="1" spc="80" dirty="0">
                <a:solidFill>
                  <a:srgbClr val="FFFFFF"/>
                </a:solidFill>
                <a:latin typeface="Calibri"/>
                <a:cs typeface="Calibri"/>
              </a:rPr>
              <a:t>2008.</a:t>
            </a:r>
            <a:r>
              <a:rPr sz="933" b="1" spc="20" dirty="0">
                <a:solidFill>
                  <a:srgbClr val="FFFFFF"/>
                </a:solidFill>
                <a:latin typeface="Calibri"/>
                <a:cs typeface="Calibri"/>
              </a:rPr>
              <a:t> </a:t>
            </a:r>
            <a:r>
              <a:rPr sz="933" b="1" spc="60" dirty="0">
                <a:solidFill>
                  <a:srgbClr val="FFFFFF"/>
                </a:solidFill>
                <a:latin typeface="Calibri"/>
                <a:cs typeface="Calibri"/>
              </a:rPr>
              <a:t>Ric Curtis,</a:t>
            </a:r>
            <a:r>
              <a:rPr sz="933" b="1" spc="20" dirty="0">
                <a:solidFill>
                  <a:srgbClr val="FFFFFF"/>
                </a:solidFill>
                <a:latin typeface="Calibri"/>
                <a:cs typeface="Calibri"/>
              </a:rPr>
              <a:t> </a:t>
            </a:r>
            <a:r>
              <a:rPr sz="933" b="1" spc="76" dirty="0">
                <a:solidFill>
                  <a:srgbClr val="FFFFFF"/>
                </a:solidFill>
                <a:latin typeface="Calibri"/>
                <a:cs typeface="Calibri"/>
              </a:rPr>
              <a:t>Karen</a:t>
            </a:r>
            <a:r>
              <a:rPr sz="933" b="1" spc="23" dirty="0">
                <a:solidFill>
                  <a:srgbClr val="FFFFFF"/>
                </a:solidFill>
                <a:latin typeface="Calibri"/>
                <a:cs typeface="Calibri"/>
              </a:rPr>
              <a:t> </a:t>
            </a:r>
            <a:r>
              <a:rPr sz="933" b="1" spc="60" dirty="0">
                <a:solidFill>
                  <a:srgbClr val="FFFFFF"/>
                </a:solidFill>
                <a:latin typeface="Calibri"/>
                <a:cs typeface="Calibri"/>
              </a:rPr>
              <a:t>Terry,</a:t>
            </a:r>
            <a:r>
              <a:rPr sz="933" b="1" spc="23" dirty="0">
                <a:solidFill>
                  <a:srgbClr val="FFFFFF"/>
                </a:solidFill>
                <a:latin typeface="Calibri"/>
                <a:cs typeface="Calibri"/>
              </a:rPr>
              <a:t> </a:t>
            </a:r>
            <a:r>
              <a:rPr sz="933" b="1" spc="37" dirty="0">
                <a:solidFill>
                  <a:srgbClr val="FFFFFF"/>
                </a:solidFill>
                <a:latin typeface="Calibri"/>
                <a:cs typeface="Calibri"/>
              </a:rPr>
              <a:t>Meredith</a:t>
            </a:r>
            <a:r>
              <a:rPr sz="933" b="1" spc="23" dirty="0">
                <a:solidFill>
                  <a:srgbClr val="FFFFFF"/>
                </a:solidFill>
                <a:latin typeface="Calibri"/>
                <a:cs typeface="Calibri"/>
              </a:rPr>
              <a:t> </a:t>
            </a:r>
            <a:r>
              <a:rPr sz="933" b="1" spc="67" dirty="0">
                <a:solidFill>
                  <a:srgbClr val="FFFFFF"/>
                </a:solidFill>
                <a:latin typeface="Calibri"/>
                <a:cs typeface="Calibri"/>
              </a:rPr>
              <a:t>Dank,</a:t>
            </a:r>
            <a:r>
              <a:rPr sz="933" b="1" spc="23" dirty="0">
                <a:solidFill>
                  <a:srgbClr val="FFFFFF"/>
                </a:solidFill>
                <a:latin typeface="Calibri"/>
                <a:cs typeface="Calibri"/>
              </a:rPr>
              <a:t> </a:t>
            </a:r>
            <a:r>
              <a:rPr sz="933" b="1" spc="76" dirty="0">
                <a:solidFill>
                  <a:srgbClr val="FFFFFF"/>
                </a:solidFill>
                <a:latin typeface="Calibri"/>
                <a:cs typeface="Calibri"/>
              </a:rPr>
              <a:t>Kirk</a:t>
            </a:r>
            <a:r>
              <a:rPr sz="933" b="1" spc="23" dirty="0">
                <a:solidFill>
                  <a:srgbClr val="FFFFFF"/>
                </a:solidFill>
                <a:latin typeface="Calibri"/>
                <a:cs typeface="Calibri"/>
              </a:rPr>
              <a:t> </a:t>
            </a:r>
            <a:r>
              <a:rPr sz="933" b="1" spc="60" dirty="0">
                <a:solidFill>
                  <a:srgbClr val="FFFFFF"/>
                </a:solidFill>
                <a:latin typeface="Calibri"/>
                <a:cs typeface="Calibri"/>
              </a:rPr>
              <a:t>Dombrowski,</a:t>
            </a:r>
            <a:r>
              <a:rPr sz="933" b="1" spc="23" dirty="0">
                <a:solidFill>
                  <a:srgbClr val="FFFFFF"/>
                </a:solidFill>
                <a:latin typeface="Calibri"/>
                <a:cs typeface="Calibri"/>
              </a:rPr>
              <a:t> </a:t>
            </a:r>
            <a:r>
              <a:rPr sz="933" b="1" spc="67" dirty="0">
                <a:solidFill>
                  <a:srgbClr val="FFFFFF"/>
                </a:solidFill>
                <a:latin typeface="Calibri"/>
                <a:cs typeface="Calibri"/>
              </a:rPr>
              <a:t>and</a:t>
            </a:r>
            <a:r>
              <a:rPr sz="933" b="1" spc="23" dirty="0">
                <a:solidFill>
                  <a:srgbClr val="FFFFFF"/>
                </a:solidFill>
                <a:latin typeface="Calibri"/>
                <a:cs typeface="Calibri"/>
              </a:rPr>
              <a:t> </a:t>
            </a:r>
            <a:r>
              <a:rPr sz="933" b="1" spc="60" dirty="0">
                <a:solidFill>
                  <a:srgbClr val="FFFFFF"/>
                </a:solidFill>
                <a:latin typeface="Calibri"/>
                <a:cs typeface="Calibri"/>
              </a:rPr>
              <a:t>Bilal</a:t>
            </a:r>
            <a:r>
              <a:rPr sz="933" b="1" spc="23" dirty="0">
                <a:solidFill>
                  <a:srgbClr val="FFFFFF"/>
                </a:solidFill>
                <a:latin typeface="Calibri"/>
                <a:cs typeface="Calibri"/>
              </a:rPr>
              <a:t> </a:t>
            </a:r>
            <a:r>
              <a:rPr sz="933" b="1" spc="73" dirty="0">
                <a:solidFill>
                  <a:srgbClr val="FFFFFF"/>
                </a:solidFill>
                <a:latin typeface="Calibri"/>
                <a:cs typeface="Calibri"/>
              </a:rPr>
              <a:t>Khan</a:t>
            </a:r>
            <a:endParaRPr sz="933">
              <a:latin typeface="Calibri"/>
              <a:cs typeface="Calibri"/>
            </a:endParaRPr>
          </a:p>
        </p:txBody>
      </p:sp>
      <p:sp>
        <p:nvSpPr>
          <p:cNvPr id="9" name="object 9"/>
          <p:cNvSpPr/>
          <p:nvPr/>
        </p:nvSpPr>
        <p:spPr>
          <a:xfrm>
            <a:off x="1" y="7"/>
            <a:ext cx="12192423" cy="6858000"/>
          </a:xfrm>
          <a:custGeom>
            <a:avLst/>
            <a:gdLst/>
            <a:ahLst/>
            <a:cxnLst/>
            <a:rect l="l" t="t" r="r" b="b"/>
            <a:pathLst>
              <a:path w="18288635" h="10287000">
                <a:moveTo>
                  <a:pt x="9524695" y="9867900"/>
                </a:moveTo>
                <a:lnTo>
                  <a:pt x="0" y="9867900"/>
                </a:lnTo>
                <a:lnTo>
                  <a:pt x="0" y="10287000"/>
                </a:lnTo>
                <a:lnTo>
                  <a:pt x="9524695" y="10287000"/>
                </a:lnTo>
                <a:lnTo>
                  <a:pt x="9524695" y="9867900"/>
                </a:lnTo>
                <a:close/>
              </a:path>
              <a:path w="18288635" h="10287000">
                <a:moveTo>
                  <a:pt x="18288521" y="0"/>
                </a:moveTo>
                <a:lnTo>
                  <a:pt x="9341472" y="0"/>
                </a:lnTo>
                <a:lnTo>
                  <a:pt x="9341472" y="318858"/>
                </a:lnTo>
                <a:lnTo>
                  <a:pt x="18288521" y="318858"/>
                </a:lnTo>
                <a:lnTo>
                  <a:pt x="18288521" y="0"/>
                </a:lnTo>
                <a:close/>
              </a:path>
            </a:pathLst>
          </a:custGeom>
          <a:solidFill>
            <a:srgbClr val="2778BA"/>
          </a:solidFill>
        </p:spPr>
        <p:txBody>
          <a:bodyPr wrap="square" lIns="0" tIns="0" rIns="0" bIns="0" rtlCol="0"/>
          <a:lstStyle/>
          <a:p>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15B65-B6A2-607A-E1B0-22F47AEB63AA}"/>
              </a:ext>
            </a:extLst>
          </p:cNvPr>
          <p:cNvSpPr>
            <a:spLocks noGrp="1"/>
          </p:cNvSpPr>
          <p:nvPr>
            <p:ph type="title"/>
          </p:nvPr>
        </p:nvSpPr>
        <p:spPr>
          <a:xfrm>
            <a:off x="586478" y="1683756"/>
            <a:ext cx="3115265" cy="2396359"/>
          </a:xfrm>
        </p:spPr>
        <p:txBody>
          <a:bodyPr anchor="b">
            <a:normAutofit/>
          </a:bodyPr>
          <a:lstStyle/>
          <a:p>
            <a:pPr algn="r"/>
            <a:r>
              <a:rPr lang="en-US" sz="3100" dirty="0"/>
              <a:t>Additional Services provided by the HT Advocacy Team at SUP</a:t>
            </a:r>
            <a:r>
              <a:rPr lang="en-US" sz="3100" dirty="0">
                <a:solidFill>
                  <a:srgbClr val="FFFFFF"/>
                </a:solidFill>
              </a:rPr>
              <a:t>:</a:t>
            </a:r>
          </a:p>
        </p:txBody>
      </p:sp>
      <p:graphicFrame>
        <p:nvGraphicFramePr>
          <p:cNvPr id="14" name="Content Placeholder 2">
            <a:extLst>
              <a:ext uri="{FF2B5EF4-FFF2-40B4-BE49-F238E27FC236}">
                <a16:creationId xmlns:a16="http://schemas.microsoft.com/office/drawing/2014/main" id="{B04DE386-28E4-05F8-84CE-CF910CFD97DE}"/>
              </a:ext>
            </a:extLst>
          </p:cNvPr>
          <p:cNvGraphicFramePr>
            <a:graphicFrameLocks noGrp="1"/>
          </p:cNvGraphicFramePr>
          <p:nvPr>
            <p:ph idx="1"/>
            <p:extLst>
              <p:ext uri="{D42A27DB-BD31-4B8C-83A1-F6EECF244321}">
                <p14:modId xmlns:p14="http://schemas.microsoft.com/office/powerpoint/2010/main" val="387987819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1066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6001" y="1242857"/>
            <a:ext cx="5979583" cy="4783667"/>
            <a:chOff x="9144000" y="1864285"/>
            <a:chExt cx="8969375" cy="7175500"/>
          </a:xfrm>
        </p:grpSpPr>
        <p:pic>
          <p:nvPicPr>
            <p:cNvPr id="3" name="object 3"/>
            <p:cNvPicPr/>
            <p:nvPr/>
          </p:nvPicPr>
          <p:blipFill>
            <a:blip r:embed="rId3" cstate="print"/>
            <a:stretch>
              <a:fillRect/>
            </a:stretch>
          </p:blipFill>
          <p:spPr>
            <a:xfrm>
              <a:off x="12264998" y="5143500"/>
              <a:ext cx="5848349" cy="3895724"/>
            </a:xfrm>
            <a:prstGeom prst="rect">
              <a:avLst/>
            </a:prstGeom>
          </p:spPr>
        </p:pic>
        <p:pic>
          <p:nvPicPr>
            <p:cNvPr id="4" name="object 4"/>
            <p:cNvPicPr/>
            <p:nvPr/>
          </p:nvPicPr>
          <p:blipFill>
            <a:blip r:embed="rId4" cstate="print"/>
            <a:stretch>
              <a:fillRect/>
            </a:stretch>
          </p:blipFill>
          <p:spPr>
            <a:xfrm>
              <a:off x="9144000" y="1864285"/>
              <a:ext cx="5848349" cy="3895724"/>
            </a:xfrm>
            <a:prstGeom prst="rect">
              <a:avLst/>
            </a:prstGeom>
          </p:spPr>
        </p:pic>
      </p:grpSp>
      <p:sp>
        <p:nvSpPr>
          <p:cNvPr id="5" name="object 5"/>
          <p:cNvSpPr/>
          <p:nvPr/>
        </p:nvSpPr>
        <p:spPr>
          <a:xfrm>
            <a:off x="5964348" y="-390"/>
            <a:ext cx="6227657" cy="300567"/>
          </a:xfrm>
          <a:custGeom>
            <a:avLst/>
            <a:gdLst/>
            <a:ahLst/>
            <a:cxnLst/>
            <a:rect l="l" t="t" r="r" b="b"/>
            <a:pathLst>
              <a:path w="9341485" h="450850">
                <a:moveTo>
                  <a:pt x="9341374" y="450525"/>
                </a:moveTo>
                <a:lnTo>
                  <a:pt x="0" y="450525"/>
                </a:lnTo>
                <a:lnTo>
                  <a:pt x="0" y="0"/>
                </a:lnTo>
                <a:lnTo>
                  <a:pt x="9341374" y="0"/>
                </a:lnTo>
                <a:lnTo>
                  <a:pt x="9341374" y="450525"/>
                </a:lnTo>
                <a:close/>
              </a:path>
            </a:pathLst>
          </a:custGeom>
          <a:solidFill>
            <a:srgbClr val="3894AE"/>
          </a:solidFill>
        </p:spPr>
        <p:txBody>
          <a:bodyPr wrap="square" lIns="0" tIns="0" rIns="0" bIns="0" rtlCol="0"/>
          <a:lstStyle/>
          <a:p>
            <a:endParaRPr sz="1200"/>
          </a:p>
        </p:txBody>
      </p:sp>
      <p:sp>
        <p:nvSpPr>
          <p:cNvPr id="6" name="object 6"/>
          <p:cNvSpPr/>
          <p:nvPr/>
        </p:nvSpPr>
        <p:spPr>
          <a:xfrm>
            <a:off x="0" y="6583925"/>
            <a:ext cx="6227657" cy="274320"/>
          </a:xfrm>
          <a:custGeom>
            <a:avLst/>
            <a:gdLst/>
            <a:ahLst/>
            <a:cxnLst/>
            <a:rect l="l" t="t" r="r" b="b"/>
            <a:pathLst>
              <a:path w="9341485" h="411479">
                <a:moveTo>
                  <a:pt x="9341453" y="411112"/>
                </a:moveTo>
                <a:lnTo>
                  <a:pt x="0" y="411112"/>
                </a:lnTo>
                <a:lnTo>
                  <a:pt x="0" y="0"/>
                </a:lnTo>
                <a:lnTo>
                  <a:pt x="9341453" y="0"/>
                </a:lnTo>
                <a:lnTo>
                  <a:pt x="9341453" y="411112"/>
                </a:lnTo>
                <a:close/>
              </a:path>
            </a:pathLst>
          </a:custGeom>
          <a:solidFill>
            <a:srgbClr val="3894AE"/>
          </a:solidFill>
        </p:spPr>
        <p:txBody>
          <a:bodyPr wrap="square" lIns="0" tIns="0" rIns="0" bIns="0" rtlCol="0"/>
          <a:lstStyle/>
          <a:p>
            <a:endParaRPr sz="1200"/>
          </a:p>
        </p:txBody>
      </p:sp>
      <p:sp>
        <p:nvSpPr>
          <p:cNvPr id="7" name="object 7"/>
          <p:cNvSpPr txBox="1">
            <a:spLocks noGrp="1"/>
          </p:cNvSpPr>
          <p:nvPr>
            <p:ph type="title"/>
          </p:nvPr>
        </p:nvSpPr>
        <p:spPr>
          <a:xfrm>
            <a:off x="677334" y="934413"/>
            <a:ext cx="3233843" cy="808769"/>
          </a:xfrm>
          <a:prstGeom prst="rect">
            <a:avLst/>
          </a:prstGeom>
        </p:spPr>
        <p:txBody>
          <a:bodyPr vert="horz" wrap="square" lIns="0" tIns="8467" rIns="0" bIns="0" rtlCol="0" anchor="ctr">
            <a:spAutoFit/>
          </a:bodyPr>
          <a:lstStyle/>
          <a:p>
            <a:pPr marL="8467">
              <a:lnSpc>
                <a:spcPct val="100000"/>
              </a:lnSpc>
              <a:spcBef>
                <a:spcPts val="67"/>
              </a:spcBef>
            </a:pPr>
            <a:r>
              <a:rPr sz="5200" b="1" spc="210" dirty="0">
                <a:solidFill>
                  <a:srgbClr val="000000"/>
                </a:solidFill>
                <a:latin typeface="Trebuchet MS"/>
                <a:cs typeface="Trebuchet MS"/>
              </a:rPr>
              <a:t>Reminder</a:t>
            </a:r>
            <a:endParaRPr sz="5200">
              <a:latin typeface="Trebuchet MS"/>
              <a:cs typeface="Trebuchet MS"/>
            </a:endParaRPr>
          </a:p>
        </p:txBody>
      </p:sp>
      <p:sp>
        <p:nvSpPr>
          <p:cNvPr id="8" name="object 8"/>
          <p:cNvSpPr txBox="1"/>
          <p:nvPr/>
        </p:nvSpPr>
        <p:spPr>
          <a:xfrm>
            <a:off x="585073" y="2579590"/>
            <a:ext cx="4789170" cy="2608257"/>
          </a:xfrm>
          <a:prstGeom prst="rect">
            <a:avLst/>
          </a:prstGeom>
        </p:spPr>
        <p:txBody>
          <a:bodyPr vert="horz" wrap="square" lIns="0" tIns="8043" rIns="0" bIns="0" rtlCol="0">
            <a:spAutoFit/>
          </a:bodyPr>
          <a:lstStyle/>
          <a:p>
            <a:pPr marL="8467" marR="3387">
              <a:lnSpc>
                <a:spcPct val="117000"/>
              </a:lnSpc>
              <a:spcBef>
                <a:spcPts val="63"/>
              </a:spcBef>
            </a:pPr>
            <a:r>
              <a:rPr sz="3667" spc="160" dirty="0">
                <a:solidFill>
                  <a:srgbClr val="3894AE"/>
                </a:solidFill>
                <a:latin typeface="Calibri"/>
                <a:cs typeface="Calibri"/>
              </a:rPr>
              <a:t>Trafficking</a:t>
            </a:r>
            <a:r>
              <a:rPr sz="3667" spc="43" dirty="0">
                <a:solidFill>
                  <a:srgbClr val="3894AE"/>
                </a:solidFill>
                <a:latin typeface="Calibri"/>
                <a:cs typeface="Calibri"/>
              </a:rPr>
              <a:t> </a:t>
            </a:r>
            <a:r>
              <a:rPr sz="3667" spc="210" dirty="0">
                <a:solidFill>
                  <a:srgbClr val="3894AE"/>
                </a:solidFill>
                <a:latin typeface="Calibri"/>
                <a:cs typeface="Calibri"/>
              </a:rPr>
              <a:t>can</a:t>
            </a:r>
            <a:r>
              <a:rPr sz="3667" spc="47" dirty="0">
                <a:solidFill>
                  <a:srgbClr val="3894AE"/>
                </a:solidFill>
                <a:latin typeface="Calibri"/>
                <a:cs typeface="Calibri"/>
              </a:rPr>
              <a:t> </a:t>
            </a:r>
            <a:r>
              <a:rPr sz="3667" spc="167" dirty="0">
                <a:solidFill>
                  <a:srgbClr val="3894AE"/>
                </a:solidFill>
                <a:latin typeface="Calibri"/>
                <a:cs typeface="Calibri"/>
              </a:rPr>
              <a:t>happen </a:t>
            </a:r>
            <a:r>
              <a:rPr sz="3667" spc="87" dirty="0">
                <a:solidFill>
                  <a:srgbClr val="3894AE"/>
                </a:solidFill>
                <a:latin typeface="Calibri"/>
                <a:cs typeface="Calibri"/>
              </a:rPr>
              <a:t>to</a:t>
            </a:r>
            <a:r>
              <a:rPr sz="3667" spc="43" dirty="0">
                <a:solidFill>
                  <a:srgbClr val="3894AE"/>
                </a:solidFill>
                <a:latin typeface="Calibri"/>
                <a:cs typeface="Calibri"/>
              </a:rPr>
              <a:t> </a:t>
            </a:r>
            <a:r>
              <a:rPr sz="3667" spc="157" dirty="0">
                <a:solidFill>
                  <a:srgbClr val="3894AE"/>
                </a:solidFill>
                <a:latin typeface="Calibri"/>
                <a:cs typeface="Calibri"/>
              </a:rPr>
              <a:t>anyone</a:t>
            </a:r>
            <a:r>
              <a:rPr sz="3667" spc="43" dirty="0">
                <a:solidFill>
                  <a:srgbClr val="3894AE"/>
                </a:solidFill>
                <a:latin typeface="Calibri"/>
                <a:cs typeface="Calibri"/>
              </a:rPr>
              <a:t> </a:t>
            </a:r>
            <a:r>
              <a:rPr sz="3667" spc="337" dirty="0">
                <a:solidFill>
                  <a:srgbClr val="3894AE"/>
                </a:solidFill>
                <a:latin typeface="Calibri"/>
                <a:cs typeface="Calibri"/>
              </a:rPr>
              <a:t>-</a:t>
            </a:r>
            <a:r>
              <a:rPr sz="3667" spc="43" dirty="0">
                <a:solidFill>
                  <a:srgbClr val="3894AE"/>
                </a:solidFill>
                <a:latin typeface="Calibri"/>
                <a:cs typeface="Calibri"/>
              </a:rPr>
              <a:t> </a:t>
            </a:r>
            <a:r>
              <a:rPr sz="3667" spc="167" dirty="0">
                <a:solidFill>
                  <a:srgbClr val="3894AE"/>
                </a:solidFill>
                <a:latin typeface="Calibri"/>
                <a:cs typeface="Calibri"/>
              </a:rPr>
              <a:t>any</a:t>
            </a:r>
            <a:r>
              <a:rPr sz="3667" spc="47" dirty="0">
                <a:solidFill>
                  <a:srgbClr val="3894AE"/>
                </a:solidFill>
                <a:latin typeface="Calibri"/>
                <a:cs typeface="Calibri"/>
              </a:rPr>
              <a:t> </a:t>
            </a:r>
            <a:r>
              <a:rPr sz="3667" spc="150" dirty="0">
                <a:solidFill>
                  <a:srgbClr val="3894AE"/>
                </a:solidFill>
                <a:latin typeface="Calibri"/>
                <a:cs typeface="Calibri"/>
              </a:rPr>
              <a:t>age, </a:t>
            </a:r>
            <a:r>
              <a:rPr sz="3667" spc="160" dirty="0">
                <a:solidFill>
                  <a:srgbClr val="3894AE"/>
                </a:solidFill>
                <a:latin typeface="Calibri"/>
                <a:cs typeface="Calibri"/>
              </a:rPr>
              <a:t>race,</a:t>
            </a:r>
            <a:r>
              <a:rPr sz="3667" spc="50" dirty="0">
                <a:solidFill>
                  <a:srgbClr val="3894AE"/>
                </a:solidFill>
                <a:latin typeface="Calibri"/>
                <a:cs typeface="Calibri"/>
              </a:rPr>
              <a:t> </a:t>
            </a:r>
            <a:r>
              <a:rPr sz="3667" spc="150" dirty="0">
                <a:solidFill>
                  <a:srgbClr val="3894AE"/>
                </a:solidFill>
                <a:latin typeface="Calibri"/>
                <a:cs typeface="Calibri"/>
              </a:rPr>
              <a:t>gender,</a:t>
            </a:r>
            <a:r>
              <a:rPr sz="3667" spc="53" dirty="0">
                <a:solidFill>
                  <a:srgbClr val="3894AE"/>
                </a:solidFill>
                <a:latin typeface="Calibri"/>
                <a:cs typeface="Calibri"/>
              </a:rPr>
              <a:t> </a:t>
            </a:r>
            <a:r>
              <a:rPr sz="3667" spc="76" dirty="0">
                <a:solidFill>
                  <a:srgbClr val="3894AE"/>
                </a:solidFill>
                <a:latin typeface="Calibri"/>
                <a:cs typeface="Calibri"/>
              </a:rPr>
              <a:t>or </a:t>
            </a:r>
            <a:r>
              <a:rPr sz="3667" spc="113" dirty="0">
                <a:solidFill>
                  <a:srgbClr val="3894AE"/>
                </a:solidFill>
                <a:latin typeface="Calibri"/>
                <a:cs typeface="Calibri"/>
              </a:rPr>
              <a:t>nationality.</a:t>
            </a:r>
            <a:endParaRPr sz="3667">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ainbow colored splatter&#10;&#10;Description automatically generated">
            <a:extLst>
              <a:ext uri="{FF2B5EF4-FFF2-40B4-BE49-F238E27FC236}">
                <a16:creationId xmlns:a16="http://schemas.microsoft.com/office/drawing/2014/main" id="{E6157699-66AE-D6AF-CAB3-A826BF4C1307}"/>
              </a:ext>
            </a:extLst>
          </p:cNvPr>
          <p:cNvPicPr>
            <a:picLocks noChangeAspect="1"/>
          </p:cNvPicPr>
          <p:nvPr/>
        </p:nvPicPr>
        <p:blipFill rotWithShape="1">
          <a:blip r:embed="rId2"/>
          <a:srcRect l="7276" t="9091" r="26937" b="-1"/>
          <a:stretch/>
        </p:blipFill>
        <p:spPr>
          <a:xfrm>
            <a:off x="3523488" y="10"/>
            <a:ext cx="8668512" cy="6857990"/>
          </a:xfrm>
          <a:prstGeom prst="rect">
            <a:avLst/>
          </a:prstGeom>
        </p:spPr>
      </p:pic>
      <p:sp>
        <p:nvSpPr>
          <p:cNvPr id="2" name="Title 1">
            <a:extLst>
              <a:ext uri="{FF2B5EF4-FFF2-40B4-BE49-F238E27FC236}">
                <a16:creationId xmlns:a16="http://schemas.microsoft.com/office/drawing/2014/main" id="{0BAE3F2E-FEF3-9F19-6B2A-6D6BE5C4D51A}"/>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latin typeface="+mj-lt"/>
                <a:ea typeface="+mj-ea"/>
                <a:cs typeface="+mj-cs"/>
              </a:rPr>
              <a:t>Anyone can be victimized by this crime….</a:t>
            </a:r>
          </a:p>
        </p:txBody>
      </p:sp>
      <p:sp>
        <p:nvSpPr>
          <p:cNvPr id="3" name="Text Placeholder 2">
            <a:extLst>
              <a:ext uri="{FF2B5EF4-FFF2-40B4-BE49-F238E27FC236}">
                <a16:creationId xmlns:a16="http://schemas.microsoft.com/office/drawing/2014/main" id="{EF7AEA37-B6AD-06EE-E36F-161FD3DAF559}"/>
              </a:ext>
            </a:extLst>
          </p:cNvPr>
          <p:cNvSpPr>
            <a:spLocks noGrp="1"/>
          </p:cNvSpPr>
          <p:nvPr>
            <p:ph type="body" idx="1"/>
          </p:nvPr>
        </p:nvSpPr>
        <p:spPr>
          <a:xfrm>
            <a:off x="477980" y="4872922"/>
            <a:ext cx="4023359" cy="1208141"/>
          </a:xfrm>
        </p:spPr>
        <p:txBody>
          <a:bodyPr vert="horz" lIns="91440" tIns="45720" rIns="91440" bIns="45720" rtlCol="0">
            <a:normAutofit/>
          </a:bodyPr>
          <a:lstStyle/>
          <a:p>
            <a:pPr>
              <a:lnSpc>
                <a:spcPct val="90000"/>
              </a:lnSpc>
            </a:pPr>
            <a:endParaRPr lang="en-US" sz="2000">
              <a:solidFill>
                <a:schemeClr val="tx1"/>
              </a:solidFill>
              <a:latin typeface="+mn-lt"/>
              <a:ea typeface="+mn-ea"/>
              <a:cs typeface="+mn-cs"/>
            </a:endParaRPr>
          </a:p>
          <a:p>
            <a:pPr>
              <a:lnSpc>
                <a:spcPct val="90000"/>
              </a:lnSpc>
            </a:pPr>
            <a:r>
              <a:rPr lang="en-US" sz="2000">
                <a:solidFill>
                  <a:schemeClr val="tx1"/>
                </a:solidFill>
                <a:latin typeface="+mn-lt"/>
                <a:ea typeface="+mn-ea"/>
                <a:cs typeface="+mn-cs"/>
              </a:rPr>
              <a:t>But certain factors make it more of an unfair fight for some individuals. </a:t>
            </a:r>
          </a:p>
        </p:txBody>
      </p:sp>
    </p:spTree>
    <p:extLst>
      <p:ext uri="{BB962C8B-B14F-4D97-AF65-F5344CB8AC3E}">
        <p14:creationId xmlns:p14="http://schemas.microsoft.com/office/powerpoint/2010/main" val="1804071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16AF3-F95B-476E-8FF9-48465C0E67EC}"/>
              </a:ext>
            </a:extLst>
          </p:cNvPr>
          <p:cNvSpPr>
            <a:spLocks noGrp="1"/>
          </p:cNvSpPr>
          <p:nvPr>
            <p:ph type="ctrTitle"/>
          </p:nvPr>
        </p:nvSpPr>
        <p:spPr>
          <a:xfrm>
            <a:off x="2430379" y="1989221"/>
            <a:ext cx="7980294" cy="2945356"/>
          </a:xfrm>
        </p:spPr>
        <p:txBody>
          <a:bodyPr>
            <a:normAutofit fontScale="90000"/>
          </a:bodyPr>
          <a:lstStyle/>
          <a:p>
            <a:r>
              <a:rPr lang="en-US" sz="4500" dirty="0">
                <a:latin typeface="Tahoma"/>
                <a:ea typeface="Tahoma"/>
                <a:cs typeface="Tahoma"/>
              </a:rPr>
              <a:t>Keep in mind that just because an individual may have one or many of these vulnerabilities, does not mean that they are a trafficking victim/survivor.</a:t>
            </a:r>
            <a:endParaRPr lang="en-US" sz="4500" dirty="0"/>
          </a:p>
        </p:txBody>
      </p:sp>
      <p:sp>
        <p:nvSpPr>
          <p:cNvPr id="4" name="Text Placeholder 3">
            <a:extLst>
              <a:ext uri="{FF2B5EF4-FFF2-40B4-BE49-F238E27FC236}">
                <a16:creationId xmlns:a16="http://schemas.microsoft.com/office/drawing/2014/main" id="{6EB0886E-8642-40B5-92F4-5431A01BBCDE}"/>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96529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AA2A9-E484-8910-9C08-79707DFDC471}"/>
              </a:ext>
            </a:extLst>
          </p:cNvPr>
          <p:cNvSpPr>
            <a:spLocks noGrp="1"/>
          </p:cNvSpPr>
          <p:nvPr>
            <p:ph type="title"/>
          </p:nvPr>
        </p:nvSpPr>
        <p:spPr/>
        <p:txBody>
          <a:bodyPr>
            <a:normAutofit/>
          </a:bodyPr>
          <a:lstStyle/>
          <a:p>
            <a:r>
              <a:rPr lang="en-US" sz="4000" b="1" kern="100" dirty="0">
                <a:effectLst/>
                <a:latin typeface="Aptos" panose="020B0004020202020204" pitchFamily="34" charset="0"/>
                <a:ea typeface="Aptos" panose="020B0004020202020204" pitchFamily="34" charset="0"/>
                <a:cs typeface="Times New Roman" panose="02020603050405020304" pitchFamily="18" charset="0"/>
              </a:rPr>
              <a:t>Family &amp; Home‑Related Vulnerabilities</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sz="4000" dirty="0"/>
          </a:p>
        </p:txBody>
      </p:sp>
      <p:graphicFrame>
        <p:nvGraphicFramePr>
          <p:cNvPr id="7" name="Content Placeholder 6">
            <a:extLst>
              <a:ext uri="{FF2B5EF4-FFF2-40B4-BE49-F238E27FC236}">
                <a16:creationId xmlns:a16="http://schemas.microsoft.com/office/drawing/2014/main" id="{F83AC54C-C481-9936-B983-E42B6E76F648}"/>
              </a:ext>
            </a:extLst>
          </p:cNvPr>
          <p:cNvGraphicFramePr>
            <a:graphicFrameLocks noGrp="1"/>
          </p:cNvGraphicFramePr>
          <p:nvPr>
            <p:ph idx="1"/>
            <p:extLst>
              <p:ext uri="{D42A27DB-BD31-4B8C-83A1-F6EECF244321}">
                <p14:modId xmlns:p14="http://schemas.microsoft.com/office/powerpoint/2010/main" val="4269167569"/>
              </p:ext>
            </p:extLst>
          </p:nvPr>
        </p:nvGraphicFramePr>
        <p:xfrm>
          <a:off x="838200" y="2263934"/>
          <a:ext cx="10515600" cy="4297680"/>
        </p:xfrm>
        <a:graphic>
          <a:graphicData uri="http://schemas.openxmlformats.org/drawingml/2006/table">
            <a:tbl>
              <a:tblPr/>
              <a:tblGrid>
                <a:gridCol w="10515600">
                  <a:extLst>
                    <a:ext uri="{9D8B030D-6E8A-4147-A177-3AD203B41FA5}">
                      <a16:colId xmlns:a16="http://schemas.microsoft.com/office/drawing/2014/main" val="2591533846"/>
                    </a:ext>
                  </a:extLst>
                </a:gridCol>
              </a:tblGrid>
              <a:tr h="3494889">
                <a:tc>
                  <a:txBody>
                    <a:bodyPr/>
                    <a:lstStyle/>
                    <a:p>
                      <a:pPr fontAlgn="t"/>
                      <a:r>
                        <a:rPr lang="en-US" b="1" i="0" dirty="0">
                          <a:effectLst/>
                          <a:latin typeface="Segoe UI" panose="020B0502040204020203" pitchFamily="34" charset="0"/>
                        </a:rPr>
                        <a:t>Unstable or unsafe home environments greatly increases risk</a:t>
                      </a:r>
                    </a:p>
                    <a:p>
                      <a:pPr fontAlgn="t"/>
                      <a:endParaRPr lang="en-US" b="0" i="0" dirty="0">
                        <a:effectLst/>
                        <a:latin typeface="Segoe UI" panose="020B0502040204020203" pitchFamily="34" charset="0"/>
                      </a:endParaRPr>
                    </a:p>
                    <a:p>
                      <a:pPr fontAlgn="t">
                        <a:buFont typeface="Arial" panose="020B0604020202020204" pitchFamily="34" charset="0"/>
                        <a:buChar char="•"/>
                      </a:pPr>
                      <a:r>
                        <a:rPr lang="en-US" b="1" i="0" dirty="0">
                          <a:effectLst/>
                          <a:latin typeface="Segoe UI" panose="020B0502040204020203" pitchFamily="34" charset="0"/>
                        </a:rPr>
                        <a:t>Family conflict, abuse, or neglect</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Children experiencing physical, emotional, or sexual abuse may seek escape or validation elsewhere, making them targets for traffickers.</a:t>
                      </a:r>
                    </a:p>
                    <a:p>
                      <a:pPr fontAlgn="t">
                        <a:buFont typeface="Arial" panose="020B0604020202020204" pitchFamily="34" charset="0"/>
                        <a:buChar char="•"/>
                      </a:pPr>
                      <a:r>
                        <a:rPr lang="en-US" b="1" i="0" dirty="0">
                          <a:effectLst/>
                          <a:latin typeface="Segoe UI" panose="020B0502040204020203" pitchFamily="34" charset="0"/>
                        </a:rPr>
                        <a:t>Parental substance use or mental health issues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Caregivers may be inconsistent or unable to provide supervision and protection.</a:t>
                      </a:r>
                    </a:p>
                    <a:p>
                      <a:pPr fontAlgn="t">
                        <a:buFont typeface="Arial" panose="020B0604020202020204" pitchFamily="34" charset="0"/>
                        <a:buChar char="•"/>
                      </a:pPr>
                      <a:r>
                        <a:rPr lang="en-US" b="1" i="0" dirty="0">
                          <a:effectLst/>
                          <a:latin typeface="Segoe UI" panose="020B0502040204020203" pitchFamily="34" charset="0"/>
                        </a:rPr>
                        <a:t>Housing instability or homelessness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Youth who are runaway, homeless, or “couch‑surfing” often rely on strangers for basic needs.</a:t>
                      </a:r>
                    </a:p>
                    <a:p>
                      <a:pPr fontAlgn="t">
                        <a:buFont typeface="Arial" panose="020B0604020202020204" pitchFamily="34" charset="0"/>
                        <a:buChar char="•"/>
                      </a:pPr>
                      <a:r>
                        <a:rPr lang="en-US" b="1" i="0" dirty="0">
                          <a:effectLst/>
                          <a:latin typeface="Segoe UI" panose="020B0502040204020203" pitchFamily="34" charset="0"/>
                        </a:rPr>
                        <a:t>Foster care or child welfare involvement</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Frequent placement changes, lack of meaningful adult connections, and prior trauma increase vulnerability.</a:t>
                      </a:r>
                    </a:p>
                    <a:p>
                      <a:pPr marL="457200" lvl="1" indent="0" fontAlgn="t">
                        <a:buFont typeface="Arial" panose="020B0604020202020204" pitchFamily="34" charset="0"/>
                        <a:buNone/>
                      </a:pPr>
                      <a:endParaRPr lang="en-US" b="0" i="0" dirty="0">
                        <a:effectLst/>
                        <a:latin typeface="Segoe UI" panose="020B0502040204020203" pitchFamily="34" charset="0"/>
                      </a:endParaRPr>
                    </a:p>
                    <a:p>
                      <a:pPr marL="457200" lvl="1" indent="0" fontAlgn="t">
                        <a:buFont typeface="Arial" panose="020B0604020202020204" pitchFamily="34" charset="0"/>
                        <a:buNone/>
                      </a:pPr>
                      <a:endParaRPr lang="en-US" b="0" i="0" dirty="0">
                        <a:effectLst/>
                        <a:latin typeface="Segoe UI" panose="020B0502040204020203" pitchFamily="34" charset="0"/>
                      </a:endParaRP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440236927"/>
                  </a:ext>
                </a:extLst>
              </a:tr>
              <a:tr h="325106">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099146103"/>
                  </a:ext>
                </a:extLst>
              </a:tr>
            </a:tbl>
          </a:graphicData>
        </a:graphic>
      </p:graphicFrame>
      <p:pic>
        <p:nvPicPr>
          <p:cNvPr id="13" name="Picture 12" descr="A person sitting on a couch with her head in her hands">
            <a:extLst>
              <a:ext uri="{FF2B5EF4-FFF2-40B4-BE49-F238E27FC236}">
                <a16:creationId xmlns:a16="http://schemas.microsoft.com/office/drawing/2014/main" id="{0C24A405-DBE5-3BF4-5646-35DBFC189E3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53191" y="1035698"/>
            <a:ext cx="2442123" cy="1656573"/>
          </a:xfrm>
          <a:prstGeom prst="rect">
            <a:avLst/>
          </a:prstGeom>
        </p:spPr>
      </p:pic>
    </p:spTree>
    <p:extLst>
      <p:ext uri="{BB962C8B-B14F-4D97-AF65-F5344CB8AC3E}">
        <p14:creationId xmlns:p14="http://schemas.microsoft.com/office/powerpoint/2010/main" val="3524841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79DE9-E845-3BB6-3838-6957C311157F}"/>
              </a:ext>
            </a:extLst>
          </p:cNvPr>
          <p:cNvSpPr>
            <a:spLocks noGrp="1"/>
          </p:cNvSpPr>
          <p:nvPr>
            <p:ph type="title"/>
          </p:nvPr>
        </p:nvSpPr>
        <p:spPr/>
        <p:txBody>
          <a:bodyPr/>
          <a:lstStyle/>
          <a:p>
            <a:r>
              <a:rPr lang="en-US" sz="3600" kern="0" dirty="0">
                <a:effectLst/>
                <a:latin typeface="Segoe UI" panose="020B0502040204020203" pitchFamily="34" charset="0"/>
                <a:ea typeface="Times New Roman" panose="02020603050405020304" pitchFamily="18" charset="0"/>
                <a:cs typeface="Times New Roman" panose="02020603050405020304" pitchFamily="18" charset="0"/>
              </a:rPr>
              <a:t>Individual &amp; Social Vulnerabilities</a:t>
            </a:r>
            <a:br>
              <a:rPr lang="en-US" sz="18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graphicFrame>
        <p:nvGraphicFramePr>
          <p:cNvPr id="4" name="Content Placeholder 3">
            <a:extLst>
              <a:ext uri="{FF2B5EF4-FFF2-40B4-BE49-F238E27FC236}">
                <a16:creationId xmlns:a16="http://schemas.microsoft.com/office/drawing/2014/main" id="{B1BF563B-9D93-532C-9315-60FD86F8602D}"/>
              </a:ext>
            </a:extLst>
          </p:cNvPr>
          <p:cNvGraphicFramePr>
            <a:graphicFrameLocks noGrp="1"/>
          </p:cNvGraphicFramePr>
          <p:nvPr>
            <p:ph idx="1"/>
            <p:extLst>
              <p:ext uri="{D42A27DB-BD31-4B8C-83A1-F6EECF244321}">
                <p14:modId xmlns:p14="http://schemas.microsoft.com/office/powerpoint/2010/main" val="3414060453"/>
              </p:ext>
            </p:extLst>
          </p:nvPr>
        </p:nvGraphicFramePr>
        <p:xfrm>
          <a:off x="838200" y="1989614"/>
          <a:ext cx="10515600" cy="4297680"/>
        </p:xfrm>
        <a:graphic>
          <a:graphicData uri="http://schemas.openxmlformats.org/drawingml/2006/table">
            <a:tbl>
              <a:tblPr/>
              <a:tblGrid>
                <a:gridCol w="10515600">
                  <a:extLst>
                    <a:ext uri="{9D8B030D-6E8A-4147-A177-3AD203B41FA5}">
                      <a16:colId xmlns:a16="http://schemas.microsoft.com/office/drawing/2014/main" val="2638969626"/>
                    </a:ext>
                  </a:extLst>
                </a:gridCol>
              </a:tblGrid>
              <a:tr h="0">
                <a:tc>
                  <a:txBody>
                    <a:bodyPr/>
                    <a:lstStyle/>
                    <a:p>
                      <a:pPr fontAlgn="t"/>
                      <a:r>
                        <a:rPr lang="en-US" b="1" i="0" dirty="0">
                          <a:effectLst/>
                          <a:latin typeface="Segoe UI" panose="020B0502040204020203" pitchFamily="34" charset="0"/>
                        </a:rPr>
                        <a:t>Certain personal and social factors increase susceptibility</a:t>
                      </a:r>
                    </a:p>
                    <a:p>
                      <a:pPr fontAlgn="t"/>
                      <a:endParaRPr lang="en-US" b="0" i="0" dirty="0">
                        <a:effectLst/>
                        <a:latin typeface="Segoe UI" panose="020B0502040204020203" pitchFamily="34" charset="0"/>
                      </a:endParaRPr>
                    </a:p>
                    <a:p>
                      <a:pPr fontAlgn="t">
                        <a:buFont typeface="Arial" panose="020B0604020202020204" pitchFamily="34" charset="0"/>
                        <a:buChar char="•"/>
                      </a:pPr>
                      <a:r>
                        <a:rPr lang="en-US" b="1" i="0" dirty="0">
                          <a:effectLst/>
                          <a:latin typeface="Segoe UI" panose="020B0502040204020203" pitchFamily="34" charset="0"/>
                        </a:rPr>
                        <a:t>Age and developmental stage</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Adolescents are more vulnerable due to identity formation, risk‑taking, and desire for independence.</a:t>
                      </a:r>
                    </a:p>
                    <a:p>
                      <a:pPr fontAlgn="t">
                        <a:buFont typeface="Arial" panose="020B0604020202020204" pitchFamily="34" charset="0"/>
                        <a:buChar char="•"/>
                      </a:pPr>
                      <a:r>
                        <a:rPr lang="en-US" b="1" i="0" dirty="0">
                          <a:effectLst/>
                          <a:latin typeface="Segoe UI" panose="020B0502040204020203" pitchFamily="34" charset="0"/>
                        </a:rPr>
                        <a:t>Social isolation or lack of support</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Youth who feel disconnected from family, school, or peers are easier to manipulate.</a:t>
                      </a:r>
                    </a:p>
                    <a:p>
                      <a:pPr fontAlgn="t">
                        <a:buFont typeface="Arial" panose="020B0604020202020204" pitchFamily="34" charset="0"/>
                        <a:buChar char="•"/>
                      </a:pPr>
                      <a:r>
                        <a:rPr lang="en-US" b="1" i="0" dirty="0">
                          <a:effectLst/>
                          <a:latin typeface="Segoe UI" panose="020B0502040204020203" pitchFamily="34" charset="0"/>
                        </a:rPr>
                        <a:t>Prior trauma or victimization</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Previous abuse can normalize exploitation and make grooming more effective.</a:t>
                      </a:r>
                    </a:p>
                    <a:p>
                      <a:pPr fontAlgn="t">
                        <a:buFont typeface="Arial" panose="020B0604020202020204" pitchFamily="34" charset="0"/>
                        <a:buChar char="•"/>
                      </a:pPr>
                      <a:r>
                        <a:rPr lang="en-US" b="1" i="0" dirty="0">
                          <a:effectLst/>
                          <a:latin typeface="Segoe UI" panose="020B0502040204020203" pitchFamily="34" charset="0"/>
                        </a:rPr>
                        <a:t>Discrimination and marginalization</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LGBTQ+ youth, youth of color, and immigrant or undocumented minors face higher risks due to stigma and lack of protections.</a:t>
                      </a:r>
                    </a:p>
                    <a:p>
                      <a:pPr fontAlgn="t">
                        <a:buFont typeface="Arial" panose="020B0604020202020204" pitchFamily="34" charset="0"/>
                        <a:buChar char="•"/>
                      </a:pPr>
                      <a:r>
                        <a:rPr lang="en-US" b="1" i="0" dirty="0">
                          <a:effectLst/>
                          <a:latin typeface="Segoe UI" panose="020B0502040204020203" pitchFamily="34" charset="0"/>
                        </a:rPr>
                        <a:t>Disabilities or cognitive impairments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May hinder danger recognition or increase dependence on others.</a:t>
                      </a: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2249056243"/>
                  </a:ext>
                </a:extLst>
              </a:tr>
              <a:tr h="0">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06430878"/>
                  </a:ext>
                </a:extLst>
              </a:tr>
            </a:tbl>
          </a:graphicData>
        </a:graphic>
      </p:graphicFrame>
      <p:pic>
        <p:nvPicPr>
          <p:cNvPr id="6" name="Picture 5" descr="A person covering her face with her hands">
            <a:extLst>
              <a:ext uri="{FF2B5EF4-FFF2-40B4-BE49-F238E27FC236}">
                <a16:creationId xmlns:a16="http://schemas.microsoft.com/office/drawing/2014/main" id="{3A31D7FB-B60A-1ECD-E68E-49BA45C639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809769" y="5157470"/>
            <a:ext cx="1905000" cy="1428750"/>
          </a:xfrm>
          <a:prstGeom prst="rect">
            <a:avLst/>
          </a:prstGeom>
        </p:spPr>
      </p:pic>
      <p:sp>
        <p:nvSpPr>
          <p:cNvPr id="7" name="TextBox 6">
            <a:extLst>
              <a:ext uri="{FF2B5EF4-FFF2-40B4-BE49-F238E27FC236}">
                <a16:creationId xmlns:a16="http://schemas.microsoft.com/office/drawing/2014/main" id="{C71930BD-7ADE-F8D7-F6F5-9BD4F164F717}"/>
              </a:ext>
            </a:extLst>
          </p:cNvPr>
          <p:cNvSpPr txBox="1"/>
          <p:nvPr/>
        </p:nvSpPr>
        <p:spPr>
          <a:xfrm>
            <a:off x="9809769" y="6586220"/>
            <a:ext cx="1905000" cy="369332"/>
          </a:xfrm>
          <a:prstGeom prst="rect">
            <a:avLst/>
          </a:prstGeom>
          <a:noFill/>
        </p:spPr>
        <p:txBody>
          <a:bodyPr wrap="square" rtlCol="0">
            <a:spAutoFit/>
          </a:bodyPr>
          <a:lstStyle/>
          <a:p>
            <a:r>
              <a:rPr lang="en-US" sz="900">
                <a:hlinkClick r:id="rId3" tooltip="https://ggeennaa.blogspot.com/"/>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3266651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3101A-7366-D734-384E-468A6EA7CB00}"/>
              </a:ext>
            </a:extLst>
          </p:cNvPr>
          <p:cNvSpPr>
            <a:spLocks noGrp="1"/>
          </p:cNvSpPr>
          <p:nvPr>
            <p:ph type="title"/>
          </p:nvPr>
        </p:nvSpPr>
        <p:spPr/>
        <p:txBody>
          <a:bodyPr>
            <a:noAutofit/>
          </a:bodyPr>
          <a:lstStyle/>
          <a:p>
            <a:r>
              <a:rPr lang="en-US" sz="4800" b="1" kern="100" dirty="0">
                <a:effectLst/>
                <a:latin typeface="Aptos" panose="020B0004020202020204" pitchFamily="34" charset="0"/>
                <a:ea typeface="Aptos" panose="020B0004020202020204" pitchFamily="34" charset="0"/>
                <a:cs typeface="Times New Roman" panose="02020603050405020304" pitchFamily="18" charset="0"/>
              </a:rPr>
              <a:t>Economic &amp; Systemic Vulnerabilities</a:t>
            </a:r>
            <a:br>
              <a:rPr lang="en-US" sz="4800" kern="100" dirty="0">
                <a:effectLst/>
                <a:latin typeface="Aptos" panose="020B0004020202020204" pitchFamily="34" charset="0"/>
                <a:ea typeface="Aptos" panose="020B0004020202020204" pitchFamily="34" charset="0"/>
                <a:cs typeface="Times New Roman" panose="02020603050405020304" pitchFamily="18" charset="0"/>
              </a:rPr>
            </a:br>
            <a:endParaRPr lang="en-US" sz="4800" dirty="0"/>
          </a:p>
        </p:txBody>
      </p:sp>
      <p:graphicFrame>
        <p:nvGraphicFramePr>
          <p:cNvPr id="4" name="Content Placeholder 3">
            <a:extLst>
              <a:ext uri="{FF2B5EF4-FFF2-40B4-BE49-F238E27FC236}">
                <a16:creationId xmlns:a16="http://schemas.microsoft.com/office/drawing/2014/main" id="{B27C4A51-5734-7B6C-4FF9-5C7F2DE517E8}"/>
              </a:ext>
            </a:extLst>
          </p:cNvPr>
          <p:cNvGraphicFramePr>
            <a:graphicFrameLocks noGrp="1"/>
          </p:cNvGraphicFramePr>
          <p:nvPr>
            <p:ph idx="1"/>
            <p:extLst>
              <p:ext uri="{D42A27DB-BD31-4B8C-83A1-F6EECF244321}">
                <p14:modId xmlns:p14="http://schemas.microsoft.com/office/powerpoint/2010/main" val="4071644384"/>
              </p:ext>
            </p:extLst>
          </p:nvPr>
        </p:nvGraphicFramePr>
        <p:xfrm>
          <a:off x="838200" y="1941921"/>
          <a:ext cx="10515600" cy="3503559"/>
        </p:xfrm>
        <a:graphic>
          <a:graphicData uri="http://schemas.openxmlformats.org/drawingml/2006/table">
            <a:tbl>
              <a:tblPr/>
              <a:tblGrid>
                <a:gridCol w="10515600">
                  <a:extLst>
                    <a:ext uri="{9D8B030D-6E8A-4147-A177-3AD203B41FA5}">
                      <a16:colId xmlns:a16="http://schemas.microsoft.com/office/drawing/2014/main" val="73208642"/>
                    </a:ext>
                  </a:extLst>
                </a:gridCol>
              </a:tblGrid>
              <a:tr h="3065614">
                <a:tc>
                  <a:txBody>
                    <a:bodyPr/>
                    <a:lstStyle/>
                    <a:p>
                      <a:pPr fontAlgn="t">
                        <a:buFont typeface="Arial" panose="020B0604020202020204" pitchFamily="34" charset="0"/>
                        <a:buChar char="•"/>
                      </a:pPr>
                      <a:r>
                        <a:rPr lang="en-US" b="1" i="0" dirty="0">
                          <a:effectLst/>
                          <a:latin typeface="Segoe UI" panose="020B0502040204020203" pitchFamily="34" charset="0"/>
                        </a:rPr>
                        <a:t>Poverty and lack of basic resources</a:t>
                      </a:r>
                      <a:r>
                        <a:rPr lang="en-US" b="0" i="0" dirty="0">
                          <a:effectLst/>
                          <a:latin typeface="Segoe UI" panose="020B0502040204020203" pitchFamily="34" charset="0"/>
                        </a:rPr>
                        <a:t> Traffickers often offer food, money, shelter, or gifts in exchange for compliance.</a:t>
                      </a:r>
                    </a:p>
                    <a:p>
                      <a:pPr fontAlgn="t">
                        <a:buFont typeface="Arial" panose="020B0604020202020204" pitchFamily="34" charset="0"/>
                        <a:buChar char="•"/>
                      </a:pPr>
                      <a:r>
                        <a:rPr lang="en-US" b="1" i="0" dirty="0">
                          <a:effectLst/>
                          <a:latin typeface="Segoe UI" panose="020B0502040204020203" pitchFamily="34" charset="0"/>
                        </a:rPr>
                        <a:t>Limited access to education</a:t>
                      </a:r>
                      <a:r>
                        <a:rPr lang="en-US" b="0" i="0" dirty="0">
                          <a:effectLst/>
                          <a:latin typeface="Segoe UI" panose="020B0502040204020203" pitchFamily="34" charset="0"/>
                        </a:rPr>
                        <a:t> School disengagement reduces protective oversight and future opportunities.</a:t>
                      </a:r>
                    </a:p>
                    <a:p>
                      <a:pPr fontAlgn="t">
                        <a:buFont typeface="Arial" panose="020B0604020202020204" pitchFamily="34" charset="0"/>
                        <a:buChar char="•"/>
                      </a:pPr>
                      <a:r>
                        <a:rPr lang="en-US" b="1" i="0" dirty="0">
                          <a:effectLst/>
                          <a:latin typeface="Segoe UI" panose="020B0502040204020203" pitchFamily="34" charset="0"/>
                        </a:rPr>
                        <a:t>Community violence or high crime rates</a:t>
                      </a:r>
                      <a:r>
                        <a:rPr lang="en-US" b="0" i="0" dirty="0">
                          <a:effectLst/>
                          <a:latin typeface="Segoe UI" panose="020B0502040204020203" pitchFamily="34" charset="0"/>
                        </a:rPr>
                        <a:t> Normalization of exploitation and survival‑based choices.</a:t>
                      </a:r>
                    </a:p>
                    <a:p>
                      <a:pPr fontAlgn="t">
                        <a:buFont typeface="Arial" panose="020B0604020202020204" pitchFamily="34" charset="0"/>
                        <a:buChar char="•"/>
                      </a:pPr>
                      <a:r>
                        <a:rPr lang="en-US" b="1" i="0" dirty="0">
                          <a:effectLst/>
                          <a:latin typeface="Segoe UI" panose="020B0502040204020203" pitchFamily="34" charset="0"/>
                        </a:rPr>
                        <a:t>Online access without digital safety education</a:t>
                      </a:r>
                      <a:r>
                        <a:rPr lang="en-US" b="0" i="0" dirty="0">
                          <a:effectLst/>
                          <a:latin typeface="Segoe UI" panose="020B0502040204020203" pitchFamily="34" charset="0"/>
                        </a:rPr>
                        <a:t> Social media and gaming platforms are common spaces for grooming and recruitment.</a:t>
                      </a:r>
                    </a:p>
                    <a:p>
                      <a:pPr fontAlgn="t">
                        <a:buFont typeface="Arial" panose="020B0604020202020204" pitchFamily="34" charset="0"/>
                        <a:buChar char="•"/>
                      </a:pPr>
                      <a:r>
                        <a:rPr lang="en-US" b="1" i="0" dirty="0">
                          <a:effectLst/>
                          <a:latin typeface="Segoe UI" panose="020B0502040204020203" pitchFamily="34" charset="0"/>
                        </a:rPr>
                        <a:t>Language barriers or immigration status</a:t>
                      </a:r>
                      <a:r>
                        <a:rPr lang="en-US" b="0" i="0" dirty="0">
                          <a:effectLst/>
                          <a:latin typeface="Segoe UI" panose="020B0502040204020203" pitchFamily="34" charset="0"/>
                        </a:rPr>
                        <a:t> Fear of authorities and limited awareness of rights increases control by traffickers.</a:t>
                      </a: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597391007"/>
                  </a:ext>
                </a:extLst>
              </a:tr>
              <a:tr h="437945">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00610522"/>
                  </a:ext>
                </a:extLst>
              </a:tr>
            </a:tbl>
          </a:graphicData>
        </a:graphic>
      </p:graphicFrame>
      <p:pic>
        <p:nvPicPr>
          <p:cNvPr id="14" name="Picture 13" descr="A person lying on a bench">
            <a:extLst>
              <a:ext uri="{FF2B5EF4-FFF2-40B4-BE49-F238E27FC236}">
                <a16:creationId xmlns:a16="http://schemas.microsoft.com/office/drawing/2014/main" id="{16B78565-7B25-311C-8DBE-6AB16B25CAE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25092" y="5164823"/>
            <a:ext cx="5939797" cy="1491905"/>
          </a:xfrm>
          <a:prstGeom prst="rect">
            <a:avLst/>
          </a:prstGeom>
        </p:spPr>
      </p:pic>
    </p:spTree>
    <p:extLst>
      <p:ext uri="{BB962C8B-B14F-4D97-AF65-F5344CB8AC3E}">
        <p14:creationId xmlns:p14="http://schemas.microsoft.com/office/powerpoint/2010/main" val="23718654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2826177F-2341-2474-E3D1-20616C7BF8CB}"/>
              </a:ext>
            </a:extLst>
          </p:cNvPr>
          <p:cNvGraphicFramePr>
            <a:graphicFrameLocks noGrp="1"/>
          </p:cNvGraphicFramePr>
          <p:nvPr>
            <p:extLst>
              <p:ext uri="{D42A27DB-BD31-4B8C-83A1-F6EECF244321}">
                <p14:modId xmlns:p14="http://schemas.microsoft.com/office/powerpoint/2010/main" val="3358893856"/>
              </p:ext>
            </p:extLst>
          </p:nvPr>
        </p:nvGraphicFramePr>
        <p:xfrm>
          <a:off x="3232904" y="1922053"/>
          <a:ext cx="5649993" cy="2953512"/>
        </p:xfrm>
        <a:graphic>
          <a:graphicData uri="http://schemas.openxmlformats.org/drawingml/2006/table">
            <a:tbl>
              <a:tblPr/>
              <a:tblGrid>
                <a:gridCol w="5649993">
                  <a:extLst>
                    <a:ext uri="{9D8B030D-6E8A-4147-A177-3AD203B41FA5}">
                      <a16:colId xmlns:a16="http://schemas.microsoft.com/office/drawing/2014/main" val="3966982912"/>
                    </a:ext>
                  </a:extLst>
                </a:gridCol>
              </a:tblGrid>
              <a:tr h="2610612">
                <a:tc>
                  <a:txBody>
                    <a:bodyPr/>
                    <a:lstStyle/>
                    <a:p>
                      <a:pPr fontAlgn="t"/>
                      <a:r>
                        <a:rPr lang="en-US" sz="3300" b="0" i="0">
                          <a:effectLst/>
                          <a:latin typeface="Segoe UI" panose="020B0502040204020203" pitchFamily="34" charset="0"/>
                        </a:rPr>
                        <a:t>No single vulnerability causes trafficking. It is the </a:t>
                      </a:r>
                      <a:r>
                        <a:rPr lang="en-US" sz="3300" b="1" i="0">
                          <a:effectLst/>
                          <a:latin typeface="Segoe UI" panose="020B0502040204020203" pitchFamily="34" charset="0"/>
                        </a:rPr>
                        <a:t>intersection of personal, social, and systemic factors</a:t>
                      </a:r>
                      <a:r>
                        <a:rPr lang="en-US" sz="3300" b="0" i="0">
                          <a:effectLst/>
                          <a:latin typeface="Segoe UI" panose="020B0502040204020203" pitchFamily="34" charset="0"/>
                        </a:rPr>
                        <a:t> that traffickers exploit</a:t>
                      </a:r>
                      <a:r>
                        <a:rPr lang="en-US" sz="1400" b="0" i="0">
                          <a:effectLst/>
                          <a:latin typeface="Segoe UI" panose="020B0502040204020203" pitchFamily="34" charset="0"/>
                        </a:rPr>
                        <a:t>.”</a:t>
                      </a:r>
                    </a:p>
                  </a:txBody>
                  <a:tcPr marL="68580" marR="68580" marT="34290" marB="34290">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099889201"/>
                  </a:ext>
                </a:extLst>
              </a:tr>
              <a:tr h="342900">
                <a:tc>
                  <a:txBody>
                    <a:bodyPr/>
                    <a:lstStyle/>
                    <a:p>
                      <a:endParaRPr lang="en-US" sz="1400"/>
                    </a:p>
                  </a:txBody>
                  <a:tcPr marL="68580" marR="68580" marT="34290" marB="34290">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3741377921"/>
                  </a:ext>
                </a:extLst>
              </a:tr>
            </a:tbl>
          </a:graphicData>
        </a:graphic>
      </p:graphicFrame>
    </p:spTree>
    <p:extLst>
      <p:ext uri="{BB962C8B-B14F-4D97-AF65-F5344CB8AC3E}">
        <p14:creationId xmlns:p14="http://schemas.microsoft.com/office/powerpoint/2010/main" val="2803237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ECD2D0-60AA-32BD-65AA-F3A5F6D1E8B9}"/>
              </a:ext>
            </a:extLst>
          </p:cNvPr>
          <p:cNvSpPr>
            <a:spLocks noGrp="1"/>
          </p:cNvSpPr>
          <p:nvPr>
            <p:ph type="title"/>
          </p:nvPr>
        </p:nvSpPr>
        <p:spPr>
          <a:xfrm>
            <a:off x="1371597" y="348865"/>
            <a:ext cx="10044023" cy="877729"/>
          </a:xfrm>
        </p:spPr>
        <p:txBody>
          <a:bodyPr anchor="ctr">
            <a:normAutofit/>
          </a:bodyPr>
          <a:lstStyle/>
          <a:p>
            <a:r>
              <a:rPr lang="en-US" sz="2800" b="1"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t>Media Influences on Perception &amp; Normalization</a:t>
            </a:r>
            <a:br>
              <a:rPr lang="en-US" sz="28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endParaRPr lang="en-US" sz="2800">
              <a:solidFill>
                <a:srgbClr val="FFFFFF"/>
              </a:solidFill>
            </a:endParaRPr>
          </a:p>
        </p:txBody>
      </p:sp>
      <p:graphicFrame>
        <p:nvGraphicFramePr>
          <p:cNvPr id="4" name="Content Placeholder 3">
            <a:extLst>
              <a:ext uri="{FF2B5EF4-FFF2-40B4-BE49-F238E27FC236}">
                <a16:creationId xmlns:a16="http://schemas.microsoft.com/office/drawing/2014/main" id="{98431E92-8FA8-5727-E4D0-50F0D04EC41C}"/>
              </a:ext>
            </a:extLst>
          </p:cNvPr>
          <p:cNvGraphicFramePr>
            <a:graphicFrameLocks noGrp="1"/>
          </p:cNvGraphicFramePr>
          <p:nvPr>
            <p:ph idx="1"/>
            <p:extLst>
              <p:ext uri="{D42A27DB-BD31-4B8C-83A1-F6EECF244321}">
                <p14:modId xmlns:p14="http://schemas.microsoft.com/office/powerpoint/2010/main" val="2085306524"/>
              </p:ext>
            </p:extLst>
          </p:nvPr>
        </p:nvGraphicFramePr>
        <p:xfrm>
          <a:off x="1105372" y="2112579"/>
          <a:ext cx="10005197" cy="4192805"/>
        </p:xfrm>
        <a:graphic>
          <a:graphicData uri="http://schemas.openxmlformats.org/drawingml/2006/table">
            <a:tbl>
              <a:tblPr/>
              <a:tblGrid>
                <a:gridCol w="10005197">
                  <a:extLst>
                    <a:ext uri="{9D8B030D-6E8A-4147-A177-3AD203B41FA5}">
                      <a16:colId xmlns:a16="http://schemas.microsoft.com/office/drawing/2014/main" val="1939303591"/>
                    </a:ext>
                  </a:extLst>
                </a:gridCol>
              </a:tblGrid>
              <a:tr h="3759664">
                <a:tc>
                  <a:txBody>
                    <a:bodyPr/>
                    <a:lstStyle/>
                    <a:p>
                      <a:pPr fontAlgn="t"/>
                      <a:r>
                        <a:rPr lang="en-US" sz="1700" b="1" i="0">
                          <a:effectLst/>
                          <a:latin typeface="Segoe UI" panose="020B0502040204020203" pitchFamily="34" charset="0"/>
                        </a:rPr>
                        <a:t>How content can reshape beliefs and expectations</a:t>
                      </a:r>
                      <a:endParaRPr lang="en-US" sz="1700" b="0" i="0">
                        <a:effectLst/>
                        <a:latin typeface="Segoe UI" panose="020B0502040204020203" pitchFamily="34" charset="0"/>
                      </a:endParaRPr>
                    </a:p>
                    <a:p>
                      <a:pPr fontAlgn="t">
                        <a:buFont typeface="Arial" panose="020B0604020202020204" pitchFamily="34" charset="0"/>
                        <a:buChar char="•"/>
                      </a:pPr>
                      <a:r>
                        <a:rPr lang="en-US" sz="1700" b="1" i="0">
                          <a:effectLst/>
                          <a:latin typeface="Segoe UI" panose="020B0502040204020203" pitchFamily="34" charset="0"/>
                        </a:rPr>
                        <a:t>Sexualized or glamorized portrayals</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Music, videos, and influencer content may normalize exploitative relationships, “fast money,” or adult‑minor dynamics.</a:t>
                      </a:r>
                    </a:p>
                    <a:p>
                      <a:pPr fontAlgn="t">
                        <a:buFont typeface="Arial" panose="020B0604020202020204" pitchFamily="34" charset="0"/>
                        <a:buChar char="•"/>
                      </a:pPr>
                      <a:r>
                        <a:rPr lang="en-US" sz="1700" b="1" i="0">
                          <a:effectLst/>
                          <a:latin typeface="Segoe UI" panose="020B0502040204020203" pitchFamily="34" charset="0"/>
                        </a:rPr>
                        <a:t>Romanticized control and dependency</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Media narratives sometimes frame possessive behavior as love, masking warning signs of coercion.</a:t>
                      </a:r>
                    </a:p>
                    <a:p>
                      <a:pPr fontAlgn="t">
                        <a:buFont typeface="Arial" panose="020B0604020202020204" pitchFamily="34" charset="0"/>
                        <a:buChar char="•"/>
                      </a:pPr>
                      <a:r>
                        <a:rPr lang="en-US" sz="1700" b="1" i="0">
                          <a:effectLst/>
                          <a:latin typeface="Segoe UI" panose="020B0502040204020203" pitchFamily="34" charset="0"/>
                        </a:rPr>
                        <a:t>Desensitization to exploitation</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Repeated exposure to sexualized content can blur boundaries and reduce recognition of harm.</a:t>
                      </a:r>
                    </a:p>
                    <a:p>
                      <a:pPr fontAlgn="t">
                        <a:buFont typeface="Arial" panose="020B0604020202020204" pitchFamily="34" charset="0"/>
                        <a:buChar char="•"/>
                      </a:pPr>
                      <a:r>
                        <a:rPr lang="en-US" sz="1700" b="1" i="0">
                          <a:effectLst/>
                          <a:latin typeface="Segoe UI" panose="020B0502040204020203" pitchFamily="34" charset="0"/>
                        </a:rPr>
                        <a:t>Consumer culture pressures</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Emphasis on luxury, appearance, and status can increase vulnerability to offers of money or gifts.</a:t>
                      </a:r>
                    </a:p>
                    <a:p>
                      <a:pPr fontAlgn="t"/>
                      <a:br>
                        <a:rPr lang="en-US" sz="1700" b="0" i="0">
                          <a:effectLst/>
                          <a:latin typeface="Segoe UI" panose="020B0502040204020203" pitchFamily="34" charset="0"/>
                        </a:rPr>
                      </a:br>
                      <a:r>
                        <a:rPr lang="en-US" sz="1700" b="1" i="0">
                          <a:effectLst/>
                          <a:latin typeface="Segoe UI" panose="020B0502040204020203" pitchFamily="34" charset="0"/>
                        </a:rPr>
                        <a:t>Media can unintentionally condition youth to accept exploitation as normal or desirable</a:t>
                      </a:r>
                      <a:r>
                        <a:rPr lang="en-US" sz="1700" b="0" i="0">
                          <a:effectLst/>
                          <a:latin typeface="Segoe UI" panose="020B0502040204020203" pitchFamily="34" charset="0"/>
                        </a:rPr>
                        <a:t>.</a:t>
                      </a:r>
                    </a:p>
                  </a:txBody>
                  <a:tcPr marL="86628" marR="86628" marT="43314" marB="43314">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85325959"/>
                  </a:ext>
                </a:extLst>
              </a:tr>
              <a:tr h="433141">
                <a:tc>
                  <a:txBody>
                    <a:bodyPr/>
                    <a:lstStyle/>
                    <a:p>
                      <a:endParaRPr lang="en-US" sz="1700"/>
                    </a:p>
                  </a:txBody>
                  <a:tcPr marL="86628" marR="86628" marT="43314" marB="43314">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3661243352"/>
                  </a:ext>
                </a:extLst>
              </a:tr>
            </a:tbl>
          </a:graphicData>
        </a:graphic>
      </p:graphicFrame>
    </p:spTree>
    <p:extLst>
      <p:ext uri="{BB962C8B-B14F-4D97-AF65-F5344CB8AC3E}">
        <p14:creationId xmlns:p14="http://schemas.microsoft.com/office/powerpoint/2010/main" val="1502781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etty Woman (1990) - IMDb">
            <a:extLst>
              <a:ext uri="{FF2B5EF4-FFF2-40B4-BE49-F238E27FC236}">
                <a16:creationId xmlns:a16="http://schemas.microsoft.com/office/drawing/2014/main" id="{0979A6A6-2660-3DF4-4241-931B5D798C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63" y="457200"/>
            <a:ext cx="2895600" cy="2890838"/>
          </a:xfrm>
          <a:prstGeom prst="rect">
            <a:avLst/>
          </a:prstGeom>
          <a:extLst>
            <a:ext uri="{909E8E84-426E-40DD-AFC4-6F175D3DCCD1}">
              <a14:hiddenFill xmlns:a14="http://schemas.microsoft.com/office/drawing/2010/main">
                <a:solidFill>
                  <a:srgbClr val="FFFFFF"/>
                </a:solidFill>
              </a14:hiddenFill>
            </a:ext>
          </a:extLst>
        </p:spPr>
      </p:pic>
      <p:pic>
        <p:nvPicPr>
          <p:cNvPr id="1028" name="Picture 4" descr="Indecent Proposal (1993) - IMDb">
            <a:extLst>
              <a:ext uri="{FF2B5EF4-FFF2-40B4-BE49-F238E27FC236}">
                <a16:creationId xmlns:a16="http://schemas.microsoft.com/office/drawing/2014/main" id="{5CD02CE5-43FF-4ADC-E6E9-5E12F9DBC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1900" y="457200"/>
            <a:ext cx="2589213" cy="2890838"/>
          </a:xfrm>
          <a:prstGeom prst="rect">
            <a:avLst/>
          </a:prstGeom>
          <a:extLst>
            <a:ext uri="{909E8E84-426E-40DD-AFC4-6F175D3DCCD1}">
              <a14:hiddenFill xmlns:a14="http://schemas.microsoft.com/office/drawing/2010/main">
                <a:solidFill>
                  <a:srgbClr val="FFFFFF"/>
                </a:solidFill>
              </a14:hiddenFill>
            </a:ext>
          </a:extLst>
        </p:spPr>
      </p:pic>
      <p:pic>
        <p:nvPicPr>
          <p:cNvPr id="1030" name="Picture 6" descr="Reba McEntire's “Fancy” celebrates 30th Year Anniversary">
            <a:extLst>
              <a:ext uri="{FF2B5EF4-FFF2-40B4-BE49-F238E27FC236}">
                <a16:creationId xmlns:a16="http://schemas.microsoft.com/office/drawing/2014/main" id="{4CFADD28-99AF-7408-D889-7161887E25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138" y="457200"/>
            <a:ext cx="2592388" cy="2890838"/>
          </a:xfrm>
          <a:prstGeom prst="rect">
            <a:avLst/>
          </a:prstGeom>
          <a:extLst>
            <a:ext uri="{909E8E84-426E-40DD-AFC4-6F175D3DCCD1}">
              <a14:hiddenFill xmlns:a14="http://schemas.microsoft.com/office/drawing/2010/main">
                <a:solidFill>
                  <a:srgbClr val="FFFFFF"/>
                </a:solidFill>
              </a14:hiddenFill>
            </a:ext>
          </a:extLst>
        </p:spPr>
      </p:pic>
      <p:pic>
        <p:nvPicPr>
          <p:cNvPr id="1032" name="Picture 8" descr="50 Cent – P.I.M.P. Lyrics | Genius Lyrics">
            <a:extLst>
              <a:ext uri="{FF2B5EF4-FFF2-40B4-BE49-F238E27FC236}">
                <a16:creationId xmlns:a16="http://schemas.microsoft.com/office/drawing/2014/main" id="{C4DA547E-A3F8-6525-6F74-96D7C40201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863" y="3421063"/>
            <a:ext cx="2795588" cy="2979738"/>
          </a:xfrm>
          <a:prstGeom prst="rect">
            <a:avLst/>
          </a:prstGeom>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06A6AED-FDEE-529F-8DD0-9C7E23172F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3475" y="3421063"/>
            <a:ext cx="5353050" cy="2979738"/>
          </a:xfrm>
          <a:prstGeom prst="rect">
            <a:avLst/>
          </a:prstGeom>
          <a:extLst>
            <a:ext uri="{909E8E84-426E-40DD-AFC4-6F175D3DCCD1}">
              <a14:hiddenFill xmlns:a14="http://schemas.microsoft.com/office/drawing/2010/main">
                <a:solidFill>
                  <a:srgbClr val="FFFFFF"/>
                </a:solidFill>
              </a14:hiddenFill>
            </a:ext>
          </a:extLst>
        </p:spPr>
      </p:pic>
      <p:pic>
        <p:nvPicPr>
          <p:cNvPr id="1038" name="Picture 14" descr="13 Brands That Use Sex to Sell Their Products">
            <a:extLst>
              <a:ext uri="{FF2B5EF4-FFF2-40B4-BE49-F238E27FC236}">
                <a16:creationId xmlns:a16="http://schemas.microsoft.com/office/drawing/2014/main" id="{18A2DB12-B320-753D-2108-375CFFCDF5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9550" y="457200"/>
            <a:ext cx="2289175" cy="2560638"/>
          </a:xfrm>
          <a:prstGeom prst="rect">
            <a:avLst/>
          </a:prstGeom>
          <a:extLst>
            <a:ext uri="{909E8E84-426E-40DD-AFC4-6F175D3DCCD1}">
              <a14:hiddenFill xmlns:a14="http://schemas.microsoft.com/office/drawing/2010/main">
                <a:solidFill>
                  <a:srgbClr val="FFFFFF"/>
                </a:solidFill>
              </a14:hiddenFill>
            </a:ext>
          </a:extLst>
        </p:spPr>
      </p:pic>
      <p:pic>
        <p:nvPicPr>
          <p:cNvPr id="1036" name="Picture 12" descr="Sex Violence Against Women Ads">
            <a:extLst>
              <a:ext uri="{FF2B5EF4-FFF2-40B4-BE49-F238E27FC236}">
                <a16:creationId xmlns:a16="http://schemas.microsoft.com/office/drawing/2014/main" id="{1FAE2B61-85C1-1236-CD7A-E63415FEF6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99550" y="3090863"/>
            <a:ext cx="2289175" cy="3309938"/>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983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XBOX 360 | Video Games &amp; Consoles | Xbox 36 Mtv Pimp My Ride Complete W  Manual Reg Card 2006 Tested Works | Poshmark">
            <a:extLst>
              <a:ext uri="{FF2B5EF4-FFF2-40B4-BE49-F238E27FC236}">
                <a16:creationId xmlns:a16="http://schemas.microsoft.com/office/drawing/2014/main" id="{31FA28D5-F460-0BA3-33DB-9AE944AFA7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45794" y="643467"/>
            <a:ext cx="2475653" cy="247565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Old Shockwave Games #7 - Police Pursuit &amp; Pimp My Ride UK - YouTube">
            <a:extLst>
              <a:ext uri="{FF2B5EF4-FFF2-40B4-BE49-F238E27FC236}">
                <a16:creationId xmlns:a16="http://schemas.microsoft.com/office/drawing/2014/main" id="{92A7BDC8-5282-BE1A-6DDA-419E50FA174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13518" y="969930"/>
            <a:ext cx="3252903" cy="182975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ome fun new video games : r/weirddalle">
            <a:extLst>
              <a:ext uri="{FF2B5EF4-FFF2-40B4-BE49-F238E27FC236}">
                <a16:creationId xmlns:a16="http://schemas.microsoft.com/office/drawing/2014/main" id="{741F4FE5-C4B9-7FCD-4537-49109BD4BAD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39205" y="3748194"/>
            <a:ext cx="2471631" cy="247163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mazon.com: L.A. Rush : Video Games">
            <a:extLst>
              <a:ext uri="{FF2B5EF4-FFF2-40B4-BE49-F238E27FC236}">
                <a16:creationId xmlns:a16="http://schemas.microsoft.com/office/drawing/2014/main" id="{2ABFFD89-AB0E-23CC-24EC-41DA123A4E7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381676" y="1809578"/>
            <a:ext cx="3252903" cy="325290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imping | GTA Wiki | Fandom">
            <a:extLst>
              <a:ext uri="{FF2B5EF4-FFF2-40B4-BE49-F238E27FC236}">
                <a16:creationId xmlns:a16="http://schemas.microsoft.com/office/drawing/2014/main" id="{26283C54-4635-1E84-157F-49E626E599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313518" y="4076712"/>
            <a:ext cx="3252903" cy="182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7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tanding together&#10;&#10;Description automatically generated">
            <a:extLst>
              <a:ext uri="{FF2B5EF4-FFF2-40B4-BE49-F238E27FC236}">
                <a16:creationId xmlns:a16="http://schemas.microsoft.com/office/drawing/2014/main" id="{8999E6FF-07A8-71F3-FA75-CD3877078A6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1779" b="1"/>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874D651A-40B0-6949-9066-AE4D020BD7F1}"/>
              </a:ext>
            </a:extLst>
          </p:cNvPr>
          <p:cNvSpPr>
            <a:spLocks noGrp="1"/>
          </p:cNvSpPr>
          <p:nvPr>
            <p:ph type="title"/>
          </p:nvPr>
        </p:nvSpPr>
        <p:spPr>
          <a:xfrm>
            <a:off x="599818" y="5234320"/>
            <a:ext cx="6931319" cy="752217"/>
          </a:xfrm>
        </p:spPr>
        <p:txBody>
          <a:bodyPr vert="horz" lIns="91440" tIns="45720" rIns="91440" bIns="45720" rtlCol="0" anchor="b">
            <a:normAutofit/>
          </a:bodyPr>
          <a:lstStyle/>
          <a:p>
            <a:r>
              <a:rPr lang="en-US" sz="2300">
                <a:solidFill>
                  <a:schemeClr val="tx1">
                    <a:lumMod val="85000"/>
                    <a:lumOff val="15000"/>
                  </a:schemeClr>
                </a:solidFill>
              </a:rPr>
              <a:t>What is</a:t>
            </a:r>
            <a:br>
              <a:rPr lang="en-US" sz="2300">
                <a:solidFill>
                  <a:schemeClr val="tx1">
                    <a:lumMod val="85000"/>
                    <a:lumOff val="15000"/>
                  </a:schemeClr>
                </a:solidFill>
              </a:rPr>
            </a:br>
            <a:r>
              <a:rPr lang="en-US" sz="2300">
                <a:solidFill>
                  <a:schemeClr val="tx1">
                    <a:lumMod val="85000"/>
                    <a:lumOff val="15000"/>
                  </a:schemeClr>
                </a:solidFill>
              </a:rPr>
              <a:t>Human Trafficking?</a:t>
            </a:r>
          </a:p>
        </p:txBody>
      </p:sp>
      <p:sp>
        <p:nvSpPr>
          <p:cNvPr id="4" name="Date Placeholder 3">
            <a:extLst>
              <a:ext uri="{FF2B5EF4-FFF2-40B4-BE49-F238E27FC236}">
                <a16:creationId xmlns:a16="http://schemas.microsoft.com/office/drawing/2014/main" id="{D97D69B1-7539-889F-B504-B5E3CA497FC3}"/>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fld id="{3568CD38-9A1E-F74B-B656-1A70223E9081}" type="datetime1">
              <a:rPr lang="en-US" sz="1000">
                <a:solidFill>
                  <a:schemeClr val="tx1">
                    <a:lumMod val="50000"/>
                    <a:lumOff val="50000"/>
                  </a:schemeClr>
                </a:solidFill>
                <a:latin typeface="Calibri" panose="020F0502020204030204"/>
              </a:rPr>
              <a:pPr>
                <a:spcAft>
                  <a:spcPts val="600"/>
                </a:spcAft>
                <a:defRPr/>
              </a:pPr>
              <a:t>5/21/2026</a:t>
            </a:fld>
            <a:endParaRPr lang="en-US" sz="1000">
              <a:solidFill>
                <a:schemeClr val="tx1">
                  <a:lumMod val="50000"/>
                  <a:lumOff val="50000"/>
                </a:schemeClr>
              </a:solidFill>
              <a:latin typeface="Calibri" panose="020F0502020204030204"/>
            </a:endParaRPr>
          </a:p>
        </p:txBody>
      </p:sp>
      <p:sp>
        <p:nvSpPr>
          <p:cNvPr id="5" name="Footer Placeholder 4">
            <a:extLst>
              <a:ext uri="{FF2B5EF4-FFF2-40B4-BE49-F238E27FC236}">
                <a16:creationId xmlns:a16="http://schemas.microsoft.com/office/drawing/2014/main" id="{F99E4BAE-D0E7-179E-A3AD-9FB761202554}"/>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sz="1000" kern="1200">
                <a:solidFill>
                  <a:schemeClr val="tx1">
                    <a:lumMod val="50000"/>
                    <a:lumOff val="50000"/>
                  </a:schemeClr>
                </a:solidFill>
                <a:latin typeface="Calibri" panose="020F0502020204030204"/>
                <a:ea typeface="+mn-ea"/>
                <a:cs typeface="+mn-cs"/>
              </a:rPr>
              <a:t>www.StandUpPlacer.org</a:t>
            </a:r>
          </a:p>
        </p:txBody>
      </p:sp>
      <p:sp>
        <p:nvSpPr>
          <p:cNvPr id="6" name="Slide Number Placeholder 5">
            <a:extLst>
              <a:ext uri="{FF2B5EF4-FFF2-40B4-BE49-F238E27FC236}">
                <a16:creationId xmlns:a16="http://schemas.microsoft.com/office/drawing/2014/main" id="{D0691C98-C694-9693-1552-9FEC707BA39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B084A15-0D1D-D54B-8AF7-816B7AF6F0DF}" type="slidenum">
              <a:rPr lang="en-US" sz="1000">
                <a:solidFill>
                  <a:srgbClr val="FFFFFF"/>
                </a:solidFill>
                <a:latin typeface="Calibri" panose="020F0502020204030204"/>
              </a:rPr>
              <a:pPr>
                <a:spcAft>
                  <a:spcPts val="600"/>
                </a:spcAft>
                <a:defRPr/>
              </a:pPr>
              <a:t>4</a:t>
            </a:fld>
            <a:endParaRPr lang="en-US" sz="1000">
              <a:solidFill>
                <a:srgbClr val="FFFFFF"/>
              </a:solidFill>
              <a:latin typeface="Calibri" panose="020F0502020204030204"/>
            </a:endParaRPr>
          </a:p>
        </p:txBody>
      </p:sp>
    </p:spTree>
    <p:extLst>
      <p:ext uri="{BB962C8B-B14F-4D97-AF65-F5344CB8AC3E}">
        <p14:creationId xmlns:p14="http://schemas.microsoft.com/office/powerpoint/2010/main" val="344468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3" name="Rectangle 2062">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93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8" name="Picture 10" descr="Image tagged in memes,you don't say,nicolas cage,hol up - Imgflip">
            <a:extLst>
              <a:ext uri="{FF2B5EF4-FFF2-40B4-BE49-F238E27FC236}">
                <a16:creationId xmlns:a16="http://schemas.microsoft.com/office/drawing/2014/main" id="{BA30108E-F7E2-0791-2EF2-35F1988F347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27400" y="643467"/>
            <a:ext cx="1912441" cy="2475653"/>
          </a:xfrm>
          <a:prstGeom prst="rect">
            <a:avLst/>
          </a:prstGeom>
          <a:noFill/>
          <a:extLst>
            <a:ext uri="{909E8E84-426E-40DD-AFC4-6F175D3DCCD1}">
              <a14:hiddenFill xmlns:a14="http://schemas.microsoft.com/office/drawing/2010/main">
                <a:solidFill>
                  <a:srgbClr val="FFFFFF"/>
                </a:solidFill>
              </a14:hiddenFill>
            </a:ext>
          </a:extLst>
        </p:spPr>
      </p:pic>
      <p:sp>
        <p:nvSpPr>
          <p:cNvPr id="2067" name="Rectangle 2066">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998" y="487090"/>
            <a:ext cx="3588174"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The best Leedle memes :) Memedroid">
            <a:extLst>
              <a:ext uri="{FF2B5EF4-FFF2-40B4-BE49-F238E27FC236}">
                <a16:creationId xmlns:a16="http://schemas.microsoft.com/office/drawing/2014/main" id="{898AFE87-351F-2F8A-EC38-69C924520EA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79717" y="650497"/>
            <a:ext cx="2320505" cy="2468623"/>
          </a:xfrm>
          <a:prstGeom prst="rect">
            <a:avLst/>
          </a:prstGeom>
          <a:noFill/>
          <a:extLst>
            <a:ext uri="{909E8E84-426E-40DD-AFC4-6F175D3DCCD1}">
              <a14:hiddenFill xmlns:a14="http://schemas.microsoft.com/office/drawing/2010/main">
                <a:solidFill>
                  <a:srgbClr val="FFFFFF"/>
                </a:solidFill>
              </a14:hiddenFill>
            </a:ext>
          </a:extLst>
        </p:spPr>
      </p:pic>
      <p:sp>
        <p:nvSpPr>
          <p:cNvPr id="2069" name="Rectangle 2068">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Pimp Daddy memes | quickmeme">
            <a:extLst>
              <a:ext uri="{FF2B5EF4-FFF2-40B4-BE49-F238E27FC236}">
                <a16:creationId xmlns:a16="http://schemas.microsoft.com/office/drawing/2014/main" id="{135C05CB-D0E6-22B1-F19F-0E5711D7B9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248159" y="3748194"/>
            <a:ext cx="1853723" cy="2471631"/>
          </a:xfrm>
          <a:prstGeom prst="rect">
            <a:avLst/>
          </a:prstGeom>
          <a:noFill/>
          <a:extLst>
            <a:ext uri="{909E8E84-426E-40DD-AFC4-6F175D3DCCD1}">
              <a14:hiddenFill xmlns:a14="http://schemas.microsoft.com/office/drawing/2010/main">
                <a:solidFill>
                  <a:srgbClr val="FFFFFF"/>
                </a:solidFill>
              </a14:hiddenFill>
            </a:ext>
          </a:extLst>
        </p:spPr>
      </p:pic>
      <p:sp>
        <p:nvSpPr>
          <p:cNvPr id="2071" name="Rectangle 2070">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White Pimp Daddy Meme Generator - Imgflip">
            <a:extLst>
              <a:ext uri="{FF2B5EF4-FFF2-40B4-BE49-F238E27FC236}">
                <a16:creationId xmlns:a16="http://schemas.microsoft.com/office/drawing/2014/main" id="{9790EAE3-7D6A-816B-0CFD-81EE7B9F6AA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381676" y="1169199"/>
            <a:ext cx="3252903" cy="4533662"/>
          </a:xfrm>
          <a:prstGeom prst="rect">
            <a:avLst/>
          </a:prstGeom>
          <a:noFill/>
          <a:extLst>
            <a:ext uri="{909E8E84-426E-40DD-AFC4-6F175D3DCCD1}">
              <a14:hiddenFill xmlns:a14="http://schemas.microsoft.com/office/drawing/2010/main">
                <a:solidFill>
                  <a:srgbClr val="FFFFFF"/>
                </a:solidFill>
              </a14:hiddenFill>
            </a:ext>
          </a:extLst>
        </p:spPr>
      </p:pic>
      <p:sp>
        <p:nvSpPr>
          <p:cNvPr id="2073" name="Rectangle 2072">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502" y="3603670"/>
            <a:ext cx="3601167"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emebase - King of the hill - Page 7 - All Your Memes In Our Base - Funny  Memes - Cheezburger">
            <a:extLst>
              <a:ext uri="{FF2B5EF4-FFF2-40B4-BE49-F238E27FC236}">
                <a16:creationId xmlns:a16="http://schemas.microsoft.com/office/drawing/2014/main" id="{63488DCA-A346-3077-7F51-87101E34B65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313518" y="3766662"/>
            <a:ext cx="3252903" cy="244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270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Grandpa’s Wake - SNL">
            <a:hlinkClick r:id="" action="ppaction://media"/>
            <a:extLst>
              <a:ext uri="{FF2B5EF4-FFF2-40B4-BE49-F238E27FC236}">
                <a16:creationId xmlns:a16="http://schemas.microsoft.com/office/drawing/2014/main" id="{633A81FC-76D5-E23C-7AB4-5B5BCA5C375B}"/>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57414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Family Guy - Big Pete &quot;I'm a pimp&quot;">
            <a:hlinkClick r:id="" action="ppaction://media"/>
            <a:extLst>
              <a:ext uri="{FF2B5EF4-FFF2-40B4-BE49-F238E27FC236}">
                <a16:creationId xmlns:a16="http://schemas.microsoft.com/office/drawing/2014/main" id="{14C87912-1B82-75C5-8ECE-5ADB109B6AA6}"/>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105443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Bellevue pimp sentenced to 35 years for human trafficking after boasting on social media">
            <a:hlinkClick r:id="" action="ppaction://media"/>
            <a:extLst>
              <a:ext uri="{FF2B5EF4-FFF2-40B4-BE49-F238E27FC236}">
                <a16:creationId xmlns:a16="http://schemas.microsoft.com/office/drawing/2014/main" id="{0E9297BD-FFE1-50EA-6376-4FD01DDCC09A}"/>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248541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8499B72-B0A3-A367-6162-B14858014ADD}"/>
              </a:ext>
            </a:extLst>
          </p:cNvPr>
          <p:cNvSpPr txBox="1"/>
          <p:nvPr/>
        </p:nvSpPr>
        <p:spPr>
          <a:xfrm>
            <a:off x="640080" y="2872899"/>
            <a:ext cx="4243589" cy="3320668"/>
          </a:xfrm>
          <a:prstGeom prst="rect">
            <a:avLst/>
          </a:prstGeom>
        </p:spPr>
        <p:txBody>
          <a:bodyPr vert="horz" lIns="91440" tIns="45720" rIns="91440" bIns="45720" rtlCol="0">
            <a:normAutofit/>
          </a:bodyPr>
          <a:lstStyle/>
          <a:p>
            <a:pPr marL="0" marR="0" indent="-228600">
              <a:lnSpc>
                <a:spcPct val="90000"/>
              </a:lnSpc>
              <a:spcBef>
                <a:spcPts val="0"/>
              </a:spcBef>
              <a:spcAft>
                <a:spcPts val="600"/>
              </a:spcAft>
              <a:buFont typeface="Arial" panose="020B0604020202020204" pitchFamily="34" charset="0"/>
              <a:buChar char="•"/>
            </a:pPr>
            <a:r>
              <a:rPr lang="en-US" sz="2200" dirty="0">
                <a:effectLst/>
              </a:rPr>
              <a:t>Media itself is not the danger—</a:t>
            </a:r>
            <a:r>
              <a:rPr lang="en-US" sz="2200" b="1" dirty="0">
                <a:effectLst/>
              </a:rPr>
              <a:t>unchecked access, lack of education</a:t>
            </a:r>
            <a:r>
              <a:rPr lang="en-US" sz="2200" b="1" dirty="0"/>
              <a:t> </a:t>
            </a:r>
            <a:r>
              <a:rPr lang="en-US" sz="2200" dirty="0">
                <a:effectLst/>
              </a:rPr>
              <a:t>are what traffickers exploit.”</a:t>
            </a:r>
          </a:p>
        </p:txBody>
      </p:sp>
      <p:pic>
        <p:nvPicPr>
          <p:cNvPr id="7" name="Picture 6" descr="A globe with different social media icons around it&#10;&#10;Description automatically generated">
            <a:extLst>
              <a:ext uri="{FF2B5EF4-FFF2-40B4-BE49-F238E27FC236}">
                <a16:creationId xmlns:a16="http://schemas.microsoft.com/office/drawing/2014/main" id="{B7294307-CCBC-3FE6-796E-479B6998FE1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853" r="16932"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42526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B2B55-D920-40F4-5DE3-BFF67401A642}"/>
              </a:ext>
            </a:extLst>
          </p:cNvPr>
          <p:cNvSpPr>
            <a:spLocks noGrp="1"/>
          </p:cNvSpPr>
          <p:nvPr>
            <p:ph type="title"/>
          </p:nvPr>
        </p:nvSpPr>
        <p:spPr>
          <a:xfrm>
            <a:off x="643468" y="1811384"/>
            <a:ext cx="4620584" cy="2229394"/>
          </a:xfrm>
        </p:spPr>
        <p:txBody>
          <a:bodyPr vert="horz" lIns="91440" tIns="45720" rIns="91440" bIns="45720" rtlCol="0" anchor="b">
            <a:noAutofit/>
          </a:bodyPr>
          <a:lstStyle/>
          <a:p>
            <a:r>
              <a:rPr lang="en-US" sz="2400" dirty="0"/>
              <a:t>Human sexuality is not openly discussed in many American households, yet the topic is rampant in all forms of media seen by children, teens, and adults.</a:t>
            </a:r>
          </a:p>
        </p:txBody>
      </p:sp>
      <p:sp>
        <p:nvSpPr>
          <p:cNvPr id="3" name="Text Placeholder 2">
            <a:extLst>
              <a:ext uri="{FF2B5EF4-FFF2-40B4-BE49-F238E27FC236}">
                <a16:creationId xmlns:a16="http://schemas.microsoft.com/office/drawing/2014/main" id="{6E819028-9510-7E43-CCD9-2B6BADF62234}"/>
              </a:ext>
            </a:extLst>
          </p:cNvPr>
          <p:cNvSpPr>
            <a:spLocks noGrp="1"/>
          </p:cNvSpPr>
          <p:nvPr>
            <p:ph type="body" idx="1"/>
          </p:nvPr>
        </p:nvSpPr>
        <p:spPr>
          <a:xfrm>
            <a:off x="643467" y="4136572"/>
            <a:ext cx="4620584" cy="940526"/>
          </a:xfrm>
        </p:spPr>
        <p:txBody>
          <a:bodyPr vert="horz" lIns="91440" tIns="45720" rIns="91440" bIns="45720" rtlCol="0">
            <a:normAutofit fontScale="70000" lnSpcReduction="20000"/>
          </a:bodyPr>
          <a:lstStyle/>
          <a:p>
            <a:endParaRPr lang="en-US" sz="1300" dirty="0">
              <a:solidFill>
                <a:schemeClr val="tx1"/>
              </a:solidFill>
            </a:endParaRPr>
          </a:p>
          <a:p>
            <a:r>
              <a:rPr lang="en-US" sz="2600" b="1" dirty="0">
                <a:solidFill>
                  <a:srgbClr val="C00000"/>
                </a:solidFill>
              </a:rPr>
              <a:t>Many children/teens only learn about sex and sexuality through what they see online and in the media. </a:t>
            </a:r>
          </a:p>
        </p:txBody>
      </p:sp>
      <p:pic>
        <p:nvPicPr>
          <p:cNvPr id="20" name="Picture 19">
            <a:extLst>
              <a:ext uri="{FF2B5EF4-FFF2-40B4-BE49-F238E27FC236}">
                <a16:creationId xmlns:a16="http://schemas.microsoft.com/office/drawing/2014/main" id="{316ACD6A-9310-91F8-E017-DB5C42B2F1AB}"/>
              </a:ext>
            </a:extLst>
          </p:cNvPr>
          <p:cNvPicPr>
            <a:picLocks noChangeAspect="1"/>
          </p:cNvPicPr>
          <p:nvPr/>
        </p:nvPicPr>
        <p:blipFill rotWithShape="1">
          <a:blip r:embed="rId2"/>
          <a:srcRect l="24513" r="23538"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500681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90" name="Rectangle 7189">
            <a:extLst>
              <a:ext uri="{FF2B5EF4-FFF2-40B4-BE49-F238E27FC236}">
                <a16:creationId xmlns:a16="http://schemas.microsoft.com/office/drawing/2014/main" id="{620FDFD2-19AF-4124-A49A-BAC0929B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5B094C-449F-6525-D7E7-51DC44D33B95}"/>
              </a:ext>
            </a:extLst>
          </p:cNvPr>
          <p:cNvSpPr>
            <a:spLocks noGrp="1"/>
          </p:cNvSpPr>
          <p:nvPr>
            <p:ph type="title"/>
          </p:nvPr>
        </p:nvSpPr>
        <p:spPr>
          <a:xfrm>
            <a:off x="6981825" y="1641752"/>
            <a:ext cx="4391024" cy="1323439"/>
          </a:xfrm>
        </p:spPr>
        <p:txBody>
          <a:bodyPr anchor="t">
            <a:normAutofit/>
          </a:bodyPr>
          <a:lstStyle/>
          <a:p>
            <a:r>
              <a:rPr lang="en-US" sz="4000">
                <a:solidFill>
                  <a:schemeClr val="bg1"/>
                </a:solidFill>
              </a:rPr>
              <a:t>What is a Pimp?</a:t>
            </a:r>
          </a:p>
        </p:txBody>
      </p:sp>
      <p:pic>
        <p:nvPicPr>
          <p:cNvPr id="7170" name="Picture 2" descr="Human trafficking and tattoos - The ...">
            <a:extLst>
              <a:ext uri="{FF2B5EF4-FFF2-40B4-BE49-F238E27FC236}">
                <a16:creationId xmlns:a16="http://schemas.microsoft.com/office/drawing/2014/main" id="{1A0E9497-04E7-825E-2A5F-2A4778DAB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69" r="1" b="1"/>
          <a:stretch>
            <a:fillRect/>
          </a:stretch>
        </p:blipFill>
        <p:spPr bwMode="auto">
          <a:xfrm>
            <a:off x="20" y="1"/>
            <a:ext cx="6088360" cy="3333749"/>
          </a:xfrm>
          <a:custGeom>
            <a:avLst/>
            <a:gdLst/>
            <a:ahLst/>
            <a:cxnLst/>
            <a:rect l="l" t="t" r="r" b="b"/>
            <a:pathLst>
              <a:path w="6088380" h="3333749">
                <a:moveTo>
                  <a:pt x="0" y="0"/>
                </a:moveTo>
                <a:lnTo>
                  <a:pt x="6088380" y="0"/>
                </a:lnTo>
                <a:lnTo>
                  <a:pt x="6088380" y="2202180"/>
                </a:lnTo>
                <a:lnTo>
                  <a:pt x="5913795" y="3333749"/>
                </a:lnTo>
                <a:lnTo>
                  <a:pt x="0" y="3333749"/>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A group of men wearing clothing">
            <a:extLst>
              <a:ext uri="{FF2B5EF4-FFF2-40B4-BE49-F238E27FC236}">
                <a16:creationId xmlns:a16="http://schemas.microsoft.com/office/drawing/2014/main" id="{A2E44E98-4F9F-D194-B924-5FD0D97DD93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0565" r="1" b="39657"/>
          <a:stretch>
            <a:fillRect/>
          </a:stretch>
        </p:blipFill>
        <p:spPr>
          <a:xfrm>
            <a:off x="20" y="3524252"/>
            <a:ext cx="6088360" cy="3333748"/>
          </a:xfrm>
          <a:custGeom>
            <a:avLst/>
            <a:gdLst/>
            <a:ahLst/>
            <a:cxnLst/>
            <a:rect l="l" t="t" r="r" b="b"/>
            <a:pathLst>
              <a:path w="6088380" h="3333748">
                <a:moveTo>
                  <a:pt x="0" y="0"/>
                </a:moveTo>
                <a:lnTo>
                  <a:pt x="5884403" y="0"/>
                </a:lnTo>
                <a:lnTo>
                  <a:pt x="5882640" y="11428"/>
                </a:lnTo>
                <a:lnTo>
                  <a:pt x="5562600" y="1931668"/>
                </a:lnTo>
                <a:lnTo>
                  <a:pt x="6088380" y="3333748"/>
                </a:lnTo>
                <a:lnTo>
                  <a:pt x="0" y="3333748"/>
                </a:lnTo>
                <a:close/>
              </a:path>
            </a:pathLst>
          </a:custGeom>
        </p:spPr>
      </p:pic>
      <p:grpSp>
        <p:nvGrpSpPr>
          <p:cNvPr id="7191" name="Group 7190">
            <a:extLst>
              <a:ext uri="{FF2B5EF4-FFF2-40B4-BE49-F238E27FC236}">
                <a16:creationId xmlns:a16="http://schemas.microsoft.com/office/drawing/2014/main" id="{7F6F6FC6-9A5F-4E14-8105-15D94914A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7192" name="Freeform: Shape 7191">
              <a:extLst>
                <a:ext uri="{FF2B5EF4-FFF2-40B4-BE49-F238E27FC236}">
                  <a16:creationId xmlns:a16="http://schemas.microsoft.com/office/drawing/2014/main" id="{2DCFA6DA-C89C-4BD9-A659-4E35D789BF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93" name="Freeform: Shape 7192">
              <a:extLst>
                <a:ext uri="{FF2B5EF4-FFF2-40B4-BE49-F238E27FC236}">
                  <a16:creationId xmlns:a16="http://schemas.microsoft.com/office/drawing/2014/main" id="{868AC5BD-C02C-4D96-813D-3C9ABB388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A41B584D-A6CE-9B3D-D2A8-E0B6B9C74C63}"/>
              </a:ext>
            </a:extLst>
          </p:cNvPr>
          <p:cNvSpPr>
            <a:spLocks noGrp="1"/>
          </p:cNvSpPr>
          <p:nvPr>
            <p:ph idx="1"/>
          </p:nvPr>
        </p:nvSpPr>
        <p:spPr>
          <a:xfrm>
            <a:off x="6981826" y="3146400"/>
            <a:ext cx="4391024" cy="2682000"/>
          </a:xfrm>
        </p:spPr>
        <p:txBody>
          <a:bodyPr>
            <a:normAutofit/>
          </a:bodyPr>
          <a:lstStyle/>
          <a:p>
            <a:r>
              <a:rPr lang="en-US" sz="1700" b="0" u="none" strike="noStrike" dirty="0">
                <a:solidFill>
                  <a:schemeClr val="bg1">
                    <a:alpha val="80000"/>
                  </a:schemeClr>
                </a:solidFill>
                <a:effectLst/>
                <a:latin typeface="Google Sans"/>
              </a:rPr>
              <a:t>A pimp is a person, usually male, who manages, controls, and exploits individuals involved in</a:t>
            </a:r>
            <a:r>
              <a:rPr lang="en-US" sz="1700" dirty="0">
                <a:solidFill>
                  <a:schemeClr val="bg1">
                    <a:alpha val="80000"/>
                  </a:schemeClr>
                </a:solidFill>
                <a:latin typeface="Google Sans"/>
              </a:rPr>
              <a:t> commercial sex</a:t>
            </a:r>
            <a:r>
              <a:rPr lang="en-US" sz="1700" b="0" u="none" strike="noStrike" dirty="0">
                <a:solidFill>
                  <a:schemeClr val="bg1">
                    <a:alpha val="80000"/>
                  </a:schemeClr>
                </a:solidFill>
                <a:effectLst/>
                <a:latin typeface="Google Sans"/>
              </a:rPr>
              <a:t>,</a:t>
            </a:r>
            <a:r>
              <a:rPr lang="en-US" sz="1700" dirty="0">
                <a:solidFill>
                  <a:schemeClr val="bg1">
                    <a:alpha val="80000"/>
                  </a:schemeClr>
                </a:solidFill>
                <a:latin typeface="Google Sans"/>
              </a:rPr>
              <a:t> taking </a:t>
            </a:r>
            <a:r>
              <a:rPr lang="en-US" sz="1700" b="0" u="none" strike="noStrike" dirty="0">
                <a:solidFill>
                  <a:schemeClr val="bg1">
                    <a:alpha val="80000"/>
                  </a:schemeClr>
                </a:solidFill>
                <a:effectLst/>
                <a:latin typeface="Google Sans"/>
              </a:rPr>
              <a:t>income from their earnings while often providing "protection" in exchange</a:t>
            </a:r>
            <a:r>
              <a:rPr lang="en-US" sz="1700" dirty="0">
                <a:solidFill>
                  <a:schemeClr val="bg1">
                    <a:alpha val="80000"/>
                  </a:schemeClr>
                </a:solidFill>
              </a:rPr>
              <a:t>. </a:t>
            </a:r>
          </a:p>
          <a:p>
            <a:r>
              <a:rPr lang="en-US" sz="1700" dirty="0">
                <a:solidFill>
                  <a:schemeClr val="bg1">
                    <a:alpha val="80000"/>
                  </a:schemeClr>
                </a:solidFill>
              </a:rPr>
              <a:t>Pimping involves coercion, manipulation, and violence, often constituting a felony.</a:t>
            </a:r>
          </a:p>
          <a:p>
            <a:r>
              <a:rPr lang="en-US" sz="1700" dirty="0">
                <a:solidFill>
                  <a:schemeClr val="bg1">
                    <a:alpha val="80000"/>
                  </a:schemeClr>
                </a:solidFill>
              </a:rPr>
              <a:t>Pimps often brand their victims with a tattoo or mark to show that they are property</a:t>
            </a:r>
          </a:p>
          <a:p>
            <a:endParaRPr lang="en-US" sz="1700" dirty="0">
              <a:solidFill>
                <a:schemeClr val="bg1">
                  <a:alpha val="80000"/>
                </a:schemeClr>
              </a:solidFill>
            </a:endParaRPr>
          </a:p>
          <a:p>
            <a:endParaRPr lang="en-US" sz="1700" dirty="0">
              <a:solidFill>
                <a:schemeClr val="bg1">
                  <a:alpha val="80000"/>
                </a:schemeClr>
              </a:solidFill>
            </a:endParaRPr>
          </a:p>
        </p:txBody>
      </p:sp>
      <p:sp>
        <p:nvSpPr>
          <p:cNvPr id="6" name="TextBox 5">
            <a:extLst>
              <a:ext uri="{FF2B5EF4-FFF2-40B4-BE49-F238E27FC236}">
                <a16:creationId xmlns:a16="http://schemas.microsoft.com/office/drawing/2014/main" id="{F665B73F-B61D-169F-2EFB-C95F586BD1F5}"/>
              </a:ext>
            </a:extLst>
          </p:cNvPr>
          <p:cNvSpPr txBox="1"/>
          <p:nvPr/>
        </p:nvSpPr>
        <p:spPr>
          <a:xfrm>
            <a:off x="9737482"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field-negro.blogspot.com/2006/0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19889698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33DE-F138-DF9A-1EE6-7B0396C3C576}"/>
              </a:ext>
            </a:extLst>
          </p:cNvPr>
          <p:cNvSpPr>
            <a:spLocks noGrp="1"/>
          </p:cNvSpPr>
          <p:nvPr>
            <p:ph type="title"/>
          </p:nvPr>
        </p:nvSpPr>
        <p:spPr/>
        <p:txBody>
          <a:bodyPr/>
          <a:lstStyle/>
          <a:p>
            <a:r>
              <a:rPr lang="en-US" dirty="0"/>
              <a:t>What is a pimp? </a:t>
            </a:r>
          </a:p>
        </p:txBody>
      </p:sp>
      <p:sp>
        <p:nvSpPr>
          <p:cNvPr id="3" name="Content Placeholder 2">
            <a:extLst>
              <a:ext uri="{FF2B5EF4-FFF2-40B4-BE49-F238E27FC236}">
                <a16:creationId xmlns:a16="http://schemas.microsoft.com/office/drawing/2014/main" id="{C68FD247-06B8-852A-67B5-87DC652138E7}"/>
              </a:ext>
            </a:extLst>
          </p:cNvPr>
          <p:cNvSpPr>
            <a:spLocks noGrp="1"/>
          </p:cNvSpPr>
          <p:nvPr>
            <p:ph sz="half" idx="1"/>
          </p:nvPr>
        </p:nvSpPr>
        <p:spPr/>
        <p:txBody>
          <a:bodyPr>
            <a:normAutofit/>
          </a:bodyPr>
          <a:lstStyle/>
          <a:p>
            <a:endParaRPr lang="en-US" sz="1700" dirty="0"/>
          </a:p>
          <a:p>
            <a:endParaRPr lang="en-US" sz="1700" dirty="0"/>
          </a:p>
          <a:p>
            <a:endParaRPr lang="en-US" sz="1700" dirty="0"/>
          </a:p>
          <a:p>
            <a:r>
              <a:rPr lang="en-US" sz="1700" dirty="0"/>
              <a:t>Pimps can look like an ordinary guy or girl.</a:t>
            </a:r>
          </a:p>
          <a:p>
            <a:pPr marL="0" indent="0">
              <a:buNone/>
            </a:pPr>
            <a:endParaRPr lang="en-US" sz="1700" dirty="0"/>
          </a:p>
          <a:p>
            <a:pPr lvl="1"/>
            <a:r>
              <a:rPr lang="en-US" sz="1700" dirty="0"/>
              <a:t>They can also be a family member who sells their child for food, money or drugs.</a:t>
            </a:r>
          </a:p>
          <a:p>
            <a:pPr lvl="1"/>
            <a:r>
              <a:rPr lang="en-US" sz="1700" dirty="0"/>
              <a:t>Pimps can be female. They will act like the mentor or big sister.</a:t>
            </a:r>
          </a:p>
          <a:p>
            <a:pPr lvl="1"/>
            <a:r>
              <a:rPr lang="en-US" sz="1700" dirty="0"/>
              <a:t> </a:t>
            </a:r>
            <a:r>
              <a:rPr lang="en-US" sz="1700" b="1" dirty="0"/>
              <a:t>They are manipulators</a:t>
            </a:r>
          </a:p>
          <a:p>
            <a:pPr lvl="1"/>
            <a:r>
              <a:rPr lang="en-US" sz="1700" b="1" dirty="0"/>
              <a:t>They are predators </a:t>
            </a:r>
          </a:p>
          <a:p>
            <a:endParaRPr lang="en-US" dirty="0"/>
          </a:p>
        </p:txBody>
      </p:sp>
      <p:sp>
        <p:nvSpPr>
          <p:cNvPr id="4" name="Content Placeholder 3">
            <a:extLst>
              <a:ext uri="{FF2B5EF4-FFF2-40B4-BE49-F238E27FC236}">
                <a16:creationId xmlns:a16="http://schemas.microsoft.com/office/drawing/2014/main" id="{AD44E843-880B-474B-D390-8A074219AF52}"/>
              </a:ext>
            </a:extLst>
          </p:cNvPr>
          <p:cNvSpPr>
            <a:spLocks noGrp="1"/>
          </p:cNvSpPr>
          <p:nvPr>
            <p:ph sz="half" idx="2"/>
          </p:nvPr>
        </p:nvSpPr>
        <p:spPr/>
        <p:txBody>
          <a:bodyPr>
            <a:normAutofit/>
          </a:bodyPr>
          <a:lstStyle/>
          <a:p>
            <a:endParaRPr lang="en-US" dirty="0"/>
          </a:p>
          <a:p>
            <a:r>
              <a:rPr lang="en-US" sz="1700" dirty="0"/>
              <a:t>Boyfriend/girlfriend/spouse/partner</a:t>
            </a:r>
          </a:p>
          <a:p>
            <a:r>
              <a:rPr lang="en-US" sz="1700" dirty="0"/>
              <a:t>Family members (cousins/brothers/sisters etc.)</a:t>
            </a:r>
          </a:p>
          <a:p>
            <a:r>
              <a:rPr lang="en-US" sz="1700" dirty="0"/>
              <a:t>Parents/guardians</a:t>
            </a:r>
          </a:p>
          <a:p>
            <a:r>
              <a:rPr lang="en-US" sz="1700" dirty="0"/>
              <a:t>Strangers</a:t>
            </a:r>
          </a:p>
          <a:p>
            <a:r>
              <a:rPr lang="en-US" sz="1700" dirty="0"/>
              <a:t>Business owners</a:t>
            </a:r>
          </a:p>
          <a:p>
            <a:r>
              <a:rPr lang="en-US" sz="1700" dirty="0"/>
              <a:t>Clergy</a:t>
            </a:r>
          </a:p>
          <a:p>
            <a:r>
              <a:rPr lang="en-US" sz="1700" dirty="0"/>
              <a:t>Gangs</a:t>
            </a:r>
          </a:p>
          <a:p>
            <a:r>
              <a:rPr lang="en-US" sz="1700" dirty="0"/>
              <a:t>Coaches/Mentors</a:t>
            </a:r>
          </a:p>
        </p:txBody>
      </p:sp>
      <p:pic>
        <p:nvPicPr>
          <p:cNvPr id="5" name="Picture 4" descr="A person and person with their faces cut out">
            <a:extLst>
              <a:ext uri="{FF2B5EF4-FFF2-40B4-BE49-F238E27FC236}">
                <a16:creationId xmlns:a16="http://schemas.microsoft.com/office/drawing/2014/main" id="{795378D2-6B4F-2A31-432C-36168F27211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024487" y="167817"/>
            <a:ext cx="1899041" cy="1448019"/>
          </a:xfrm>
          <a:prstGeom prst="rect">
            <a:avLst/>
          </a:prstGeom>
        </p:spPr>
      </p:pic>
      <p:pic>
        <p:nvPicPr>
          <p:cNvPr id="6" name="Picture 5" descr="A group of men in white robes reading a book">
            <a:extLst>
              <a:ext uri="{FF2B5EF4-FFF2-40B4-BE49-F238E27FC236}">
                <a16:creationId xmlns:a16="http://schemas.microsoft.com/office/drawing/2014/main" id="{FA4FBDBE-6C28-509F-BAFD-A90682EBCB3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502451" y="4487159"/>
            <a:ext cx="2429688" cy="2345998"/>
          </a:xfrm>
          <a:prstGeom prst="rect">
            <a:avLst/>
          </a:prstGeom>
        </p:spPr>
      </p:pic>
      <p:sp>
        <p:nvSpPr>
          <p:cNvPr id="7" name="TextBox 6">
            <a:extLst>
              <a:ext uri="{FF2B5EF4-FFF2-40B4-BE49-F238E27FC236}">
                <a16:creationId xmlns:a16="http://schemas.microsoft.com/office/drawing/2014/main" id="{8F99CEA7-E06B-E7CF-A454-638C5477C63A}"/>
              </a:ext>
            </a:extLst>
          </p:cNvPr>
          <p:cNvSpPr txBox="1"/>
          <p:nvPr/>
        </p:nvSpPr>
        <p:spPr>
          <a:xfrm>
            <a:off x="10321536" y="6893872"/>
            <a:ext cx="1601991" cy="307777"/>
          </a:xfrm>
          <a:prstGeom prst="rect">
            <a:avLst/>
          </a:prstGeom>
          <a:solidFill>
            <a:srgbClr val="000000"/>
          </a:solidFill>
        </p:spPr>
        <p:txBody>
          <a:bodyPr wrap="square" rtlCol="0">
            <a:spAutoFit/>
          </a:bodyPr>
          <a:lstStyle/>
          <a:p>
            <a:pPr algn="r">
              <a:spcAft>
                <a:spcPts val="600"/>
              </a:spcAft>
            </a:pPr>
            <a:r>
              <a:rPr lang="en-US" sz="700">
                <a:solidFill>
                  <a:srgbClr val="FFFFFF"/>
                </a:solidFill>
                <a:hlinkClick r:id="rId5" tooltip="https://www.joinmychurch.com/photo-galleries/Our-Redeemer-Lutheran-Church-Honolulu-Hawaii-United-States/all-photos/17527">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pic>
        <p:nvPicPr>
          <p:cNvPr id="8" name="Picture 7" descr="A group of kids in a football team">
            <a:extLst>
              <a:ext uri="{FF2B5EF4-FFF2-40B4-BE49-F238E27FC236}">
                <a16:creationId xmlns:a16="http://schemas.microsoft.com/office/drawing/2014/main" id="{346B2004-3F10-4DE5-D66C-45E11BB2BF4F}"/>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68472" y="1370324"/>
            <a:ext cx="2483313" cy="1325564"/>
          </a:xfrm>
          <a:prstGeom prst="rect">
            <a:avLst/>
          </a:prstGeom>
        </p:spPr>
      </p:pic>
      <p:sp>
        <p:nvSpPr>
          <p:cNvPr id="9" name="TextBox 8">
            <a:extLst>
              <a:ext uri="{FF2B5EF4-FFF2-40B4-BE49-F238E27FC236}">
                <a16:creationId xmlns:a16="http://schemas.microsoft.com/office/drawing/2014/main" id="{9A6F19CA-1986-C8F2-D589-0F2A33B0373B}"/>
              </a:ext>
            </a:extLst>
          </p:cNvPr>
          <p:cNvSpPr txBox="1"/>
          <p:nvPr/>
        </p:nvSpPr>
        <p:spPr>
          <a:xfrm>
            <a:off x="4360928" y="6558786"/>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8" tooltip="https://www.flickr.com/photos/wwworks/632053095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849914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35AEC61F-EC10-8BA9-7769-58A5A032CCA0}"/>
              </a:ext>
            </a:extLst>
          </p:cNvPr>
          <p:cNvGraphicFramePr>
            <a:graphicFrameLocks noGrp="1"/>
          </p:cNvGraphicFramePr>
          <p:nvPr>
            <p:extLst>
              <p:ext uri="{D42A27DB-BD31-4B8C-83A1-F6EECF244321}">
                <p14:modId xmlns:p14="http://schemas.microsoft.com/office/powerpoint/2010/main" val="2775653288"/>
              </p:ext>
            </p:extLst>
          </p:nvPr>
        </p:nvGraphicFramePr>
        <p:xfrm>
          <a:off x="3619854" y="2200631"/>
          <a:ext cx="4952286" cy="2450592"/>
        </p:xfrm>
        <a:graphic>
          <a:graphicData uri="http://schemas.openxmlformats.org/drawingml/2006/table">
            <a:tbl>
              <a:tblPr/>
              <a:tblGrid>
                <a:gridCol w="4952286">
                  <a:extLst>
                    <a:ext uri="{9D8B030D-6E8A-4147-A177-3AD203B41FA5}">
                      <a16:colId xmlns:a16="http://schemas.microsoft.com/office/drawing/2014/main" val="2021666881"/>
                    </a:ext>
                  </a:extLst>
                </a:gridCol>
              </a:tblGrid>
              <a:tr h="2107692">
                <a:tc>
                  <a:txBody>
                    <a:bodyPr/>
                    <a:lstStyle/>
                    <a:p>
                      <a:pPr fontAlgn="t"/>
                      <a:r>
                        <a:rPr lang="en-US" sz="3300" b="0" i="0">
                          <a:effectLst/>
                          <a:latin typeface="Segoe UI" panose="020B0502040204020203" pitchFamily="34" charset="0"/>
                        </a:rPr>
                        <a:t>Recruitment does not rely on force—it relies on </a:t>
                      </a:r>
                      <a:r>
                        <a:rPr lang="en-US" sz="3300" b="1" i="0">
                          <a:effectLst/>
                          <a:latin typeface="Segoe UI" panose="020B0502040204020203" pitchFamily="34" charset="0"/>
                        </a:rPr>
                        <a:t>access, opportunity, and unmet needs</a:t>
                      </a:r>
                      <a:endParaRPr lang="en-US" sz="3300" b="0" i="0">
                        <a:effectLst/>
                        <a:latin typeface="Segoe UI" panose="020B0502040204020203" pitchFamily="34" charset="0"/>
                      </a:endParaRPr>
                    </a:p>
                  </a:txBody>
                  <a:tcPr marL="68580" marR="68580" marT="34290" marB="34290">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93370998"/>
                  </a:ext>
                </a:extLst>
              </a:tr>
              <a:tr h="342900">
                <a:tc>
                  <a:txBody>
                    <a:bodyPr/>
                    <a:lstStyle/>
                    <a:p>
                      <a:endParaRPr lang="en-US" sz="1400"/>
                    </a:p>
                  </a:txBody>
                  <a:tcPr marL="68580" marR="68580" marT="34290" marB="34290">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1220560604"/>
                  </a:ext>
                </a:extLst>
              </a:tr>
            </a:tbl>
          </a:graphicData>
        </a:graphic>
      </p:graphicFrame>
    </p:spTree>
    <p:extLst>
      <p:ext uri="{BB962C8B-B14F-4D97-AF65-F5344CB8AC3E}">
        <p14:creationId xmlns:p14="http://schemas.microsoft.com/office/powerpoint/2010/main" val="11347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216371-EF7B-431F-9D59-55FC31794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41F363-C705-D619-38AD-8DD72ED350D6}"/>
              </a:ext>
            </a:extLst>
          </p:cNvPr>
          <p:cNvSpPr>
            <a:spLocks noGrp="1"/>
          </p:cNvSpPr>
          <p:nvPr>
            <p:ph type="title"/>
          </p:nvPr>
        </p:nvSpPr>
        <p:spPr>
          <a:xfrm>
            <a:off x="6981824" y="1367673"/>
            <a:ext cx="4375151" cy="2665509"/>
          </a:xfrm>
        </p:spPr>
        <p:txBody>
          <a:bodyPr vert="horz" lIns="91440" tIns="45720" rIns="91440" bIns="45720" rtlCol="0" anchor="b">
            <a:normAutofit/>
          </a:bodyPr>
          <a:lstStyle/>
          <a:p>
            <a:pPr marL="0" marR="0" algn="r">
              <a:spcAft>
                <a:spcPts val="800"/>
              </a:spcAft>
            </a:pPr>
            <a:br>
              <a:rPr lang="en-US" sz="2900" b="1" kern="1200">
                <a:solidFill>
                  <a:schemeClr val="bg1"/>
                </a:solidFill>
                <a:effectLst/>
                <a:latin typeface="+mj-lt"/>
                <a:ea typeface="+mj-ea"/>
                <a:cs typeface="+mj-cs"/>
              </a:rPr>
            </a:br>
            <a:br>
              <a:rPr lang="en-US" sz="2900" b="1" kern="1200">
                <a:solidFill>
                  <a:schemeClr val="bg1"/>
                </a:solidFill>
                <a:effectLst/>
                <a:latin typeface="+mj-lt"/>
                <a:ea typeface="+mj-ea"/>
                <a:cs typeface="+mj-cs"/>
              </a:rPr>
            </a:br>
            <a:r>
              <a:rPr lang="en-US" sz="2900" b="1" kern="1200">
                <a:solidFill>
                  <a:schemeClr val="bg1"/>
                </a:solidFill>
                <a:effectLst/>
                <a:latin typeface="+mj-lt"/>
                <a:ea typeface="+mj-ea"/>
                <a:cs typeface="+mj-cs"/>
              </a:rPr>
              <a:t>Physical Locations Where Recruitment Often Occurs</a:t>
            </a:r>
            <a:br>
              <a:rPr lang="en-US" sz="2900" kern="1200">
                <a:solidFill>
                  <a:schemeClr val="bg1"/>
                </a:solidFill>
                <a:effectLst/>
                <a:latin typeface="+mj-lt"/>
                <a:ea typeface="+mj-ea"/>
                <a:cs typeface="+mj-cs"/>
              </a:rPr>
            </a:br>
            <a:r>
              <a:rPr lang="en-US" sz="2900" b="1" kern="1200">
                <a:solidFill>
                  <a:schemeClr val="bg1"/>
                </a:solidFill>
                <a:effectLst/>
                <a:latin typeface="+mj-lt"/>
                <a:ea typeface="+mj-ea"/>
                <a:cs typeface="+mj-cs"/>
              </a:rPr>
              <a:t> </a:t>
            </a:r>
            <a:br>
              <a:rPr lang="en-US" sz="2900" kern="1200">
                <a:solidFill>
                  <a:schemeClr val="bg1"/>
                </a:solidFill>
                <a:effectLst/>
                <a:latin typeface="+mj-lt"/>
                <a:ea typeface="+mj-ea"/>
                <a:cs typeface="+mj-cs"/>
              </a:rPr>
            </a:br>
            <a:endParaRPr lang="en-US" sz="2900" kern="1200">
              <a:solidFill>
                <a:schemeClr val="bg1"/>
              </a:solidFill>
              <a:latin typeface="+mj-lt"/>
              <a:ea typeface="+mj-ea"/>
              <a:cs typeface="+mj-cs"/>
            </a:endParaRPr>
          </a:p>
        </p:txBody>
      </p:sp>
      <p:grpSp>
        <p:nvGrpSpPr>
          <p:cNvPr id="11" name="Group 10">
            <a:extLst>
              <a:ext uri="{FF2B5EF4-FFF2-40B4-BE49-F238E27FC236}">
                <a16:creationId xmlns:a16="http://schemas.microsoft.com/office/drawing/2014/main" id="{9BFFD157-D6B7-49C8-8010-8A653B16F6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6270085" cy="6858000"/>
            <a:chOff x="1" y="0"/>
            <a:chExt cx="6270085" cy="6858000"/>
          </a:xfrm>
          <a:effectLst>
            <a:outerShdw blurRad="381000" dist="152400" algn="l" rotWithShape="0">
              <a:prstClr val="black">
                <a:alpha val="10000"/>
              </a:prstClr>
            </a:outerShdw>
          </a:effectLst>
        </p:grpSpPr>
        <p:grpSp>
          <p:nvGrpSpPr>
            <p:cNvPr id="12" name="Group 11">
              <a:extLst>
                <a:ext uri="{FF2B5EF4-FFF2-40B4-BE49-F238E27FC236}">
                  <a16:creationId xmlns:a16="http://schemas.microsoft.com/office/drawing/2014/main" id="{34A1260A-F763-4B08-B3B0-9AB02E0916D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 y="0"/>
              <a:ext cx="6084449" cy="6858000"/>
              <a:chOff x="1" y="0"/>
              <a:chExt cx="6084449" cy="6858000"/>
            </a:xfrm>
          </p:grpSpPr>
          <p:sp>
            <p:nvSpPr>
              <p:cNvPr id="16" name="Rectangle 35">
                <a:extLst>
                  <a:ext uri="{FF2B5EF4-FFF2-40B4-BE49-F238E27FC236}">
                    <a16:creationId xmlns:a16="http://schemas.microsoft.com/office/drawing/2014/main" id="{F3B18E67-E612-46F7-BB08-BBB14DF2B9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6084449" cy="6858000"/>
              </a:xfrm>
              <a:custGeom>
                <a:avLst/>
                <a:gdLst>
                  <a:gd name="connsiteX0" fmla="*/ 0 w 5936343"/>
                  <a:gd name="connsiteY0" fmla="*/ 0 h 6858000"/>
                  <a:gd name="connsiteX1" fmla="*/ 5936343 w 5936343"/>
                  <a:gd name="connsiteY1" fmla="*/ 0 h 6858000"/>
                  <a:gd name="connsiteX2" fmla="*/ 5936343 w 5936343"/>
                  <a:gd name="connsiteY2" fmla="*/ 6858000 h 6858000"/>
                  <a:gd name="connsiteX3" fmla="*/ 0 w 5936343"/>
                  <a:gd name="connsiteY3" fmla="*/ 6858000 h 6858000"/>
                  <a:gd name="connsiteX4" fmla="*/ 0 w 5936343"/>
                  <a:gd name="connsiteY4" fmla="*/ 0 h 6858000"/>
                  <a:gd name="connsiteX0" fmla="*/ 0 w 5936343"/>
                  <a:gd name="connsiteY0" fmla="*/ 0 h 6858000"/>
                  <a:gd name="connsiteX1" fmla="*/ 5936343 w 5936343"/>
                  <a:gd name="connsiteY1" fmla="*/ 0 h 6858000"/>
                  <a:gd name="connsiteX2" fmla="*/ 5929223 w 5936343"/>
                  <a:gd name="connsiteY2" fmla="*/ 1702279 h 6858000"/>
                  <a:gd name="connsiteX3" fmla="*/ 5936343 w 5936343"/>
                  <a:gd name="connsiteY3" fmla="*/ 6858000 h 6858000"/>
                  <a:gd name="connsiteX4" fmla="*/ 0 w 5936343"/>
                  <a:gd name="connsiteY4" fmla="*/ 6858000 h 6858000"/>
                  <a:gd name="connsiteX5" fmla="*/ 0 w 5936343"/>
                  <a:gd name="connsiteY5" fmla="*/ 0 h 6858000"/>
                  <a:gd name="connsiteX0" fmla="*/ 0 w 6073025"/>
                  <a:gd name="connsiteY0" fmla="*/ 0 h 6858000"/>
                  <a:gd name="connsiteX1" fmla="*/ 5936343 w 6073025"/>
                  <a:gd name="connsiteY1" fmla="*/ 0 h 6858000"/>
                  <a:gd name="connsiteX2" fmla="*/ 6072996 w 6073025"/>
                  <a:gd name="connsiteY2" fmla="*/ 1840302 h 6858000"/>
                  <a:gd name="connsiteX3" fmla="*/ 5936343 w 6073025"/>
                  <a:gd name="connsiteY3" fmla="*/ 6858000 h 6858000"/>
                  <a:gd name="connsiteX4" fmla="*/ 0 w 6073025"/>
                  <a:gd name="connsiteY4" fmla="*/ 6858000 h 6858000"/>
                  <a:gd name="connsiteX5" fmla="*/ 0 w 6073025"/>
                  <a:gd name="connsiteY5" fmla="*/ 0 h 6858000"/>
                  <a:gd name="connsiteX0" fmla="*/ 0 w 6387976"/>
                  <a:gd name="connsiteY0" fmla="*/ 0 h 6858000"/>
                  <a:gd name="connsiteX1" fmla="*/ 5936343 w 6387976"/>
                  <a:gd name="connsiteY1" fmla="*/ 0 h 6858000"/>
                  <a:gd name="connsiteX2" fmla="*/ 6072996 w 6387976"/>
                  <a:gd name="connsiteY2" fmla="*/ 1840302 h 6858000"/>
                  <a:gd name="connsiteX3" fmla="*/ 5986732 w 6387976"/>
                  <a:gd name="connsiteY3" fmla="*/ 4675517 h 6858000"/>
                  <a:gd name="connsiteX4" fmla="*/ 5936343 w 6387976"/>
                  <a:gd name="connsiteY4" fmla="*/ 6858000 h 6858000"/>
                  <a:gd name="connsiteX5" fmla="*/ 0 w 6387976"/>
                  <a:gd name="connsiteY5" fmla="*/ 6858000 h 6858000"/>
                  <a:gd name="connsiteX6" fmla="*/ 0 w 6387976"/>
                  <a:gd name="connsiteY6" fmla="*/ 0 h 6858000"/>
                  <a:gd name="connsiteX0" fmla="*/ 0 w 6073674"/>
                  <a:gd name="connsiteY0" fmla="*/ 0 h 6858000"/>
                  <a:gd name="connsiteX1" fmla="*/ 5936343 w 6073674"/>
                  <a:gd name="connsiteY1" fmla="*/ 0 h 6858000"/>
                  <a:gd name="connsiteX2" fmla="*/ 6072996 w 6073674"/>
                  <a:gd name="connsiteY2" fmla="*/ 1840302 h 6858000"/>
                  <a:gd name="connsiteX3" fmla="*/ 5986732 w 6073674"/>
                  <a:gd name="connsiteY3" fmla="*/ 4675517 h 6858000"/>
                  <a:gd name="connsiteX4" fmla="*/ 5936343 w 6073674"/>
                  <a:gd name="connsiteY4" fmla="*/ 6858000 h 6858000"/>
                  <a:gd name="connsiteX5" fmla="*/ 0 w 6073674"/>
                  <a:gd name="connsiteY5" fmla="*/ 6858000 h 6858000"/>
                  <a:gd name="connsiteX6" fmla="*/ 0 w 6073674"/>
                  <a:gd name="connsiteY6" fmla="*/ 0 h 6858000"/>
                  <a:gd name="connsiteX0" fmla="*/ 0 w 6073134"/>
                  <a:gd name="connsiteY0" fmla="*/ 0 h 6858000"/>
                  <a:gd name="connsiteX1" fmla="*/ 5936343 w 6073134"/>
                  <a:gd name="connsiteY1" fmla="*/ 0 h 6858000"/>
                  <a:gd name="connsiteX2" fmla="*/ 6072996 w 6073134"/>
                  <a:gd name="connsiteY2" fmla="*/ 1840302 h 6858000"/>
                  <a:gd name="connsiteX3" fmla="*/ 5681932 w 6073134"/>
                  <a:gd name="connsiteY3" fmla="*/ 4537495 h 6858000"/>
                  <a:gd name="connsiteX4" fmla="*/ 5936343 w 6073134"/>
                  <a:gd name="connsiteY4" fmla="*/ 6858000 h 6858000"/>
                  <a:gd name="connsiteX5" fmla="*/ 0 w 6073134"/>
                  <a:gd name="connsiteY5" fmla="*/ 6858000 h 6858000"/>
                  <a:gd name="connsiteX6" fmla="*/ 0 w 6073134"/>
                  <a:gd name="connsiteY6" fmla="*/ 0 h 6858000"/>
                  <a:gd name="connsiteX0" fmla="*/ 0 w 6084449"/>
                  <a:gd name="connsiteY0" fmla="*/ 0 h 6858000"/>
                  <a:gd name="connsiteX1" fmla="*/ 5936343 w 6084449"/>
                  <a:gd name="connsiteY1" fmla="*/ 0 h 6858000"/>
                  <a:gd name="connsiteX2" fmla="*/ 6072996 w 6084449"/>
                  <a:gd name="connsiteY2" fmla="*/ 1840302 h 6858000"/>
                  <a:gd name="connsiteX3" fmla="*/ 5681932 w 6084449"/>
                  <a:gd name="connsiteY3" fmla="*/ 4537495 h 6858000"/>
                  <a:gd name="connsiteX4" fmla="*/ 5936343 w 6084449"/>
                  <a:gd name="connsiteY4" fmla="*/ 6858000 h 6858000"/>
                  <a:gd name="connsiteX5" fmla="*/ 0 w 6084449"/>
                  <a:gd name="connsiteY5" fmla="*/ 6858000 h 6858000"/>
                  <a:gd name="connsiteX6" fmla="*/ 0 w 6084449"/>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4449" h="6858000">
                    <a:moveTo>
                      <a:pt x="0" y="0"/>
                    </a:moveTo>
                    <a:lnTo>
                      <a:pt x="5936343" y="0"/>
                    </a:lnTo>
                    <a:cubicBezTo>
                      <a:pt x="5933970" y="567426"/>
                      <a:pt x="6075369" y="1272876"/>
                      <a:pt x="6072996" y="1840302"/>
                    </a:cubicBezTo>
                    <a:cubicBezTo>
                      <a:pt x="6161907" y="2901352"/>
                      <a:pt x="5704708" y="3701212"/>
                      <a:pt x="5681932" y="4537495"/>
                    </a:cubicBezTo>
                    <a:cubicBezTo>
                      <a:pt x="5659157" y="5373778"/>
                      <a:pt x="5801196" y="6361982"/>
                      <a:pt x="5936343" y="6858000"/>
                    </a:cubicBezTo>
                    <a:lnTo>
                      <a:pt x="0" y="6858000"/>
                    </a:lnTo>
                    <a:lnTo>
                      <a:pt x="0" y="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35">
                <a:extLst>
                  <a:ext uri="{FF2B5EF4-FFF2-40B4-BE49-F238E27FC236}">
                    <a16:creationId xmlns:a16="http://schemas.microsoft.com/office/drawing/2014/main" id="{CF575B15-84F8-405E-851F-197ACA0B71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6084449" cy="6858000"/>
              </a:xfrm>
              <a:custGeom>
                <a:avLst/>
                <a:gdLst>
                  <a:gd name="connsiteX0" fmla="*/ 0 w 5936343"/>
                  <a:gd name="connsiteY0" fmla="*/ 0 h 6858000"/>
                  <a:gd name="connsiteX1" fmla="*/ 5936343 w 5936343"/>
                  <a:gd name="connsiteY1" fmla="*/ 0 h 6858000"/>
                  <a:gd name="connsiteX2" fmla="*/ 5936343 w 5936343"/>
                  <a:gd name="connsiteY2" fmla="*/ 6858000 h 6858000"/>
                  <a:gd name="connsiteX3" fmla="*/ 0 w 5936343"/>
                  <a:gd name="connsiteY3" fmla="*/ 6858000 h 6858000"/>
                  <a:gd name="connsiteX4" fmla="*/ 0 w 5936343"/>
                  <a:gd name="connsiteY4" fmla="*/ 0 h 6858000"/>
                  <a:gd name="connsiteX0" fmla="*/ 0 w 5936343"/>
                  <a:gd name="connsiteY0" fmla="*/ 0 h 6858000"/>
                  <a:gd name="connsiteX1" fmla="*/ 5936343 w 5936343"/>
                  <a:gd name="connsiteY1" fmla="*/ 0 h 6858000"/>
                  <a:gd name="connsiteX2" fmla="*/ 5929223 w 5936343"/>
                  <a:gd name="connsiteY2" fmla="*/ 1702279 h 6858000"/>
                  <a:gd name="connsiteX3" fmla="*/ 5936343 w 5936343"/>
                  <a:gd name="connsiteY3" fmla="*/ 6858000 h 6858000"/>
                  <a:gd name="connsiteX4" fmla="*/ 0 w 5936343"/>
                  <a:gd name="connsiteY4" fmla="*/ 6858000 h 6858000"/>
                  <a:gd name="connsiteX5" fmla="*/ 0 w 5936343"/>
                  <a:gd name="connsiteY5" fmla="*/ 0 h 6858000"/>
                  <a:gd name="connsiteX0" fmla="*/ 0 w 6073025"/>
                  <a:gd name="connsiteY0" fmla="*/ 0 h 6858000"/>
                  <a:gd name="connsiteX1" fmla="*/ 5936343 w 6073025"/>
                  <a:gd name="connsiteY1" fmla="*/ 0 h 6858000"/>
                  <a:gd name="connsiteX2" fmla="*/ 6072996 w 6073025"/>
                  <a:gd name="connsiteY2" fmla="*/ 1840302 h 6858000"/>
                  <a:gd name="connsiteX3" fmla="*/ 5936343 w 6073025"/>
                  <a:gd name="connsiteY3" fmla="*/ 6858000 h 6858000"/>
                  <a:gd name="connsiteX4" fmla="*/ 0 w 6073025"/>
                  <a:gd name="connsiteY4" fmla="*/ 6858000 h 6858000"/>
                  <a:gd name="connsiteX5" fmla="*/ 0 w 6073025"/>
                  <a:gd name="connsiteY5" fmla="*/ 0 h 6858000"/>
                  <a:gd name="connsiteX0" fmla="*/ 0 w 6387976"/>
                  <a:gd name="connsiteY0" fmla="*/ 0 h 6858000"/>
                  <a:gd name="connsiteX1" fmla="*/ 5936343 w 6387976"/>
                  <a:gd name="connsiteY1" fmla="*/ 0 h 6858000"/>
                  <a:gd name="connsiteX2" fmla="*/ 6072996 w 6387976"/>
                  <a:gd name="connsiteY2" fmla="*/ 1840302 h 6858000"/>
                  <a:gd name="connsiteX3" fmla="*/ 5986732 w 6387976"/>
                  <a:gd name="connsiteY3" fmla="*/ 4675517 h 6858000"/>
                  <a:gd name="connsiteX4" fmla="*/ 5936343 w 6387976"/>
                  <a:gd name="connsiteY4" fmla="*/ 6858000 h 6858000"/>
                  <a:gd name="connsiteX5" fmla="*/ 0 w 6387976"/>
                  <a:gd name="connsiteY5" fmla="*/ 6858000 h 6858000"/>
                  <a:gd name="connsiteX6" fmla="*/ 0 w 6387976"/>
                  <a:gd name="connsiteY6" fmla="*/ 0 h 6858000"/>
                  <a:gd name="connsiteX0" fmla="*/ 0 w 6073674"/>
                  <a:gd name="connsiteY0" fmla="*/ 0 h 6858000"/>
                  <a:gd name="connsiteX1" fmla="*/ 5936343 w 6073674"/>
                  <a:gd name="connsiteY1" fmla="*/ 0 h 6858000"/>
                  <a:gd name="connsiteX2" fmla="*/ 6072996 w 6073674"/>
                  <a:gd name="connsiteY2" fmla="*/ 1840302 h 6858000"/>
                  <a:gd name="connsiteX3" fmla="*/ 5986732 w 6073674"/>
                  <a:gd name="connsiteY3" fmla="*/ 4675517 h 6858000"/>
                  <a:gd name="connsiteX4" fmla="*/ 5936343 w 6073674"/>
                  <a:gd name="connsiteY4" fmla="*/ 6858000 h 6858000"/>
                  <a:gd name="connsiteX5" fmla="*/ 0 w 6073674"/>
                  <a:gd name="connsiteY5" fmla="*/ 6858000 h 6858000"/>
                  <a:gd name="connsiteX6" fmla="*/ 0 w 6073674"/>
                  <a:gd name="connsiteY6" fmla="*/ 0 h 6858000"/>
                  <a:gd name="connsiteX0" fmla="*/ 0 w 6073134"/>
                  <a:gd name="connsiteY0" fmla="*/ 0 h 6858000"/>
                  <a:gd name="connsiteX1" fmla="*/ 5936343 w 6073134"/>
                  <a:gd name="connsiteY1" fmla="*/ 0 h 6858000"/>
                  <a:gd name="connsiteX2" fmla="*/ 6072996 w 6073134"/>
                  <a:gd name="connsiteY2" fmla="*/ 1840302 h 6858000"/>
                  <a:gd name="connsiteX3" fmla="*/ 5681932 w 6073134"/>
                  <a:gd name="connsiteY3" fmla="*/ 4537495 h 6858000"/>
                  <a:gd name="connsiteX4" fmla="*/ 5936343 w 6073134"/>
                  <a:gd name="connsiteY4" fmla="*/ 6858000 h 6858000"/>
                  <a:gd name="connsiteX5" fmla="*/ 0 w 6073134"/>
                  <a:gd name="connsiteY5" fmla="*/ 6858000 h 6858000"/>
                  <a:gd name="connsiteX6" fmla="*/ 0 w 6073134"/>
                  <a:gd name="connsiteY6" fmla="*/ 0 h 6858000"/>
                  <a:gd name="connsiteX0" fmla="*/ 0 w 6084449"/>
                  <a:gd name="connsiteY0" fmla="*/ 0 h 6858000"/>
                  <a:gd name="connsiteX1" fmla="*/ 5936343 w 6084449"/>
                  <a:gd name="connsiteY1" fmla="*/ 0 h 6858000"/>
                  <a:gd name="connsiteX2" fmla="*/ 6072996 w 6084449"/>
                  <a:gd name="connsiteY2" fmla="*/ 1840302 h 6858000"/>
                  <a:gd name="connsiteX3" fmla="*/ 5681932 w 6084449"/>
                  <a:gd name="connsiteY3" fmla="*/ 4537495 h 6858000"/>
                  <a:gd name="connsiteX4" fmla="*/ 5936343 w 6084449"/>
                  <a:gd name="connsiteY4" fmla="*/ 6858000 h 6858000"/>
                  <a:gd name="connsiteX5" fmla="*/ 0 w 6084449"/>
                  <a:gd name="connsiteY5" fmla="*/ 6858000 h 6858000"/>
                  <a:gd name="connsiteX6" fmla="*/ 0 w 6084449"/>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4449" h="6858000">
                    <a:moveTo>
                      <a:pt x="0" y="0"/>
                    </a:moveTo>
                    <a:lnTo>
                      <a:pt x="5936343" y="0"/>
                    </a:lnTo>
                    <a:cubicBezTo>
                      <a:pt x="5933970" y="567426"/>
                      <a:pt x="6075369" y="1272876"/>
                      <a:pt x="6072996" y="1840302"/>
                    </a:cubicBezTo>
                    <a:cubicBezTo>
                      <a:pt x="6161907" y="2901352"/>
                      <a:pt x="5704708" y="3701212"/>
                      <a:pt x="5681932" y="4537495"/>
                    </a:cubicBezTo>
                    <a:cubicBezTo>
                      <a:pt x="5659157" y="5373778"/>
                      <a:pt x="5801196" y="6361982"/>
                      <a:pt x="5936343" y="6858000"/>
                    </a:cubicBezTo>
                    <a:lnTo>
                      <a:pt x="0" y="6858000"/>
                    </a:lnTo>
                    <a:lnTo>
                      <a:pt x="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 name="Group 12">
              <a:extLst>
                <a:ext uri="{FF2B5EF4-FFF2-40B4-BE49-F238E27FC236}">
                  <a16:creationId xmlns:a16="http://schemas.microsoft.com/office/drawing/2014/main" id="{2C6282AD-1695-490F-8FB6-BBAE001D78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395368" y="0"/>
              <a:ext cx="874718" cy="6857455"/>
              <a:chOff x="5395368" y="0"/>
              <a:chExt cx="874718" cy="6857455"/>
            </a:xfrm>
          </p:grpSpPr>
          <p:sp>
            <p:nvSpPr>
              <p:cNvPr id="14" name="Freeform: Shape 13">
                <a:extLst>
                  <a:ext uri="{FF2B5EF4-FFF2-40B4-BE49-F238E27FC236}">
                    <a16:creationId xmlns:a16="http://schemas.microsoft.com/office/drawing/2014/main" id="{13E6E681-A750-4A32-9BF0-911FDF1D1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1458AF90-18B2-472F-A526-F65270C997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aphicFrame>
        <p:nvGraphicFramePr>
          <p:cNvPr id="4" name="Content Placeholder 3">
            <a:extLst>
              <a:ext uri="{FF2B5EF4-FFF2-40B4-BE49-F238E27FC236}">
                <a16:creationId xmlns:a16="http://schemas.microsoft.com/office/drawing/2014/main" id="{1DF77D4C-A535-3ADD-E8A1-C5A36560A407}"/>
              </a:ext>
            </a:extLst>
          </p:cNvPr>
          <p:cNvGraphicFramePr>
            <a:graphicFrameLocks noGrp="1"/>
          </p:cNvGraphicFramePr>
          <p:nvPr>
            <p:ph idx="1"/>
            <p:extLst>
              <p:ext uri="{D42A27DB-BD31-4B8C-83A1-F6EECF244321}">
                <p14:modId xmlns:p14="http://schemas.microsoft.com/office/powerpoint/2010/main" val="1636253667"/>
              </p:ext>
            </p:extLst>
          </p:nvPr>
        </p:nvGraphicFramePr>
        <p:xfrm>
          <a:off x="835024" y="1897338"/>
          <a:ext cx="4397376" cy="3726468"/>
        </p:xfrm>
        <a:graphic>
          <a:graphicData uri="http://schemas.openxmlformats.org/drawingml/2006/table">
            <a:tbl>
              <a:tblPr>
                <a:solidFill>
                  <a:schemeClr val="accent1">
                    <a:lumMod val="20000"/>
                    <a:lumOff val="80000"/>
                  </a:schemeClr>
                </a:solidFill>
              </a:tblPr>
              <a:tblGrid>
                <a:gridCol w="4397376">
                  <a:extLst>
                    <a:ext uri="{9D8B030D-6E8A-4147-A177-3AD203B41FA5}">
                      <a16:colId xmlns:a16="http://schemas.microsoft.com/office/drawing/2014/main" val="3216886021"/>
                    </a:ext>
                  </a:extLst>
                </a:gridCol>
              </a:tblGrid>
              <a:tr h="3308322">
                <a:tc>
                  <a:txBody>
                    <a:bodyPr/>
                    <a:lstStyle/>
                    <a:p>
                      <a:pPr fontAlgn="t"/>
                      <a:r>
                        <a:rPr lang="en-US" sz="1200" b="1" i="0" cap="none" spc="0">
                          <a:solidFill>
                            <a:schemeClr val="tx1"/>
                          </a:solidFill>
                          <a:effectLst/>
                          <a:latin typeface="Segoe UI" panose="020B0502040204020203" pitchFamily="34" charset="0"/>
                        </a:rPr>
                        <a:t>Public places where oversight is limited and youth may be unsupervised</a:t>
                      </a:r>
                    </a:p>
                    <a:p>
                      <a:pPr fontAlgn="t"/>
                      <a:endParaRPr lang="en-US" sz="1200" b="0" i="0" cap="none" spc="0">
                        <a:solidFill>
                          <a:schemeClr val="tx1"/>
                        </a:solidFill>
                        <a:effectLst/>
                        <a:latin typeface="Segoe UI" panose="020B0502040204020203" pitchFamily="34" charset="0"/>
                      </a:endParaRPr>
                    </a:p>
                    <a:p>
                      <a:pPr fontAlgn="t">
                        <a:buFont typeface="Arial" panose="020B0604020202020204" pitchFamily="34" charset="0"/>
                        <a:buChar char="•"/>
                      </a:pPr>
                      <a:r>
                        <a:rPr lang="en-US" sz="1200" b="1" i="0" cap="none" spc="0">
                          <a:solidFill>
                            <a:schemeClr val="tx1"/>
                          </a:solidFill>
                          <a:effectLst/>
                          <a:latin typeface="Segoe UI" panose="020B0502040204020203" pitchFamily="34" charset="0"/>
                        </a:rPr>
                        <a:t>Schools and surrounding areas</a:t>
                      </a:r>
                      <a:r>
                        <a:rPr lang="en-US" sz="1200" b="0" i="0" cap="none" spc="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a:solidFill>
                            <a:schemeClr val="tx1"/>
                          </a:solidFill>
                          <a:effectLst/>
                          <a:latin typeface="Segoe UI" panose="020B0502040204020203" pitchFamily="34" charset="0"/>
                        </a:rPr>
                        <a:t>Bus stops, nearby parks, or after‑school hangouts where traffickers can observe and approach youth.</a:t>
                      </a:r>
                    </a:p>
                    <a:p>
                      <a:pPr fontAlgn="t">
                        <a:buFont typeface="Arial" panose="020B0604020202020204" pitchFamily="34" charset="0"/>
                        <a:buChar char="•"/>
                      </a:pPr>
                      <a:r>
                        <a:rPr lang="en-US" sz="1200" b="1" i="0" cap="none" spc="0">
                          <a:solidFill>
                            <a:schemeClr val="tx1"/>
                          </a:solidFill>
                          <a:effectLst/>
                          <a:latin typeface="Segoe UI" panose="020B0502040204020203" pitchFamily="34" charset="0"/>
                        </a:rPr>
                        <a:t>Malls, movie theaters, and fast‑food restaurants</a:t>
                      </a:r>
                      <a:r>
                        <a:rPr lang="en-US" sz="1200" b="0" i="0" cap="none" spc="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a:solidFill>
                            <a:schemeClr val="tx1"/>
                          </a:solidFill>
                          <a:effectLst/>
                          <a:latin typeface="Segoe UI" panose="020B0502040204020203" pitchFamily="34" charset="0"/>
                        </a:rPr>
                        <a:t>Popular gathering spots where youth socialize and recruiters blend in easily.</a:t>
                      </a:r>
                    </a:p>
                    <a:p>
                      <a:pPr fontAlgn="t">
                        <a:buFont typeface="Arial" panose="020B0604020202020204" pitchFamily="34" charset="0"/>
                        <a:buChar char="•"/>
                      </a:pPr>
                      <a:r>
                        <a:rPr lang="en-US" sz="1200" b="1" i="0" cap="none" spc="0">
                          <a:solidFill>
                            <a:schemeClr val="tx1"/>
                          </a:solidFill>
                          <a:effectLst/>
                          <a:latin typeface="Segoe UI" panose="020B0502040204020203" pitchFamily="34" charset="0"/>
                        </a:rPr>
                        <a:t>Public transit hubs</a:t>
                      </a:r>
                      <a:r>
                        <a:rPr lang="en-US" sz="1200" b="0" i="0" cap="none" spc="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a:solidFill>
                            <a:schemeClr val="tx1"/>
                          </a:solidFill>
                          <a:effectLst/>
                          <a:latin typeface="Segoe UI" panose="020B0502040204020203" pitchFamily="34" charset="0"/>
                        </a:rPr>
                        <a:t>Bus stations and light‑rail stops where minors may be traveling alone.</a:t>
                      </a:r>
                    </a:p>
                    <a:p>
                      <a:pPr fontAlgn="t">
                        <a:buFont typeface="Arial" panose="020B0604020202020204" pitchFamily="34" charset="0"/>
                        <a:buChar char="•"/>
                      </a:pPr>
                      <a:r>
                        <a:rPr lang="en-US" sz="1200" b="1" i="0" cap="none" spc="0">
                          <a:solidFill>
                            <a:schemeClr val="tx1"/>
                          </a:solidFill>
                          <a:effectLst/>
                          <a:latin typeface="Segoe UI" panose="020B0502040204020203" pitchFamily="34" charset="0"/>
                        </a:rPr>
                        <a:t>Shelters and drop‑in centers</a:t>
                      </a:r>
                      <a:r>
                        <a:rPr lang="en-US" sz="1200" b="0" i="0" cap="none" spc="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a:solidFill>
                            <a:schemeClr val="tx1"/>
                          </a:solidFill>
                          <a:effectLst/>
                          <a:latin typeface="Segoe UI" panose="020B0502040204020203" pitchFamily="34" charset="0"/>
                        </a:rPr>
                        <a:t>Traffickers may loiter nearby, knowing many youth are experiencing instability.</a:t>
                      </a:r>
                    </a:p>
                    <a:p>
                      <a:pPr fontAlgn="t"/>
                      <a:br>
                        <a:rPr lang="en-US" sz="1200" b="0" i="0" cap="none" spc="0">
                          <a:solidFill>
                            <a:schemeClr val="tx1"/>
                          </a:solidFill>
                          <a:effectLst/>
                          <a:latin typeface="Segoe UI" panose="020B0502040204020203" pitchFamily="34" charset="0"/>
                        </a:rPr>
                      </a:br>
                      <a:r>
                        <a:rPr lang="en-US" sz="1200" b="1" i="0" cap="none" spc="0">
                          <a:solidFill>
                            <a:schemeClr val="tx1"/>
                          </a:solidFill>
                          <a:effectLst/>
                          <a:latin typeface="Segoe UI" panose="020B0502040204020203" pitchFamily="34" charset="0"/>
                        </a:rPr>
                        <a:t>Recruitment often happens in ordinary, everyday places</a:t>
                      </a:r>
                      <a:r>
                        <a:rPr lang="en-US" sz="1200" b="0" i="0" cap="none" spc="0">
                          <a:solidFill>
                            <a:schemeClr val="tx1"/>
                          </a:solidFill>
                          <a:effectLst/>
                          <a:latin typeface="Segoe UI" panose="020B0502040204020203" pitchFamily="34" charset="0"/>
                        </a:rPr>
                        <a:t>, not hidden locations.</a:t>
                      </a:r>
                    </a:p>
                  </a:txBody>
                  <a:tcPr marL="66299" marR="66299" marT="33150" marB="6629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118535684"/>
                  </a:ext>
                </a:extLst>
              </a:tr>
              <a:tr h="335179">
                <a:tc>
                  <a:txBody>
                    <a:bodyPr/>
                    <a:lstStyle/>
                    <a:p>
                      <a:endParaRPr lang="en-US" sz="1200" cap="none" spc="0">
                        <a:solidFill>
                          <a:schemeClr val="tx1"/>
                        </a:solidFill>
                      </a:endParaRPr>
                    </a:p>
                  </a:txBody>
                  <a:tcPr marL="66299" marR="66299" marT="33150" marB="6629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292501291"/>
                  </a:ext>
                </a:extLst>
              </a:tr>
            </a:tbl>
          </a:graphicData>
        </a:graphic>
      </p:graphicFrame>
    </p:spTree>
    <p:extLst>
      <p:ext uri="{BB962C8B-B14F-4D97-AF65-F5344CB8AC3E}">
        <p14:creationId xmlns:p14="http://schemas.microsoft.com/office/powerpoint/2010/main" val="2774051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47" name="Group 46">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48" name="Rectangle 47">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1" name="Freeform: Shape 50">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53" name="Rectangle 52">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1" name="TextBox 22">
            <a:extLst>
              <a:ext uri="{FF2B5EF4-FFF2-40B4-BE49-F238E27FC236}">
                <a16:creationId xmlns:a16="http://schemas.microsoft.com/office/drawing/2014/main" id="{77179522-5987-2466-2B6F-82D7E338EF1A}"/>
              </a:ext>
            </a:extLst>
          </p:cNvPr>
          <p:cNvGraphicFramePr/>
          <p:nvPr>
            <p:extLst>
              <p:ext uri="{D42A27DB-BD31-4B8C-83A1-F6EECF244321}">
                <p14:modId xmlns:p14="http://schemas.microsoft.com/office/powerpoint/2010/main" val="1138976162"/>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773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13E171B2-0DA6-B8CC-B0BF-D8FBE07BEFED}"/>
              </a:ext>
            </a:extLst>
          </p:cNvPr>
          <p:cNvSpPr>
            <a:spLocks noGrp="1"/>
          </p:cNvSpPr>
          <p:nvPr>
            <p:ph type="title"/>
          </p:nvPr>
        </p:nvSpPr>
        <p:spPr>
          <a:xfrm>
            <a:off x="838200" y="365125"/>
            <a:ext cx="10515600" cy="930275"/>
          </a:xfrm>
        </p:spPr>
        <p:txBody>
          <a:bodyPr vert="horz" lIns="91440" tIns="45720" rIns="91440" bIns="45720" rtlCol="0">
            <a:normAutofit/>
          </a:bodyPr>
          <a:lstStyle/>
          <a:p>
            <a:r>
              <a:rPr lang="en-US" sz="2800" kern="1200">
                <a:effectLst/>
                <a:latin typeface="+mj-lt"/>
                <a:ea typeface="+mj-ea"/>
                <a:cs typeface="+mj-cs"/>
              </a:rPr>
              <a:t>Situational &amp; Peer‑Based Recruitment</a:t>
            </a:r>
            <a:br>
              <a:rPr lang="en-US" sz="2800" kern="1200">
                <a:effectLst/>
                <a:latin typeface="+mj-lt"/>
                <a:ea typeface="+mj-ea"/>
                <a:cs typeface="+mj-cs"/>
              </a:rPr>
            </a:br>
            <a:endParaRPr lang="en-US" sz="2800" kern="1200">
              <a:latin typeface="+mj-lt"/>
              <a:ea typeface="+mj-ea"/>
              <a:cs typeface="+mj-cs"/>
            </a:endParaRPr>
          </a:p>
        </p:txBody>
      </p:sp>
      <p:graphicFrame>
        <p:nvGraphicFramePr>
          <p:cNvPr id="4" name="Content Placeholder 3">
            <a:extLst>
              <a:ext uri="{FF2B5EF4-FFF2-40B4-BE49-F238E27FC236}">
                <a16:creationId xmlns:a16="http://schemas.microsoft.com/office/drawing/2014/main" id="{AD0B9880-2086-305B-19AE-9EB8F4F4F781}"/>
              </a:ext>
            </a:extLst>
          </p:cNvPr>
          <p:cNvGraphicFramePr>
            <a:graphicFrameLocks noGrp="1"/>
          </p:cNvGraphicFramePr>
          <p:nvPr>
            <p:ph idx="1"/>
            <p:extLst>
              <p:ext uri="{D42A27DB-BD31-4B8C-83A1-F6EECF244321}">
                <p14:modId xmlns:p14="http://schemas.microsoft.com/office/powerpoint/2010/main" val="3196306909"/>
              </p:ext>
            </p:extLst>
          </p:nvPr>
        </p:nvGraphicFramePr>
        <p:xfrm>
          <a:off x="838200" y="2020644"/>
          <a:ext cx="10515600" cy="4142277"/>
        </p:xfrm>
        <a:graphic>
          <a:graphicData uri="http://schemas.openxmlformats.org/drawingml/2006/table">
            <a:tbl>
              <a:tblPr>
                <a:tableStyleId>{8EC20E35-A176-4012-BC5E-935CFFF8708E}</a:tableStyleId>
              </a:tblPr>
              <a:tblGrid>
                <a:gridCol w="10515600">
                  <a:extLst>
                    <a:ext uri="{9D8B030D-6E8A-4147-A177-3AD203B41FA5}">
                      <a16:colId xmlns:a16="http://schemas.microsoft.com/office/drawing/2014/main" val="2706211836"/>
                    </a:ext>
                  </a:extLst>
                </a:gridCol>
              </a:tblGrid>
              <a:tr h="3651931">
                <a:tc>
                  <a:txBody>
                    <a:bodyPr/>
                    <a:lstStyle/>
                    <a:p>
                      <a:pPr fontAlgn="t"/>
                      <a:r>
                        <a:rPr lang="en-US" sz="1900" b="1">
                          <a:effectLst/>
                        </a:rPr>
                        <a:t>where trust is already established</a:t>
                      </a:r>
                    </a:p>
                    <a:p>
                      <a:pPr fontAlgn="t"/>
                      <a:endParaRPr lang="en-US" sz="1900" b="0">
                        <a:effectLst/>
                      </a:endParaRPr>
                    </a:p>
                    <a:p>
                      <a:pPr fontAlgn="t">
                        <a:buFont typeface="Arial" panose="020B0604020202020204" pitchFamily="34" charset="0"/>
                        <a:buChar char="•"/>
                      </a:pPr>
                      <a:r>
                        <a:rPr lang="en-US" sz="1900" b="1">
                          <a:effectLst/>
                        </a:rPr>
                        <a:t>Through peers or romantic partners</a:t>
                      </a:r>
                      <a:r>
                        <a:rPr lang="en-US" sz="1900" b="0">
                          <a:effectLst/>
                        </a:rPr>
                        <a:t> </a:t>
                      </a:r>
                    </a:p>
                    <a:p>
                      <a:pPr marL="742950" lvl="1" indent="-285750" fontAlgn="t">
                        <a:buFont typeface="Arial" panose="020B0604020202020204" pitchFamily="34" charset="0"/>
                        <a:buChar char="•"/>
                      </a:pPr>
                      <a:r>
                        <a:rPr lang="en-US" sz="1900" b="0">
                          <a:effectLst/>
                        </a:rPr>
                        <a:t>Minors may be recruited by someone they know or are dating.</a:t>
                      </a:r>
                    </a:p>
                    <a:p>
                      <a:pPr fontAlgn="t">
                        <a:buFont typeface="Arial" panose="020B0604020202020204" pitchFamily="34" charset="0"/>
                        <a:buChar char="•"/>
                      </a:pPr>
                      <a:r>
                        <a:rPr lang="en-US" sz="1900" b="1">
                          <a:effectLst/>
                        </a:rPr>
                        <a:t>Parties or social gatherings</a:t>
                      </a:r>
                      <a:r>
                        <a:rPr lang="en-US" sz="1900" b="0">
                          <a:effectLst/>
                        </a:rPr>
                        <a:t> </a:t>
                      </a:r>
                    </a:p>
                    <a:p>
                      <a:pPr marL="742950" lvl="1" indent="-285750" fontAlgn="t">
                        <a:buFont typeface="Arial" panose="020B0604020202020204" pitchFamily="34" charset="0"/>
                        <a:buChar char="•"/>
                      </a:pPr>
                      <a:r>
                        <a:rPr lang="en-US" sz="1900" b="0">
                          <a:effectLst/>
                        </a:rPr>
                        <a:t>Substances, confusion, and peer pressure can be exploited.</a:t>
                      </a:r>
                    </a:p>
                    <a:p>
                      <a:pPr fontAlgn="t">
                        <a:buFont typeface="Arial" panose="020B0604020202020204" pitchFamily="34" charset="0"/>
                        <a:buChar char="•"/>
                      </a:pPr>
                      <a:r>
                        <a:rPr lang="en-US" sz="1900" b="1">
                          <a:effectLst/>
                        </a:rPr>
                        <a:t>Modeling, music, or influencer “opportunities”</a:t>
                      </a:r>
                      <a:r>
                        <a:rPr lang="en-US" sz="1900" b="0">
                          <a:effectLst/>
                        </a:rPr>
                        <a:t> </a:t>
                      </a:r>
                    </a:p>
                    <a:p>
                      <a:pPr marL="742950" lvl="1" indent="-285750" fontAlgn="t">
                        <a:buFont typeface="Arial" panose="020B0604020202020204" pitchFamily="34" charset="0"/>
                        <a:buChar char="•"/>
                      </a:pPr>
                      <a:r>
                        <a:rPr lang="en-US" sz="1900" b="0">
                          <a:effectLst/>
                        </a:rPr>
                        <a:t>False promises of fame, money, or mentorship.</a:t>
                      </a:r>
                    </a:p>
                    <a:p>
                      <a:pPr fontAlgn="t">
                        <a:buFont typeface="Arial" panose="020B0604020202020204" pitchFamily="34" charset="0"/>
                        <a:buChar char="•"/>
                      </a:pPr>
                      <a:r>
                        <a:rPr lang="en-US" sz="1900" b="1">
                          <a:effectLst/>
                        </a:rPr>
                        <a:t>Runaway and homeless situations</a:t>
                      </a:r>
                      <a:r>
                        <a:rPr lang="en-US" sz="1900" b="0">
                          <a:effectLst/>
                        </a:rPr>
                        <a:t> </a:t>
                      </a:r>
                    </a:p>
                    <a:p>
                      <a:pPr marL="742950" lvl="1" indent="-285750" fontAlgn="t">
                        <a:buFont typeface="Arial" panose="020B0604020202020204" pitchFamily="34" charset="0"/>
                        <a:buChar char="•"/>
                      </a:pPr>
                      <a:r>
                        <a:rPr lang="en-US" sz="1900" b="0">
                          <a:effectLst/>
                        </a:rPr>
                        <a:t>Survival needs (food, shelter, protection) are leveraged quickly.</a:t>
                      </a:r>
                    </a:p>
                    <a:p>
                      <a:pPr fontAlgn="t"/>
                      <a:br>
                        <a:rPr lang="en-US" sz="1900" b="0">
                          <a:effectLst/>
                        </a:rPr>
                      </a:br>
                      <a:r>
                        <a:rPr lang="en-US" sz="1900" b="1">
                          <a:effectLst/>
                        </a:rPr>
                        <a:t>Recruitment often comes from someone familiar—not a stranger</a:t>
                      </a:r>
                      <a:r>
                        <a:rPr lang="en-US" sz="1900" b="0">
                          <a:effectLst/>
                        </a:rPr>
                        <a:t>.</a:t>
                      </a:r>
                      <a:endParaRPr lang="en-US" sz="1900" b="0" i="0">
                        <a:effectLst/>
                        <a:latin typeface="Segoe UI" panose="020B0502040204020203" pitchFamily="34" charset="0"/>
                      </a:endParaRPr>
                    </a:p>
                  </a:txBody>
                  <a:tcPr marL="100310" marR="100310" marT="50155" marB="50155"/>
                </a:tc>
                <a:extLst>
                  <a:ext uri="{0D108BD9-81ED-4DB2-BD59-A6C34878D82A}">
                    <a16:rowId xmlns:a16="http://schemas.microsoft.com/office/drawing/2014/main" val="463745809"/>
                  </a:ext>
                </a:extLst>
              </a:tr>
              <a:tr h="490346">
                <a:tc>
                  <a:txBody>
                    <a:bodyPr/>
                    <a:lstStyle/>
                    <a:p>
                      <a:endParaRPr lang="en-US" sz="1900"/>
                    </a:p>
                  </a:txBody>
                  <a:tcPr marL="100310" marR="100310" marT="50155" marB="50155"/>
                </a:tc>
                <a:extLst>
                  <a:ext uri="{0D108BD9-81ED-4DB2-BD59-A6C34878D82A}">
                    <a16:rowId xmlns:a16="http://schemas.microsoft.com/office/drawing/2014/main" val="2740925287"/>
                  </a:ext>
                </a:extLst>
              </a:tr>
            </a:tbl>
          </a:graphicData>
        </a:graphic>
      </p:graphicFrame>
    </p:spTree>
    <p:extLst>
      <p:ext uri="{BB962C8B-B14F-4D97-AF65-F5344CB8AC3E}">
        <p14:creationId xmlns:p14="http://schemas.microsoft.com/office/powerpoint/2010/main" val="314940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EAAC7-6631-8907-2366-CF7556CBAF6C}"/>
              </a:ext>
            </a:extLst>
          </p:cNvPr>
          <p:cNvSpPr>
            <a:spLocks noGrp="1"/>
          </p:cNvSpPr>
          <p:nvPr>
            <p:ph type="title"/>
          </p:nvPr>
        </p:nvSpPr>
        <p:spPr/>
        <p:txBody>
          <a:bodyPr>
            <a:normAutofit fontScale="90000"/>
          </a:bodyPr>
          <a:lstStyle/>
          <a:p>
            <a:br>
              <a:rPr lang="en-US" sz="4000" kern="100" dirty="0">
                <a:effectLst/>
                <a:latin typeface="Aptos" panose="020B0004020202020204" pitchFamily="34" charset="0"/>
                <a:ea typeface="Aptos" panose="020B0004020202020204" pitchFamily="34" charset="0"/>
                <a:cs typeface="Times New Roman" panose="02020603050405020304" pitchFamily="18" charset="0"/>
              </a:rPr>
            </a:br>
            <a:r>
              <a:rPr lang="en-US" sz="4000" kern="100" dirty="0">
                <a:effectLst/>
                <a:latin typeface="Aptos" panose="020B0004020202020204" pitchFamily="34" charset="0"/>
                <a:ea typeface="Aptos" panose="020B0004020202020204" pitchFamily="34" charset="0"/>
                <a:cs typeface="Times New Roman" panose="02020603050405020304" pitchFamily="18" charset="0"/>
              </a:rPr>
              <a:t>Online &amp; Digital Recruitment Spaces</a:t>
            </a:r>
            <a:br>
              <a:rPr lang="en-US" sz="18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graphicFrame>
        <p:nvGraphicFramePr>
          <p:cNvPr id="7" name="Content Placeholder 6">
            <a:extLst>
              <a:ext uri="{FF2B5EF4-FFF2-40B4-BE49-F238E27FC236}">
                <a16:creationId xmlns:a16="http://schemas.microsoft.com/office/drawing/2014/main" id="{2D09191C-3976-ECDB-1BB3-1B6C6F1D5199}"/>
              </a:ext>
            </a:extLst>
          </p:cNvPr>
          <p:cNvGraphicFramePr>
            <a:graphicFrameLocks noGrp="1"/>
          </p:cNvGraphicFramePr>
          <p:nvPr>
            <p:ph idx="1"/>
            <p:extLst>
              <p:ext uri="{D42A27DB-BD31-4B8C-83A1-F6EECF244321}">
                <p14:modId xmlns:p14="http://schemas.microsoft.com/office/powerpoint/2010/main" val="1843421124"/>
              </p:ext>
            </p:extLst>
          </p:nvPr>
        </p:nvGraphicFramePr>
        <p:xfrm>
          <a:off x="838200" y="2263934"/>
          <a:ext cx="10515600" cy="3749040"/>
        </p:xfrm>
        <a:graphic>
          <a:graphicData uri="http://schemas.openxmlformats.org/drawingml/2006/table">
            <a:tbl>
              <a:tblPr/>
              <a:tblGrid>
                <a:gridCol w="10515600">
                  <a:extLst>
                    <a:ext uri="{9D8B030D-6E8A-4147-A177-3AD203B41FA5}">
                      <a16:colId xmlns:a16="http://schemas.microsoft.com/office/drawing/2014/main" val="722334057"/>
                    </a:ext>
                  </a:extLst>
                </a:gridCol>
              </a:tblGrid>
              <a:tr h="0">
                <a:tc>
                  <a:txBody>
                    <a:bodyPr/>
                    <a:lstStyle/>
                    <a:p>
                      <a:pPr fontAlgn="t"/>
                      <a:r>
                        <a:rPr lang="en-US" b="1" i="0" dirty="0">
                          <a:effectLst/>
                          <a:latin typeface="Segoe UI" panose="020B0502040204020203" pitchFamily="34" charset="0"/>
                        </a:rPr>
                        <a:t>Virtual environments where traffickers gain private access</a:t>
                      </a:r>
                    </a:p>
                    <a:p>
                      <a:pPr fontAlgn="t"/>
                      <a:endParaRPr lang="en-US" b="0" i="0" dirty="0">
                        <a:effectLst/>
                        <a:latin typeface="Segoe UI" panose="020B0502040204020203" pitchFamily="34" charset="0"/>
                      </a:endParaRPr>
                    </a:p>
                    <a:p>
                      <a:pPr fontAlgn="t">
                        <a:buFont typeface="Arial" panose="020B0604020202020204" pitchFamily="34" charset="0"/>
                        <a:buChar char="•"/>
                      </a:pPr>
                      <a:r>
                        <a:rPr lang="en-US" b="1" i="0" dirty="0">
                          <a:effectLst/>
                          <a:latin typeface="Segoe UI" panose="020B0502040204020203" pitchFamily="34" charset="0"/>
                        </a:rPr>
                        <a:t>Social media platforms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Instagram, Snapchat, TikTok, Facebook, and X are commonly used to initiate contact.</a:t>
                      </a:r>
                    </a:p>
                    <a:p>
                      <a:pPr fontAlgn="t">
                        <a:buFont typeface="Arial" panose="020B0604020202020204" pitchFamily="34" charset="0"/>
                        <a:buChar char="•"/>
                      </a:pPr>
                      <a:r>
                        <a:rPr lang="en-US" b="1" i="0" dirty="0">
                          <a:effectLst/>
                          <a:latin typeface="Segoe UI" panose="020B0502040204020203" pitchFamily="34" charset="0"/>
                        </a:rPr>
                        <a:t>Gaming platforms and chat rooms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Shared interests create fast trust and repeated interactions.</a:t>
                      </a:r>
                    </a:p>
                    <a:p>
                      <a:pPr fontAlgn="t">
                        <a:buFont typeface="Arial" panose="020B0604020202020204" pitchFamily="34" charset="0"/>
                        <a:buChar char="•"/>
                      </a:pPr>
                      <a:r>
                        <a:rPr lang="en-US" b="1" i="0" dirty="0">
                          <a:effectLst/>
                          <a:latin typeface="Segoe UI" panose="020B0502040204020203" pitchFamily="34" charset="0"/>
                        </a:rPr>
                        <a:t>Dating apps and “friend‑finding” apps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Age misrepresentation and lack of verification increase risk.</a:t>
                      </a:r>
                    </a:p>
                    <a:p>
                      <a:pPr fontAlgn="t">
                        <a:buFont typeface="Arial" panose="020B0604020202020204" pitchFamily="34" charset="0"/>
                        <a:buChar char="•"/>
                      </a:pPr>
                      <a:r>
                        <a:rPr lang="en-US" b="1" i="0" dirty="0">
                          <a:effectLst/>
                          <a:latin typeface="Segoe UI" panose="020B0502040204020203" pitchFamily="34" charset="0"/>
                        </a:rPr>
                        <a:t>Comment sections and direct messages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Recruitment often begins with casual compliments or emotional validation.</a:t>
                      </a:r>
                    </a:p>
                    <a:p>
                      <a:pPr fontAlgn="t"/>
                      <a:br>
                        <a:rPr lang="en-US" b="0" i="0" dirty="0">
                          <a:effectLst/>
                          <a:latin typeface="Segoe UI" panose="020B0502040204020203" pitchFamily="34" charset="0"/>
                        </a:rPr>
                      </a:br>
                      <a:r>
                        <a:rPr lang="en-US" b="1" i="0" dirty="0">
                          <a:effectLst/>
                          <a:latin typeface="Segoe UI" panose="020B0502040204020203" pitchFamily="34" charset="0"/>
                        </a:rPr>
                        <a:t>Online spaces allow traffickers to reach youth instantly, repeatedly, and privately</a:t>
                      </a:r>
                      <a:r>
                        <a:rPr lang="en-US" b="0" i="0" dirty="0">
                          <a:effectLst/>
                          <a:latin typeface="Segoe UI" panose="020B0502040204020203" pitchFamily="34" charset="0"/>
                        </a:rPr>
                        <a:t>.</a:t>
                      </a: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709423848"/>
                  </a:ext>
                </a:extLst>
              </a:tr>
              <a:tr h="0">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312535290"/>
                  </a:ext>
                </a:extLst>
              </a:tr>
            </a:tbl>
          </a:graphicData>
        </a:graphic>
      </p:graphicFrame>
      <p:pic>
        <p:nvPicPr>
          <p:cNvPr id="13" name="Picture 12" descr="A group of logos of social media">
            <a:extLst>
              <a:ext uri="{FF2B5EF4-FFF2-40B4-BE49-F238E27FC236}">
                <a16:creationId xmlns:a16="http://schemas.microsoft.com/office/drawing/2014/main" id="{949E36F9-B249-09A9-ECE9-49A94A4B72C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07274" y="108943"/>
            <a:ext cx="3084725" cy="2154991"/>
          </a:xfrm>
          <a:prstGeom prst="rect">
            <a:avLst/>
          </a:prstGeom>
        </p:spPr>
      </p:pic>
      <p:sp>
        <p:nvSpPr>
          <p:cNvPr id="14" name="TextBox 13">
            <a:extLst>
              <a:ext uri="{FF2B5EF4-FFF2-40B4-BE49-F238E27FC236}">
                <a16:creationId xmlns:a16="http://schemas.microsoft.com/office/drawing/2014/main" id="{C57A3298-4478-76ED-3E93-2C94073480F8}"/>
              </a:ext>
            </a:extLst>
          </p:cNvPr>
          <p:cNvSpPr txBox="1"/>
          <p:nvPr/>
        </p:nvSpPr>
        <p:spPr>
          <a:xfrm>
            <a:off x="9107275" y="2015372"/>
            <a:ext cx="2857500" cy="369332"/>
          </a:xfrm>
          <a:prstGeom prst="rect">
            <a:avLst/>
          </a:prstGeom>
          <a:noFill/>
        </p:spPr>
        <p:txBody>
          <a:bodyPr wrap="square" rtlCol="0">
            <a:spAutoFit/>
          </a:bodyPr>
          <a:lstStyle/>
          <a:p>
            <a:r>
              <a:rPr lang="en-US" sz="900">
                <a:hlinkClick r:id="rId3" tooltip="https://www.geritech.org/2016/02/doctors-and-social-media-goals-motivations.html/"/>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2151100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D356C-69D0-0761-F0BC-6EDDB4D5ECDC}"/>
              </a:ext>
            </a:extLst>
          </p:cNvPr>
          <p:cNvSpPr>
            <a:spLocks noGrp="1"/>
          </p:cNvSpPr>
          <p:nvPr>
            <p:ph type="title"/>
          </p:nvPr>
        </p:nvSpPr>
        <p:spPr>
          <a:xfrm>
            <a:off x="572493" y="238539"/>
            <a:ext cx="11018520" cy="1434415"/>
          </a:xfrm>
        </p:spPr>
        <p:txBody>
          <a:bodyPr anchor="b">
            <a:normAutofit/>
          </a:bodyPr>
          <a:lstStyle/>
          <a:p>
            <a:r>
              <a:rPr lang="en-US" sz="5400"/>
              <a:t>Online sexual exploitation</a:t>
            </a:r>
          </a:p>
        </p:txBody>
      </p:sp>
      <p:sp>
        <p:nvSpPr>
          <p:cNvPr id="3" name="Content Placeholder 2">
            <a:extLst>
              <a:ext uri="{FF2B5EF4-FFF2-40B4-BE49-F238E27FC236}">
                <a16:creationId xmlns:a16="http://schemas.microsoft.com/office/drawing/2014/main" id="{45A27C9D-12D5-358C-C465-1C109E742620}"/>
              </a:ext>
            </a:extLst>
          </p:cNvPr>
          <p:cNvSpPr>
            <a:spLocks noGrp="1"/>
          </p:cNvSpPr>
          <p:nvPr>
            <p:ph idx="1"/>
          </p:nvPr>
        </p:nvSpPr>
        <p:spPr>
          <a:xfrm>
            <a:off x="572493" y="2071316"/>
            <a:ext cx="6713552" cy="4119172"/>
          </a:xfrm>
        </p:spPr>
        <p:txBody>
          <a:bodyPr anchor="t">
            <a:normAutofit/>
          </a:bodyPr>
          <a:lstStyle/>
          <a:p>
            <a:r>
              <a:rPr lang="en-US" sz="2200" b="1" dirty="0"/>
              <a:t>Sexting:</a:t>
            </a:r>
            <a:r>
              <a:rPr lang="en-US" sz="2200" dirty="0"/>
              <a:t> the sending of a sexually explicit image on any device (phone, tablet, computer, etc.)</a:t>
            </a:r>
          </a:p>
          <a:p>
            <a:pPr lvl="1"/>
            <a:r>
              <a:rPr lang="en-US" sz="2200" dirty="0"/>
              <a:t>Can happen between a child and a stranger but also happens with people you know. </a:t>
            </a:r>
          </a:p>
          <a:p>
            <a:pPr lvl="1"/>
            <a:r>
              <a:rPr lang="en-US" sz="2200" dirty="0"/>
              <a:t>Sexting has become normal and is seen as flirting. </a:t>
            </a:r>
          </a:p>
          <a:p>
            <a:pPr lvl="1"/>
            <a:r>
              <a:rPr lang="en-US" sz="2200" dirty="0"/>
              <a:t>Once an image is posted online, very difficult to remove and sometimes impossible to get the image removed.</a:t>
            </a:r>
          </a:p>
          <a:p>
            <a:pPr lvl="1"/>
            <a:r>
              <a:rPr lang="en-US" sz="2200" b="1" dirty="0"/>
              <a:t>IT IS A CRIME TO CREATE, SEND, OR VIEW SEXUALLY EXPLICIT IMAGES EVEN IF YOU ARE UNDER THE AGE OF 18. </a:t>
            </a:r>
          </a:p>
          <a:p>
            <a:pPr lvl="1"/>
            <a:endParaRPr lang="en-US" sz="2200" dirty="0"/>
          </a:p>
        </p:txBody>
      </p:sp>
      <p:pic>
        <p:nvPicPr>
          <p:cNvPr id="5" name="Picture 4" descr="A person holding a cell phone&#10;&#10;Description automatically generated">
            <a:extLst>
              <a:ext uri="{FF2B5EF4-FFF2-40B4-BE49-F238E27FC236}">
                <a16:creationId xmlns:a16="http://schemas.microsoft.com/office/drawing/2014/main" id="{3FF63BE5-B8D0-7860-487E-13AF5ABD175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5967" r="25690" b="2"/>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E3785709-5322-5CF7-01BC-F0F0872B530A}"/>
              </a:ext>
            </a:extLst>
          </p:cNvPr>
          <p:cNvSpPr txBox="1"/>
          <p:nvPr/>
        </p:nvSpPr>
        <p:spPr>
          <a:xfrm>
            <a:off x="9176631" y="5990433"/>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revistamagisterioelrecreo.blogspot.com/2020/01/hablemos-de-sexting.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2315462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F91C4-14A0-0ACD-5275-DDD14E2487A9}"/>
              </a:ext>
            </a:extLst>
          </p:cNvPr>
          <p:cNvSpPr>
            <a:spLocks noGrp="1"/>
          </p:cNvSpPr>
          <p:nvPr>
            <p:ph type="title"/>
          </p:nvPr>
        </p:nvSpPr>
        <p:spPr>
          <a:xfrm>
            <a:off x="838200" y="365125"/>
            <a:ext cx="10515600" cy="1325563"/>
          </a:xfrm>
        </p:spPr>
        <p:txBody>
          <a:bodyPr>
            <a:normAutofit/>
          </a:bodyPr>
          <a:lstStyle/>
          <a:p>
            <a:r>
              <a:rPr lang="en-US" dirty="0"/>
              <a:t>SEXTORTION</a:t>
            </a:r>
          </a:p>
        </p:txBody>
      </p:sp>
      <p:graphicFrame>
        <p:nvGraphicFramePr>
          <p:cNvPr id="13" name="Content Placeholder 2">
            <a:extLst>
              <a:ext uri="{FF2B5EF4-FFF2-40B4-BE49-F238E27FC236}">
                <a16:creationId xmlns:a16="http://schemas.microsoft.com/office/drawing/2014/main" id="{8686BC71-811F-60CC-0A59-C5EBF1422045}"/>
              </a:ext>
            </a:extLst>
          </p:cNvPr>
          <p:cNvGraphicFramePr>
            <a:graphicFrameLocks noGrp="1"/>
          </p:cNvGraphicFramePr>
          <p:nvPr>
            <p:ph idx="1"/>
          </p:nvPr>
        </p:nvGraphicFramePr>
        <p:xfrm>
          <a:off x="838201" y="2013625"/>
          <a:ext cx="4614759" cy="4163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A group of people looking at their phones">
            <a:extLst>
              <a:ext uri="{FF2B5EF4-FFF2-40B4-BE49-F238E27FC236}">
                <a16:creationId xmlns:a16="http://schemas.microsoft.com/office/drawing/2014/main" id="{98E1574F-0212-9653-57EF-E2AF5C3C79C0}"/>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r="16230"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
        <p:nvSpPr>
          <p:cNvPr id="6" name="TextBox 5">
            <a:extLst>
              <a:ext uri="{FF2B5EF4-FFF2-40B4-BE49-F238E27FC236}">
                <a16:creationId xmlns:a16="http://schemas.microsoft.com/office/drawing/2014/main" id="{9E9854AF-7C77-1510-9A85-6069037857C7}"/>
              </a:ext>
            </a:extLst>
          </p:cNvPr>
          <p:cNvSpPr txBox="1"/>
          <p:nvPr/>
        </p:nvSpPr>
        <p:spPr>
          <a:xfrm>
            <a:off x="10005184" y="665794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8" tooltip="https://newcanadianmedia.ca/protecting-immigrant-youth-from-sextortion-requires-family-support-expert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11980899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2E759-D218-394F-CE4A-328F1AF3A05D}"/>
              </a:ext>
            </a:extLst>
          </p:cNvPr>
          <p:cNvSpPr>
            <a:spLocks noGrp="1"/>
          </p:cNvSpPr>
          <p:nvPr>
            <p:ph type="title"/>
          </p:nvPr>
        </p:nvSpPr>
        <p:spPr>
          <a:xfrm>
            <a:off x="1198181" y="2057044"/>
            <a:ext cx="9792469" cy="1293788"/>
          </a:xfrm>
        </p:spPr>
        <p:txBody>
          <a:bodyPr anchor="ctr">
            <a:normAutofit/>
          </a:bodyPr>
          <a:lstStyle/>
          <a:p>
            <a:pPr algn="ctr"/>
            <a:r>
              <a:rPr lang="en-US" sz="4000"/>
              <a:t>Revenge Porn</a:t>
            </a:r>
          </a:p>
        </p:txBody>
      </p:sp>
      <p:pic>
        <p:nvPicPr>
          <p:cNvPr id="5" name="Picture 4" descr="A movie clapper board with hearts&#10;&#10;Description automatically generated">
            <a:extLst>
              <a:ext uri="{FF2B5EF4-FFF2-40B4-BE49-F238E27FC236}">
                <a16:creationId xmlns:a16="http://schemas.microsoft.com/office/drawing/2014/main" id="{2BABEB62-464A-997C-EC35-A0A53BC7600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93933" y="561617"/>
            <a:ext cx="1286928" cy="1286928"/>
          </a:xfrm>
          <a:prstGeom prst="rect">
            <a:avLst/>
          </a:prstGeom>
        </p:spPr>
      </p:pic>
      <p:graphicFrame>
        <p:nvGraphicFramePr>
          <p:cNvPr id="13" name="Content Placeholder 2">
            <a:extLst>
              <a:ext uri="{FF2B5EF4-FFF2-40B4-BE49-F238E27FC236}">
                <a16:creationId xmlns:a16="http://schemas.microsoft.com/office/drawing/2014/main" id="{2DE28D19-B95A-0DA4-6D45-93B52B0D9A43}"/>
              </a:ext>
            </a:extLst>
          </p:cNvPr>
          <p:cNvGraphicFramePr>
            <a:graphicFrameLocks noGrp="1"/>
          </p:cNvGraphicFramePr>
          <p:nvPr>
            <p:ph idx="1"/>
          </p:nvPr>
        </p:nvGraphicFramePr>
        <p:xfrm>
          <a:off x="1198181" y="3514855"/>
          <a:ext cx="9792469" cy="26065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642967DB-B0BA-7ABE-61FC-C9835EF7F51A}"/>
              </a:ext>
            </a:extLst>
          </p:cNvPr>
          <p:cNvSpPr txBox="1"/>
          <p:nvPr/>
        </p:nvSpPr>
        <p:spPr>
          <a:xfrm>
            <a:off x="9884958" y="6657945"/>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en.wikipedia.org/wiki/Revenge_(1928_fil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464475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5D77D-C3EE-8CF0-6EF0-96888C9A7CC0}"/>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What is grooming?</a:t>
            </a:r>
          </a:p>
        </p:txBody>
      </p:sp>
      <p:sp>
        <p:nvSpPr>
          <p:cNvPr id="5" name="Footer Placeholder 4">
            <a:extLst>
              <a:ext uri="{FF2B5EF4-FFF2-40B4-BE49-F238E27FC236}">
                <a16:creationId xmlns:a16="http://schemas.microsoft.com/office/drawing/2014/main" id="{24852E4E-0CD8-B41C-E2AF-B240F43CD51D}"/>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US" sz="1100">
                <a:solidFill>
                  <a:srgbClr val="FFFFFF"/>
                </a:solidFill>
              </a:rPr>
              <a:t>www.StandUpPlacer.org</a:t>
            </a:r>
            <a:endParaRPr lang="en-US" sz="1100" spc="100">
              <a:solidFill>
                <a:srgbClr val="FFFFFF"/>
              </a:solidFill>
            </a:endParaRPr>
          </a:p>
        </p:txBody>
      </p:sp>
      <p:sp>
        <p:nvSpPr>
          <p:cNvPr id="4" name="Date Placeholder 3">
            <a:extLst>
              <a:ext uri="{FF2B5EF4-FFF2-40B4-BE49-F238E27FC236}">
                <a16:creationId xmlns:a16="http://schemas.microsoft.com/office/drawing/2014/main" id="{5C598CBA-64B0-D2FF-28F6-8187E32A180C}"/>
              </a:ext>
            </a:extLst>
          </p:cNvPr>
          <p:cNvSpPr>
            <a:spLocks noGrp="1"/>
          </p:cNvSpPr>
          <p:nvPr>
            <p:ph type="dt" sz="half" idx="10"/>
          </p:nvPr>
        </p:nvSpPr>
        <p:spPr>
          <a:xfrm>
            <a:off x="8970264" y="6455664"/>
            <a:ext cx="2743200" cy="365125"/>
          </a:xfrm>
        </p:spPr>
        <p:txBody>
          <a:bodyPr>
            <a:normAutofit/>
          </a:bodyPr>
          <a:lstStyle/>
          <a:p>
            <a:pPr algn="r">
              <a:spcAft>
                <a:spcPts val="600"/>
              </a:spcAft>
            </a:pPr>
            <a:fld id="{3568CD38-9A1E-F74B-B656-1A70223E9081}" type="datetime1">
              <a:rPr lang="en-US" sz="1100">
                <a:solidFill>
                  <a:schemeClr val="tx1">
                    <a:lumMod val="50000"/>
                    <a:lumOff val="50000"/>
                  </a:schemeClr>
                </a:solidFill>
              </a:rPr>
              <a:pPr algn="r">
                <a:spcAft>
                  <a:spcPts val="600"/>
                </a:spcAft>
              </a:pPr>
              <a:t>5/21/2026</a:t>
            </a:fld>
            <a:endParaRPr lang="en-US" sz="1100">
              <a:solidFill>
                <a:schemeClr val="tx1">
                  <a:lumMod val="50000"/>
                  <a:lumOff val="50000"/>
                </a:schemeClr>
              </a:solidFill>
            </a:endParaRPr>
          </a:p>
        </p:txBody>
      </p:sp>
      <p:sp>
        <p:nvSpPr>
          <p:cNvPr id="6" name="Slide Number Placeholder 5">
            <a:extLst>
              <a:ext uri="{FF2B5EF4-FFF2-40B4-BE49-F238E27FC236}">
                <a16:creationId xmlns:a16="http://schemas.microsoft.com/office/drawing/2014/main" id="{81EA6908-E68F-E8FD-ABFD-84639311E202}"/>
              </a:ext>
            </a:extLst>
          </p:cNvPr>
          <p:cNvSpPr>
            <a:spLocks noGrp="1"/>
          </p:cNvSpPr>
          <p:nvPr>
            <p:ph type="sldNum" sz="quarter" idx="12"/>
          </p:nvPr>
        </p:nvSpPr>
        <p:spPr>
          <a:xfrm>
            <a:off x="11704320" y="6455664"/>
            <a:ext cx="448056" cy="365125"/>
          </a:xfrm>
        </p:spPr>
        <p:txBody>
          <a:bodyPr>
            <a:normAutofit/>
          </a:bodyPr>
          <a:lstStyle/>
          <a:p>
            <a:pPr>
              <a:spcAft>
                <a:spcPts val="600"/>
              </a:spcAft>
            </a:pPr>
            <a:fld id="{2B084A15-0D1D-D54B-8AF7-816B7AF6F0DF}" type="slidenum">
              <a:rPr lang="en-US" sz="1100">
                <a:solidFill>
                  <a:schemeClr val="tx1">
                    <a:lumMod val="50000"/>
                    <a:lumOff val="50000"/>
                  </a:schemeClr>
                </a:solidFill>
              </a:rPr>
              <a:pPr>
                <a:spcAft>
                  <a:spcPts val="600"/>
                </a:spcAft>
              </a:pPr>
              <a:t>55</a:t>
            </a:fld>
            <a:endParaRPr lang="en-US" sz="1100">
              <a:solidFill>
                <a:schemeClr val="tx1">
                  <a:lumMod val="50000"/>
                  <a:lumOff val="50000"/>
                </a:schemeClr>
              </a:solidFill>
            </a:endParaRPr>
          </a:p>
        </p:txBody>
      </p:sp>
      <p:graphicFrame>
        <p:nvGraphicFramePr>
          <p:cNvPr id="8" name="Content Placeholder 2">
            <a:extLst>
              <a:ext uri="{FF2B5EF4-FFF2-40B4-BE49-F238E27FC236}">
                <a16:creationId xmlns:a16="http://schemas.microsoft.com/office/drawing/2014/main" id="{957E0B73-5B3A-F19E-5268-D0872D56AAB7}"/>
              </a:ext>
            </a:extLst>
          </p:cNvPr>
          <p:cNvGraphicFramePr>
            <a:graphicFrameLocks noGrp="1"/>
          </p:cNvGraphicFramePr>
          <p:nvPr>
            <p:ph idx="1"/>
            <p:extLst>
              <p:ext uri="{D42A27DB-BD31-4B8C-83A1-F6EECF244321}">
                <p14:modId xmlns:p14="http://schemas.microsoft.com/office/powerpoint/2010/main" val="163561333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0638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7C900-79A6-D762-71F3-962E57200CAF}"/>
              </a:ext>
            </a:extLst>
          </p:cNvPr>
          <p:cNvSpPr>
            <a:spLocks noGrp="1"/>
          </p:cNvSpPr>
          <p:nvPr>
            <p:ph type="title"/>
          </p:nvPr>
        </p:nvSpPr>
        <p:spPr>
          <a:xfrm>
            <a:off x="838200" y="698643"/>
            <a:ext cx="5243394" cy="2225532"/>
          </a:xfrm>
        </p:spPr>
        <p:txBody>
          <a:bodyPr anchor="t">
            <a:normAutofit/>
          </a:bodyPr>
          <a:lstStyle/>
          <a:p>
            <a:r>
              <a:rPr lang="en-US" sz="4800" b="1" kern="100">
                <a:effectLst/>
                <a:latin typeface="Aptos" panose="020B0004020202020204" pitchFamily="34" charset="0"/>
                <a:ea typeface="Aptos" panose="020B0004020202020204" pitchFamily="34" charset="0"/>
                <a:cs typeface="Times New Roman" panose="02020603050405020304" pitchFamily="18" charset="0"/>
              </a:rPr>
              <a:t>Common Stages of Grooming</a:t>
            </a:r>
            <a:br>
              <a:rPr lang="en-US" sz="4800" kern="100">
                <a:effectLst/>
                <a:latin typeface="Aptos" panose="020B0004020202020204" pitchFamily="34" charset="0"/>
                <a:ea typeface="Aptos" panose="020B0004020202020204" pitchFamily="34" charset="0"/>
                <a:cs typeface="Times New Roman" panose="02020603050405020304" pitchFamily="18" charset="0"/>
              </a:rPr>
            </a:br>
            <a:endParaRPr lang="en-US" sz="4800"/>
          </a:p>
        </p:txBody>
      </p:sp>
      <p:pic>
        <p:nvPicPr>
          <p:cNvPr id="4098" name="Picture 2" descr="Foster Care and Human Trafficking">
            <a:extLst>
              <a:ext uri="{FF2B5EF4-FFF2-40B4-BE49-F238E27FC236}">
                <a16:creationId xmlns:a16="http://schemas.microsoft.com/office/drawing/2014/main" id="{D8199DB6-2BF9-3B21-5A35-FE8B87FBE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 b="17216"/>
          <a:stretch>
            <a:fillRect/>
          </a:stretch>
        </p:blipFill>
        <p:spPr bwMode="auto">
          <a:xfrm>
            <a:off x="838200" y="3003053"/>
            <a:ext cx="5243391" cy="299497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7BBF4B9-EEA9-24E1-BF2D-135532B27D60}"/>
              </a:ext>
            </a:extLst>
          </p:cNvPr>
          <p:cNvSpPr>
            <a:spLocks noGrp="1"/>
          </p:cNvSpPr>
          <p:nvPr>
            <p:ph idx="1"/>
          </p:nvPr>
        </p:nvSpPr>
        <p:spPr>
          <a:xfrm>
            <a:off x="7229042" y="879355"/>
            <a:ext cx="4124758" cy="5120755"/>
          </a:xfrm>
        </p:spPr>
        <p:txBody>
          <a:bodyPr anchor="ctr">
            <a:normAutofit/>
          </a:bodyPr>
          <a:lstStyle/>
          <a:p>
            <a:endParaRPr lang="en-US" sz="1400">
              <a:solidFill>
                <a:schemeClr val="tx1">
                  <a:alpha val="80000"/>
                </a:schemeClr>
              </a:solidFill>
            </a:endParaRPr>
          </a:p>
          <a:p>
            <a:pPr marL="0" marR="0" indent="0">
              <a:spcBef>
                <a:spcPts val="0"/>
              </a:spcBef>
              <a:spcAft>
                <a:spcPts val="800"/>
              </a:spcAft>
              <a:buNone/>
            </a:pPr>
            <a:r>
              <a:rPr lang="en-US" sz="1400" b="1"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1. Targeting</a:t>
            </a:r>
            <a:endPar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Looking for someone who feels lonely, stressed, or unsupported</a:t>
            </a:r>
          </a:p>
          <a:p>
            <a:pPr marL="0" marR="0" indent="0">
              <a:spcBef>
                <a:spcPts val="0"/>
              </a:spcBef>
              <a:spcAft>
                <a:spcPts val="800"/>
              </a:spcAft>
              <a:buNone/>
            </a:pPr>
            <a:r>
              <a:rPr lang="en-US" sz="1400" b="1"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2. Building Trust</a:t>
            </a:r>
            <a:endPar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Compliments, gifts, attention, sympathy</a:t>
            </a: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Acting like a friend, mentor, or romantic partner</a:t>
            </a:r>
          </a:p>
          <a:p>
            <a:pPr marL="0" marR="0" indent="0">
              <a:spcBef>
                <a:spcPts val="0"/>
              </a:spcBef>
              <a:spcAft>
                <a:spcPts val="800"/>
              </a:spcAft>
              <a:buNone/>
            </a:pPr>
            <a:r>
              <a:rPr lang="en-US" sz="1400" b="1"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3. Isolation</a:t>
            </a:r>
            <a:endPar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Encouraging secrecy</a:t>
            </a: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Creating distance from friends, family, or adults</a:t>
            </a:r>
          </a:p>
          <a:p>
            <a:pPr marL="0" marR="0" indent="0">
              <a:spcBef>
                <a:spcPts val="0"/>
              </a:spcBef>
              <a:spcAft>
                <a:spcPts val="800"/>
              </a:spcAft>
              <a:buNone/>
            </a:pPr>
            <a:r>
              <a:rPr lang="en-US" sz="1400" b="1"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4. Control</a:t>
            </a:r>
            <a:endPar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Using guilt, threats, fear, or shame</a:t>
            </a:r>
          </a:p>
          <a:p>
            <a:pPr marL="800100" lvl="1" indent="-342900">
              <a:spcBef>
                <a:spcPts val="0"/>
              </a:spcBef>
              <a:spcAft>
                <a:spcPts val="800"/>
              </a:spcAft>
              <a:buSzPts val="1000"/>
              <a:buFont typeface="Symbol" panose="05050102010706020507" pitchFamily="18" charset="2"/>
              <a:buChar char=""/>
              <a:tabLst>
                <a:tab pos="457200" algn="l"/>
              </a:tabLst>
            </a:pPr>
            <a:r>
              <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Making the person feel like they “owe” them</a:t>
            </a:r>
          </a:p>
          <a:p>
            <a:pPr marL="0" marR="0" indent="0">
              <a:spcBef>
                <a:spcPts val="0"/>
              </a:spcBef>
              <a:spcAft>
                <a:spcPts val="800"/>
              </a:spcAft>
              <a:buNone/>
            </a:pPr>
            <a:endParaRPr lang="en-US" sz="1400"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800"/>
              </a:spcAft>
              <a:buNone/>
            </a:pPr>
            <a:r>
              <a:rPr lang="en-US" sz="1400" b="1" kern="10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rPr>
              <a:t>Grooming is about manipulation, not choice.</a:t>
            </a:r>
          </a:p>
          <a:p>
            <a:endParaRPr lang="en-US" sz="1400">
              <a:solidFill>
                <a:schemeClr val="tx1">
                  <a:alpha val="80000"/>
                </a:schemeClr>
              </a:solidFill>
            </a:endParaRPr>
          </a:p>
        </p:txBody>
      </p:sp>
    </p:spTree>
    <p:extLst>
      <p:ext uri="{BB962C8B-B14F-4D97-AF65-F5344CB8AC3E}">
        <p14:creationId xmlns:p14="http://schemas.microsoft.com/office/powerpoint/2010/main" val="1949239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E4BDD-E083-1248-4E9E-D0689B8F7666}"/>
              </a:ext>
            </a:extLst>
          </p:cNvPr>
          <p:cNvSpPr>
            <a:spLocks noGrp="1"/>
          </p:cNvSpPr>
          <p:nvPr>
            <p:ph type="title"/>
          </p:nvPr>
        </p:nvSpPr>
        <p:spPr>
          <a:xfrm>
            <a:off x="838200" y="365125"/>
            <a:ext cx="10515600" cy="1325563"/>
          </a:xfrm>
        </p:spPr>
        <p:txBody>
          <a:bodyPr>
            <a:normAutofit/>
          </a:bodyPr>
          <a:lstStyle/>
          <a:p>
            <a:r>
              <a:rPr lang="en-US" sz="4600"/>
              <a:t>Why don’t they just leave the “life”</a:t>
            </a:r>
          </a:p>
        </p:txBody>
      </p:sp>
      <p:sp>
        <p:nvSpPr>
          <p:cNvPr id="3" name="Content Placeholder 2">
            <a:extLst>
              <a:ext uri="{FF2B5EF4-FFF2-40B4-BE49-F238E27FC236}">
                <a16:creationId xmlns:a16="http://schemas.microsoft.com/office/drawing/2014/main" id="{53AE1DB6-511B-9F58-CA4A-CD62FD5DAAAF}"/>
              </a:ext>
            </a:extLst>
          </p:cNvPr>
          <p:cNvSpPr>
            <a:spLocks noGrp="1"/>
          </p:cNvSpPr>
          <p:nvPr>
            <p:ph idx="1"/>
          </p:nvPr>
        </p:nvSpPr>
        <p:spPr>
          <a:xfrm>
            <a:off x="838200" y="1929384"/>
            <a:ext cx="10515600" cy="4251960"/>
          </a:xfrm>
        </p:spPr>
        <p:txBody>
          <a:bodyPr>
            <a:normAutofit/>
          </a:bodyPr>
          <a:lstStyle/>
          <a:p>
            <a:pPr>
              <a:lnSpc>
                <a:spcPct val="90000"/>
              </a:lnSpc>
            </a:pPr>
            <a:r>
              <a:rPr lang="en-US" sz="1700" b="1" dirty="0"/>
              <a:t>Survivors of human trafficking have reported….</a:t>
            </a:r>
          </a:p>
          <a:p>
            <a:pPr lvl="1">
              <a:lnSpc>
                <a:spcPct val="90000"/>
              </a:lnSpc>
            </a:pPr>
            <a:r>
              <a:rPr lang="en-US" sz="1700" b="1" dirty="0"/>
              <a:t>Feeling isolated</a:t>
            </a:r>
          </a:p>
          <a:p>
            <a:pPr lvl="1">
              <a:lnSpc>
                <a:spcPct val="90000"/>
              </a:lnSpc>
            </a:pPr>
            <a:r>
              <a:rPr lang="en-US" sz="1700" b="1" dirty="0"/>
              <a:t>Feeling embarrassed/ashamed</a:t>
            </a:r>
          </a:p>
          <a:p>
            <a:pPr lvl="1">
              <a:lnSpc>
                <a:spcPct val="90000"/>
              </a:lnSpc>
            </a:pPr>
            <a:r>
              <a:rPr lang="en-US" sz="1700" b="1" dirty="0"/>
              <a:t>Feeling responsible/blame themselves</a:t>
            </a:r>
          </a:p>
          <a:p>
            <a:pPr lvl="1">
              <a:lnSpc>
                <a:spcPct val="90000"/>
              </a:lnSpc>
            </a:pPr>
            <a:r>
              <a:rPr lang="en-US" sz="1700" b="1" dirty="0"/>
              <a:t>Feeling unsupported</a:t>
            </a:r>
          </a:p>
          <a:p>
            <a:pPr lvl="1">
              <a:lnSpc>
                <a:spcPct val="90000"/>
              </a:lnSpc>
            </a:pPr>
            <a:r>
              <a:rPr lang="en-US" sz="1700" b="1" dirty="0"/>
              <a:t>Forced to drop out of school or quit their jobs</a:t>
            </a:r>
          </a:p>
          <a:p>
            <a:pPr lvl="1">
              <a:lnSpc>
                <a:spcPct val="90000"/>
              </a:lnSpc>
            </a:pPr>
            <a:r>
              <a:rPr lang="en-US" sz="1700" b="1" dirty="0"/>
              <a:t>Feeling unworthy of assistance/help from others</a:t>
            </a:r>
          </a:p>
          <a:p>
            <a:pPr lvl="1">
              <a:lnSpc>
                <a:spcPct val="90000"/>
              </a:lnSpc>
            </a:pPr>
            <a:endParaRPr lang="en-US" sz="1700" b="1" dirty="0"/>
          </a:p>
          <a:p>
            <a:pPr lvl="1">
              <a:lnSpc>
                <a:spcPct val="90000"/>
              </a:lnSpc>
            </a:pPr>
            <a:r>
              <a:rPr lang="en-US" sz="1700" b="1" dirty="0"/>
              <a:t>Fear of being triggered</a:t>
            </a:r>
          </a:p>
          <a:p>
            <a:pPr lvl="1">
              <a:lnSpc>
                <a:spcPct val="90000"/>
              </a:lnSpc>
            </a:pPr>
            <a:r>
              <a:rPr lang="en-US" sz="1700" b="1" dirty="0"/>
              <a:t>Fear of re-victimization</a:t>
            </a:r>
          </a:p>
          <a:p>
            <a:pPr lvl="1">
              <a:lnSpc>
                <a:spcPct val="90000"/>
              </a:lnSpc>
            </a:pPr>
            <a:r>
              <a:rPr lang="en-US" sz="1700" b="1" dirty="0"/>
              <a:t>Fear of being retaliated against by their trafficker, peers, family, etc.</a:t>
            </a:r>
          </a:p>
          <a:p>
            <a:pPr lvl="1">
              <a:lnSpc>
                <a:spcPct val="90000"/>
              </a:lnSpc>
            </a:pPr>
            <a:r>
              <a:rPr lang="en-US" sz="1700" b="1" dirty="0"/>
              <a:t>Fear of not being believed</a:t>
            </a:r>
          </a:p>
          <a:p>
            <a:pPr lvl="1">
              <a:lnSpc>
                <a:spcPct val="90000"/>
              </a:lnSpc>
            </a:pPr>
            <a:r>
              <a:rPr lang="en-US" sz="1700" b="1" dirty="0"/>
              <a:t>Having to re-tell their story multiple times to multiple people</a:t>
            </a:r>
          </a:p>
          <a:p>
            <a:pPr lvl="1">
              <a:lnSpc>
                <a:spcPct val="90000"/>
              </a:lnSpc>
            </a:pPr>
            <a:endParaRPr lang="en-US" sz="1700" dirty="0"/>
          </a:p>
          <a:p>
            <a:pPr lvl="1">
              <a:lnSpc>
                <a:spcPct val="90000"/>
              </a:lnSpc>
            </a:pPr>
            <a:endParaRPr lang="en-US" sz="1700" dirty="0"/>
          </a:p>
          <a:p>
            <a:pPr lvl="1">
              <a:lnSpc>
                <a:spcPct val="90000"/>
              </a:lnSpc>
            </a:pPr>
            <a:endParaRPr lang="en-US" sz="1700" dirty="0"/>
          </a:p>
        </p:txBody>
      </p:sp>
      <p:pic>
        <p:nvPicPr>
          <p:cNvPr id="5" name="Picture 4" descr="A tattoo of a barcode on a person's shoulder">
            <a:extLst>
              <a:ext uri="{FF2B5EF4-FFF2-40B4-BE49-F238E27FC236}">
                <a16:creationId xmlns:a16="http://schemas.microsoft.com/office/drawing/2014/main" id="{94C87E0D-7834-38DE-F08E-80E635B4014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7753457" y="1842261"/>
            <a:ext cx="4002091" cy="3821421"/>
          </a:xfrm>
          <a:prstGeom prst="rect">
            <a:avLst/>
          </a:prstGeom>
        </p:spPr>
      </p:pic>
    </p:spTree>
    <p:extLst>
      <p:ext uri="{BB962C8B-B14F-4D97-AF65-F5344CB8AC3E}">
        <p14:creationId xmlns:p14="http://schemas.microsoft.com/office/powerpoint/2010/main" val="19581278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AF25F5-46E2-4142-9DB0-706A3F00EDE1}"/>
              </a:ext>
            </a:extLst>
          </p:cNvPr>
          <p:cNvSpPr>
            <a:spLocks noGrp="1"/>
          </p:cNvSpPr>
          <p:nvPr>
            <p:ph type="title"/>
          </p:nvPr>
        </p:nvSpPr>
        <p:spPr>
          <a:xfrm>
            <a:off x="5894962" y="479493"/>
            <a:ext cx="5458838" cy="1325563"/>
          </a:xfrm>
        </p:spPr>
        <p:txBody>
          <a:bodyPr>
            <a:normAutofit/>
          </a:bodyPr>
          <a:lstStyle/>
          <a:p>
            <a:br>
              <a:rPr lang="en-US" b="0"/>
            </a:br>
            <a:r>
              <a:rPr lang="en-US">
                <a:latin typeface="Tahoma"/>
                <a:ea typeface="Tahoma"/>
                <a:cs typeface="Tahoma"/>
              </a:rPr>
              <a:t>Trauma Bonding</a:t>
            </a:r>
            <a:endParaRPr lang="en-US"/>
          </a:p>
        </p:txBody>
      </p:sp>
      <p:pic>
        <p:nvPicPr>
          <p:cNvPr id="5" name="Picture 7" descr="A close up of a person's eye&#10;&#10;Description automatically generated">
            <a:extLst>
              <a:ext uri="{FF2B5EF4-FFF2-40B4-BE49-F238E27FC236}">
                <a16:creationId xmlns:a16="http://schemas.microsoft.com/office/drawing/2014/main" id="{1929EF47-6169-4B27-AC1D-F9EF9A7FFDAC}"/>
              </a:ext>
            </a:extLst>
          </p:cNvPr>
          <p:cNvPicPr>
            <a:picLocks noChangeAspect="1"/>
          </p:cNvPicPr>
          <p:nvPr/>
        </p:nvPicPr>
        <p:blipFill>
          <a:blip r:embed="rId3"/>
          <a:stretch>
            <a:fillRect/>
          </a:stretch>
        </p:blipFill>
        <p:spPr>
          <a:xfrm>
            <a:off x="703182" y="1815366"/>
            <a:ext cx="4777381" cy="305752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7" name="Content Placeholder 6">
            <a:extLst>
              <a:ext uri="{FF2B5EF4-FFF2-40B4-BE49-F238E27FC236}">
                <a16:creationId xmlns:a16="http://schemas.microsoft.com/office/drawing/2014/main" id="{D7B15BC2-40DF-43BB-BCF2-C8975357B631}"/>
              </a:ext>
            </a:extLst>
          </p:cNvPr>
          <p:cNvSpPr>
            <a:spLocks noGrp="1"/>
          </p:cNvSpPr>
          <p:nvPr>
            <p:ph idx="1"/>
          </p:nvPr>
        </p:nvSpPr>
        <p:spPr>
          <a:xfrm>
            <a:off x="5894962" y="1984443"/>
            <a:ext cx="5458838" cy="4192520"/>
          </a:xfrm>
        </p:spPr>
        <p:txBody>
          <a:bodyPr vert="horz" lIns="91440" tIns="45720" rIns="91440" bIns="45720" rtlCol="0">
            <a:normAutofit/>
          </a:bodyPr>
          <a:lstStyle/>
          <a:p>
            <a:r>
              <a:rPr lang="en-US" sz="2200" dirty="0">
                <a:latin typeface="Tahoma"/>
                <a:ea typeface="Tahoma"/>
                <a:cs typeface="Tahoma"/>
              </a:rPr>
              <a:t>Common among victims, especially youth victims, exploited for commercial sex. </a:t>
            </a:r>
          </a:p>
          <a:p>
            <a:r>
              <a:rPr lang="en-US" sz="2200" dirty="0">
                <a:latin typeface="Tahoma"/>
                <a:ea typeface="Tahoma"/>
                <a:cs typeface="Tahoma"/>
              </a:rPr>
              <a:t>The survivor experiences a strong link to the pimp/exploiter based on what the victim perceives as an incredibly intense or important relationship, but one in which there has been an exploitation of trust or power. </a:t>
            </a:r>
          </a:p>
          <a:p>
            <a:r>
              <a:rPr lang="en-US" sz="2200" dirty="0">
                <a:latin typeface="Tahoma"/>
                <a:ea typeface="Tahoma"/>
                <a:cs typeface="Tahoma"/>
              </a:rPr>
              <a:t>Emotional bonding is a learned tactic for survival and can be common between victims and the exploiter.</a:t>
            </a:r>
            <a:endParaRPr lang="en-US" sz="2200" dirty="0"/>
          </a:p>
          <a:p>
            <a:pPr>
              <a:spcBef>
                <a:spcPts val="0"/>
              </a:spcBef>
              <a:spcAft>
                <a:spcPts val="0"/>
              </a:spcAft>
            </a:pPr>
            <a:endParaRPr lang="en-US" sz="2200" dirty="0">
              <a:cs typeface="Calibri"/>
            </a:endParaRPr>
          </a:p>
        </p:txBody>
      </p:sp>
      <p:sp>
        <p:nvSpPr>
          <p:cNvPr id="2" name="Date Placeholder 1">
            <a:extLst>
              <a:ext uri="{FF2B5EF4-FFF2-40B4-BE49-F238E27FC236}">
                <a16:creationId xmlns:a16="http://schemas.microsoft.com/office/drawing/2014/main" id="{D53A3B9F-0353-4543-9D5F-429CB18DF948}"/>
              </a:ext>
            </a:extLst>
          </p:cNvPr>
          <p:cNvSpPr>
            <a:spLocks noGrp="1"/>
          </p:cNvSpPr>
          <p:nvPr>
            <p:ph type="dt" sz="half" idx="10"/>
          </p:nvPr>
        </p:nvSpPr>
        <p:spPr>
          <a:xfrm>
            <a:off x="838200" y="6356350"/>
            <a:ext cx="2743200" cy="365125"/>
          </a:xfrm>
        </p:spPr>
        <p:txBody>
          <a:bodyPr>
            <a:normAutofit/>
          </a:bodyPr>
          <a:lstStyle/>
          <a:p>
            <a:pPr>
              <a:spcAft>
                <a:spcPts val="600"/>
              </a:spcAft>
            </a:pPr>
            <a:fld id="{9146EDDE-3CB0-6D43-B3BD-D4673DCE13BD}" type="datetime1">
              <a:rPr lang="en-US" smtClean="0"/>
              <a:pPr>
                <a:spcAft>
                  <a:spcPts val="600"/>
                </a:spcAft>
              </a:pPr>
              <a:t>5/21/2026</a:t>
            </a:fld>
            <a:endParaRPr lang="en-US"/>
          </a:p>
        </p:txBody>
      </p:sp>
      <p:sp>
        <p:nvSpPr>
          <p:cNvPr id="3" name="Footer Placeholder 2">
            <a:extLst>
              <a:ext uri="{FF2B5EF4-FFF2-40B4-BE49-F238E27FC236}">
                <a16:creationId xmlns:a16="http://schemas.microsoft.com/office/drawing/2014/main" id="{1854964C-1410-4F03-B5F2-57DE77D1966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www.StandUpPlacer.org</a:t>
            </a:r>
          </a:p>
        </p:txBody>
      </p:sp>
      <p:sp>
        <p:nvSpPr>
          <p:cNvPr id="4" name="Slide Number Placeholder 3">
            <a:extLst>
              <a:ext uri="{FF2B5EF4-FFF2-40B4-BE49-F238E27FC236}">
                <a16:creationId xmlns:a16="http://schemas.microsoft.com/office/drawing/2014/main" id="{7BA2719F-6A80-4FB5-8FA0-75C468410DD8}"/>
              </a:ext>
            </a:extLst>
          </p:cNvPr>
          <p:cNvSpPr>
            <a:spLocks noGrp="1"/>
          </p:cNvSpPr>
          <p:nvPr>
            <p:ph type="sldNum" sz="quarter" idx="12"/>
          </p:nvPr>
        </p:nvSpPr>
        <p:spPr>
          <a:xfrm>
            <a:off x="8610600" y="6356350"/>
            <a:ext cx="2743200" cy="365125"/>
          </a:xfrm>
        </p:spPr>
        <p:txBody>
          <a:bodyPr>
            <a:normAutofit/>
          </a:bodyPr>
          <a:lstStyle/>
          <a:p>
            <a:pPr>
              <a:spcAft>
                <a:spcPts val="600"/>
              </a:spcAft>
            </a:pPr>
            <a:fld id="{2B084A15-0D1D-D54B-8AF7-816B7AF6F0DF}" type="slidenum">
              <a:rPr lang="en-US" smtClean="0"/>
              <a:pPr>
                <a:spcAft>
                  <a:spcPts val="600"/>
                </a:spcAft>
              </a:pPr>
              <a:t>58</a:t>
            </a:fld>
            <a:endParaRPr lang="en-US"/>
          </a:p>
        </p:txBody>
      </p:sp>
    </p:spTree>
    <p:extLst>
      <p:ext uri="{BB962C8B-B14F-4D97-AF65-F5344CB8AC3E}">
        <p14:creationId xmlns:p14="http://schemas.microsoft.com/office/powerpoint/2010/main" val="19018151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9EA90B4-7635-4D69-B5BB-42E3EBEA560A}"/>
              </a:ext>
            </a:extLst>
          </p:cNvPr>
          <p:cNvSpPr>
            <a:spLocks noGrp="1"/>
          </p:cNvSpPr>
          <p:nvPr>
            <p:ph type="ctrTitle"/>
          </p:nvPr>
        </p:nvSpPr>
        <p:spPr>
          <a:xfrm>
            <a:off x="2380181" y="2594260"/>
            <a:ext cx="8032376" cy="2183187"/>
          </a:xfrm>
        </p:spPr>
        <p:txBody>
          <a:bodyPr>
            <a:normAutofit fontScale="90000"/>
          </a:bodyPr>
          <a:lstStyle/>
          <a:p>
            <a:r>
              <a:rPr lang="en-US"/>
              <a:t>What are the effects of this trauma?</a:t>
            </a:r>
            <a:br>
              <a:rPr lang="en-US"/>
            </a:br>
            <a:endParaRPr lang="en-US"/>
          </a:p>
        </p:txBody>
      </p:sp>
      <p:sp>
        <p:nvSpPr>
          <p:cNvPr id="3" name="Text Placeholder 2">
            <a:extLst>
              <a:ext uri="{FF2B5EF4-FFF2-40B4-BE49-F238E27FC236}">
                <a16:creationId xmlns:a16="http://schemas.microsoft.com/office/drawing/2014/main" id="{48CC6CF2-7738-4A34-996C-FFB8B92C8662}"/>
              </a:ext>
            </a:extLst>
          </p:cNvPr>
          <p:cNvSpPr>
            <a:spLocks noGrp="1"/>
          </p:cNvSpPr>
          <p:nvPr>
            <p:ph type="body" sz="quarter" idx="10"/>
          </p:nvPr>
        </p:nvSpPr>
        <p:spPr/>
        <p:txBody>
          <a:bodyPr vert="horz" lIns="91440" tIns="45720" rIns="91440" bIns="45720" rtlCol="0" anchor="t">
            <a:normAutofit/>
          </a:bodyPr>
          <a:lstStyle/>
          <a:p>
            <a:endParaRPr lang="en-US"/>
          </a:p>
          <a:p>
            <a:endParaRPr lang="en-US"/>
          </a:p>
        </p:txBody>
      </p:sp>
      <p:sp>
        <p:nvSpPr>
          <p:cNvPr id="4" name="Date Placeholder 3">
            <a:extLst>
              <a:ext uri="{FF2B5EF4-FFF2-40B4-BE49-F238E27FC236}">
                <a16:creationId xmlns:a16="http://schemas.microsoft.com/office/drawing/2014/main" id="{A9972BA2-7BEB-4A6A-8BE5-C426279832D8}"/>
              </a:ext>
            </a:extLst>
          </p:cNvPr>
          <p:cNvSpPr>
            <a:spLocks noGrp="1"/>
          </p:cNvSpPr>
          <p:nvPr>
            <p:ph type="dt" sz="half" idx="4294967295"/>
          </p:nvPr>
        </p:nvSpPr>
        <p:spPr>
          <a:xfrm>
            <a:off x="11268075" y="6362700"/>
            <a:ext cx="923925" cy="381000"/>
          </a:xfrm>
        </p:spPr>
        <p:txBody>
          <a:bodyPr/>
          <a:lstStyle/>
          <a:p>
            <a:pPr algn="ctr"/>
            <a:fld id="{3568CD38-9A1E-F74B-B656-1A70223E9081}" type="datetime1">
              <a:rPr lang="en-US" smtClean="0"/>
              <a:t>5/21/2026</a:t>
            </a:fld>
            <a:endParaRPr lang="en-US"/>
          </a:p>
        </p:txBody>
      </p:sp>
      <p:sp>
        <p:nvSpPr>
          <p:cNvPr id="5" name="Footer Placeholder 4">
            <a:extLst>
              <a:ext uri="{FF2B5EF4-FFF2-40B4-BE49-F238E27FC236}">
                <a16:creationId xmlns:a16="http://schemas.microsoft.com/office/drawing/2014/main" id="{29E23E8B-87D9-4D7E-94C4-12AF8D83586E}"/>
              </a:ext>
            </a:extLst>
          </p:cNvPr>
          <p:cNvSpPr>
            <a:spLocks noGrp="1"/>
          </p:cNvSpPr>
          <p:nvPr>
            <p:ph type="ftr" sz="quarter" idx="4294967295"/>
          </p:nvPr>
        </p:nvSpPr>
        <p:spPr>
          <a:xfrm>
            <a:off x="0" y="6362700"/>
            <a:ext cx="2952750" cy="384175"/>
          </a:xfrm>
        </p:spPr>
        <p:txBody>
          <a:bodyPr/>
          <a:lstStyle/>
          <a:p>
            <a:r>
              <a:rPr lang="en-US"/>
              <a:t>www.StandUpPlacer.org</a:t>
            </a:r>
            <a:endParaRPr lang="en-US" spc="100"/>
          </a:p>
        </p:txBody>
      </p:sp>
      <p:sp>
        <p:nvSpPr>
          <p:cNvPr id="6" name="Slide Number Placeholder 5">
            <a:extLst>
              <a:ext uri="{FF2B5EF4-FFF2-40B4-BE49-F238E27FC236}">
                <a16:creationId xmlns:a16="http://schemas.microsoft.com/office/drawing/2014/main" id="{0406B73E-D2FD-4F6A-81F1-25C720914A21}"/>
              </a:ext>
            </a:extLst>
          </p:cNvPr>
          <p:cNvSpPr>
            <a:spLocks noGrp="1"/>
          </p:cNvSpPr>
          <p:nvPr>
            <p:ph type="sldNum" sz="quarter" idx="4294967295"/>
          </p:nvPr>
        </p:nvSpPr>
        <p:spPr>
          <a:xfrm>
            <a:off x="11663363" y="6362700"/>
            <a:ext cx="528637" cy="381000"/>
          </a:xfrm>
        </p:spPr>
        <p:txBody>
          <a:bodyPr/>
          <a:lstStyle/>
          <a:p>
            <a:pPr algn="ctr"/>
            <a:fld id="{2B084A15-0D1D-D54B-8AF7-816B7AF6F0DF}" type="slidenum">
              <a:rPr lang="en-US" smtClean="0"/>
              <a:pPr algn="ctr"/>
              <a:t>59</a:t>
            </a:fld>
            <a:endParaRPr lang="en-US"/>
          </a:p>
        </p:txBody>
      </p:sp>
    </p:spTree>
    <p:extLst>
      <p:ext uri="{BB962C8B-B14F-4D97-AF65-F5344CB8AC3E}">
        <p14:creationId xmlns:p14="http://schemas.microsoft.com/office/powerpoint/2010/main" val="3990805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0674F1-F384-71F4-ACF0-1E8BBA59FE3B}"/>
              </a:ext>
            </a:extLst>
          </p:cNvPr>
          <p:cNvSpPr>
            <a:spLocks noGrp="1"/>
          </p:cNvSpPr>
          <p:nvPr>
            <p:ph type="title"/>
          </p:nvPr>
        </p:nvSpPr>
        <p:spPr>
          <a:xfrm>
            <a:off x="586478" y="1683756"/>
            <a:ext cx="3115265" cy="2396359"/>
          </a:xfrm>
        </p:spPr>
        <p:txBody>
          <a:bodyPr anchor="b">
            <a:normAutofit/>
          </a:bodyPr>
          <a:lstStyle/>
          <a:p>
            <a:pPr algn="r"/>
            <a:r>
              <a:rPr lang="en-US" sz="4000" b="0" i="0" dirty="0">
                <a:solidFill>
                  <a:srgbClr val="FFFFFF"/>
                </a:solidFill>
                <a:effectLst/>
                <a:latin typeface="vanguard-bold"/>
              </a:rPr>
              <a:t>The History of Human Trafficking</a:t>
            </a:r>
            <a:br>
              <a:rPr lang="en-US" sz="4000" b="0" i="0" dirty="0">
                <a:solidFill>
                  <a:srgbClr val="FFFFFF"/>
                </a:solidFill>
                <a:effectLst/>
                <a:latin typeface="vanguard-bold"/>
              </a:rPr>
            </a:br>
            <a:endParaRPr lang="en-US" sz="4000" dirty="0">
              <a:solidFill>
                <a:srgbClr val="FFFFFF"/>
              </a:solidFill>
            </a:endParaRPr>
          </a:p>
        </p:txBody>
      </p:sp>
      <p:graphicFrame>
        <p:nvGraphicFramePr>
          <p:cNvPr id="33" name="Content Placeholder 2">
            <a:extLst>
              <a:ext uri="{FF2B5EF4-FFF2-40B4-BE49-F238E27FC236}">
                <a16:creationId xmlns:a16="http://schemas.microsoft.com/office/drawing/2014/main" id="{6831FD9F-9A38-4DE9-D23F-E5A2E0256D83}"/>
              </a:ext>
            </a:extLst>
          </p:cNvPr>
          <p:cNvGraphicFramePr>
            <a:graphicFrameLocks noGrp="1"/>
          </p:cNvGraphicFramePr>
          <p:nvPr>
            <p:ph idx="1"/>
            <p:extLst>
              <p:ext uri="{D42A27DB-BD31-4B8C-83A1-F6EECF244321}">
                <p14:modId xmlns:p14="http://schemas.microsoft.com/office/powerpoint/2010/main" val="95962452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9691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8288000" cy="10287000"/>
          </a:xfrm>
        </p:grpSpPr>
        <p:pic>
          <p:nvPicPr>
            <p:cNvPr id="3" name="object 3"/>
            <p:cNvPicPr/>
            <p:nvPr/>
          </p:nvPicPr>
          <p:blipFill>
            <a:blip r:embed="rId3" cstate="print"/>
            <a:stretch>
              <a:fillRect/>
            </a:stretch>
          </p:blipFill>
          <p:spPr>
            <a:xfrm>
              <a:off x="11461024" y="0"/>
              <a:ext cx="6826975" cy="10286999"/>
            </a:xfrm>
            <a:prstGeom prst="rect">
              <a:avLst/>
            </a:prstGeom>
          </p:spPr>
        </p:pic>
        <p:sp>
          <p:nvSpPr>
            <p:cNvPr id="4" name="object 4"/>
            <p:cNvSpPr/>
            <p:nvPr/>
          </p:nvSpPr>
          <p:spPr>
            <a:xfrm>
              <a:off x="0" y="11"/>
              <a:ext cx="18288000" cy="10287000"/>
            </a:xfrm>
            <a:custGeom>
              <a:avLst/>
              <a:gdLst/>
              <a:ahLst/>
              <a:cxnLst/>
              <a:rect l="l" t="t" r="r" b="b"/>
              <a:pathLst>
                <a:path w="18288000" h="10287000">
                  <a:moveTo>
                    <a:pt x="9341371" y="9836467"/>
                  </a:moveTo>
                  <a:lnTo>
                    <a:pt x="0" y="9836467"/>
                  </a:lnTo>
                  <a:lnTo>
                    <a:pt x="0" y="10287000"/>
                  </a:lnTo>
                  <a:lnTo>
                    <a:pt x="9341371" y="10287000"/>
                  </a:lnTo>
                  <a:lnTo>
                    <a:pt x="9341371" y="9836467"/>
                  </a:lnTo>
                  <a:close/>
                </a:path>
                <a:path w="18288000" h="10287000">
                  <a:moveTo>
                    <a:pt x="18287886" y="0"/>
                  </a:moveTo>
                  <a:lnTo>
                    <a:pt x="8946515" y="0"/>
                  </a:lnTo>
                  <a:lnTo>
                    <a:pt x="8946515" y="450519"/>
                  </a:lnTo>
                  <a:lnTo>
                    <a:pt x="18287886" y="450519"/>
                  </a:lnTo>
                  <a:lnTo>
                    <a:pt x="18287886" y="0"/>
                  </a:lnTo>
                  <a:close/>
                </a:path>
              </a:pathLst>
            </a:custGeom>
            <a:solidFill>
              <a:srgbClr val="2678BA"/>
            </a:solidFill>
          </p:spPr>
          <p:txBody>
            <a:bodyPr wrap="square" lIns="0" tIns="0" rIns="0" bIns="0" rtlCol="0"/>
            <a:lstStyle/>
            <a:p>
              <a:endParaRPr sz="1200"/>
            </a:p>
          </p:txBody>
        </p:sp>
      </p:grpSp>
      <p:sp>
        <p:nvSpPr>
          <p:cNvPr id="5" name="object 5"/>
          <p:cNvSpPr txBox="1">
            <a:spLocks noGrp="1"/>
          </p:cNvSpPr>
          <p:nvPr>
            <p:ph type="title"/>
          </p:nvPr>
        </p:nvSpPr>
        <p:spPr>
          <a:xfrm>
            <a:off x="558800" y="296276"/>
            <a:ext cx="7010400" cy="777991"/>
          </a:xfrm>
          <a:prstGeom prst="rect">
            <a:avLst/>
          </a:prstGeom>
        </p:spPr>
        <p:txBody>
          <a:bodyPr vert="horz" wrap="square" lIns="0" tIns="8467" rIns="0" bIns="0" rtlCol="0" anchor="ctr">
            <a:spAutoFit/>
          </a:bodyPr>
          <a:lstStyle/>
          <a:p>
            <a:pPr marL="517763">
              <a:lnSpc>
                <a:spcPct val="100000"/>
              </a:lnSpc>
              <a:spcBef>
                <a:spcPts val="67"/>
              </a:spcBef>
            </a:pPr>
            <a:r>
              <a:rPr sz="5000" spc="233" dirty="0">
                <a:solidFill>
                  <a:srgbClr val="2678BA"/>
                </a:solidFill>
                <a:latin typeface="Calibri"/>
                <a:cs typeface="Calibri"/>
              </a:rPr>
              <a:t>Health</a:t>
            </a:r>
            <a:r>
              <a:rPr sz="5000" spc="47" dirty="0">
                <a:solidFill>
                  <a:srgbClr val="2678BA"/>
                </a:solidFill>
                <a:latin typeface="Calibri"/>
                <a:cs typeface="Calibri"/>
              </a:rPr>
              <a:t> </a:t>
            </a:r>
            <a:r>
              <a:rPr sz="5000" spc="353" dirty="0">
                <a:solidFill>
                  <a:srgbClr val="2678BA"/>
                </a:solidFill>
                <a:latin typeface="Calibri"/>
                <a:cs typeface="Calibri"/>
              </a:rPr>
              <a:t>Impacts</a:t>
            </a:r>
            <a:endParaRPr sz="5000">
              <a:latin typeface="Calibri"/>
              <a:cs typeface="Calibri"/>
            </a:endParaRPr>
          </a:p>
        </p:txBody>
      </p:sp>
      <p:sp>
        <p:nvSpPr>
          <p:cNvPr id="6" name="object 6"/>
          <p:cNvSpPr txBox="1"/>
          <p:nvPr/>
        </p:nvSpPr>
        <p:spPr>
          <a:xfrm>
            <a:off x="677333" y="1353412"/>
            <a:ext cx="4049607" cy="5004084"/>
          </a:xfrm>
          <a:prstGeom prst="rect">
            <a:avLst/>
          </a:prstGeom>
        </p:spPr>
        <p:txBody>
          <a:bodyPr vert="horz" wrap="square" lIns="0" tIns="54187" rIns="0" bIns="0" rtlCol="0">
            <a:spAutoFit/>
          </a:bodyPr>
          <a:lstStyle/>
          <a:p>
            <a:pPr marL="8467">
              <a:spcBef>
                <a:spcPts val="427"/>
              </a:spcBef>
            </a:pPr>
            <a:r>
              <a:rPr sz="1867" spc="113" dirty="0">
                <a:latin typeface="Calibri"/>
                <a:cs typeface="Calibri"/>
              </a:rPr>
              <a:t>Addiction</a:t>
            </a:r>
            <a:endParaRPr sz="1867">
              <a:latin typeface="Calibri"/>
              <a:cs typeface="Calibri"/>
            </a:endParaRPr>
          </a:p>
          <a:p>
            <a:pPr marL="8467" marR="1733213">
              <a:lnSpc>
                <a:spcPct val="116100"/>
              </a:lnSpc>
            </a:pPr>
            <a:r>
              <a:rPr sz="1867" spc="123" dirty="0">
                <a:latin typeface="Calibri"/>
                <a:cs typeface="Calibri"/>
              </a:rPr>
              <a:t>Anger</a:t>
            </a:r>
            <a:r>
              <a:rPr sz="1867" spc="140" dirty="0">
                <a:latin typeface="Calibri"/>
                <a:cs typeface="Calibri"/>
              </a:rPr>
              <a:t> </a:t>
            </a:r>
            <a:r>
              <a:rPr sz="1867" spc="117" dirty="0">
                <a:latin typeface="Calibri"/>
                <a:cs typeface="Calibri"/>
              </a:rPr>
              <a:t>related</a:t>
            </a:r>
            <a:r>
              <a:rPr sz="1867" spc="140" dirty="0">
                <a:latin typeface="Calibri"/>
                <a:cs typeface="Calibri"/>
              </a:rPr>
              <a:t> </a:t>
            </a:r>
            <a:r>
              <a:rPr sz="1867" spc="153" dirty="0">
                <a:latin typeface="Calibri"/>
                <a:cs typeface="Calibri"/>
              </a:rPr>
              <a:t>issues </a:t>
            </a:r>
            <a:r>
              <a:rPr sz="1867" spc="117" dirty="0">
                <a:latin typeface="Calibri"/>
                <a:cs typeface="Calibri"/>
              </a:rPr>
              <a:t>Anxiety</a:t>
            </a:r>
            <a:endParaRPr sz="1867">
              <a:latin typeface="Calibri"/>
              <a:cs typeface="Calibri"/>
            </a:endParaRPr>
          </a:p>
          <a:p>
            <a:pPr marL="8467">
              <a:spcBef>
                <a:spcPts val="360"/>
              </a:spcBef>
            </a:pPr>
            <a:r>
              <a:rPr sz="1867" spc="127" dirty="0">
                <a:latin typeface="Calibri"/>
                <a:cs typeface="Calibri"/>
              </a:rPr>
              <a:t>Chronic </a:t>
            </a:r>
            <a:r>
              <a:rPr sz="1867" spc="100" dirty="0">
                <a:latin typeface="Calibri"/>
                <a:cs typeface="Calibri"/>
              </a:rPr>
              <a:t>pain</a:t>
            </a:r>
            <a:endParaRPr sz="1867">
              <a:latin typeface="Calibri"/>
              <a:cs typeface="Calibri"/>
            </a:endParaRPr>
          </a:p>
          <a:p>
            <a:pPr marL="8467" marR="3387">
              <a:lnSpc>
                <a:spcPct val="116100"/>
              </a:lnSpc>
            </a:pPr>
            <a:r>
              <a:rPr sz="1867" spc="136" dirty="0">
                <a:latin typeface="Calibri"/>
                <a:cs typeface="Calibri"/>
              </a:rPr>
              <a:t>Complications</a:t>
            </a:r>
            <a:r>
              <a:rPr sz="1867" spc="143" dirty="0">
                <a:latin typeface="Calibri"/>
                <a:cs typeface="Calibri"/>
              </a:rPr>
              <a:t> </a:t>
            </a:r>
            <a:r>
              <a:rPr sz="1867" spc="103" dirty="0">
                <a:latin typeface="Calibri"/>
                <a:cs typeface="Calibri"/>
              </a:rPr>
              <a:t>from</a:t>
            </a:r>
            <a:r>
              <a:rPr sz="1867" spc="147" dirty="0">
                <a:latin typeface="Calibri"/>
                <a:cs typeface="Calibri"/>
              </a:rPr>
              <a:t> </a:t>
            </a:r>
            <a:r>
              <a:rPr sz="1867" spc="130" dirty="0">
                <a:latin typeface="Calibri"/>
                <a:cs typeface="Calibri"/>
              </a:rPr>
              <a:t>unsafe</a:t>
            </a:r>
            <a:r>
              <a:rPr sz="1867" spc="147" dirty="0">
                <a:latin typeface="Calibri"/>
                <a:cs typeface="Calibri"/>
              </a:rPr>
              <a:t> </a:t>
            </a:r>
            <a:r>
              <a:rPr sz="1867" spc="97" dirty="0">
                <a:latin typeface="Calibri"/>
                <a:cs typeface="Calibri"/>
              </a:rPr>
              <a:t>abortion </a:t>
            </a:r>
            <a:r>
              <a:rPr sz="1867" spc="130" dirty="0">
                <a:latin typeface="Calibri"/>
                <a:cs typeface="Calibri"/>
              </a:rPr>
              <a:t>Depression</a:t>
            </a:r>
            <a:endParaRPr sz="1867">
              <a:latin typeface="Calibri"/>
              <a:cs typeface="Calibri"/>
            </a:endParaRPr>
          </a:p>
          <a:p>
            <a:pPr marL="8467">
              <a:spcBef>
                <a:spcPts val="357"/>
              </a:spcBef>
            </a:pPr>
            <a:r>
              <a:rPr sz="1867" spc="133" dirty="0">
                <a:latin typeface="Calibri"/>
                <a:cs typeface="Calibri"/>
              </a:rPr>
              <a:t>Fractures</a:t>
            </a:r>
            <a:endParaRPr sz="1867">
              <a:latin typeface="Calibri"/>
              <a:cs typeface="Calibri"/>
            </a:endParaRPr>
          </a:p>
          <a:p>
            <a:pPr marL="8467" marR="1100298">
              <a:lnSpc>
                <a:spcPct val="116100"/>
              </a:lnSpc>
            </a:pPr>
            <a:r>
              <a:rPr sz="1867" spc="123" dirty="0">
                <a:latin typeface="Calibri"/>
                <a:cs typeface="Calibri"/>
              </a:rPr>
              <a:t>Gastrointestinal</a:t>
            </a:r>
            <a:r>
              <a:rPr sz="1867" spc="157" dirty="0">
                <a:latin typeface="Calibri"/>
                <a:cs typeface="Calibri"/>
              </a:rPr>
              <a:t> </a:t>
            </a:r>
            <a:r>
              <a:rPr sz="1867" spc="133" dirty="0">
                <a:latin typeface="Calibri"/>
                <a:cs typeface="Calibri"/>
              </a:rPr>
              <a:t>problems </a:t>
            </a:r>
            <a:r>
              <a:rPr sz="1867" spc="150" dirty="0">
                <a:latin typeface="Calibri"/>
                <a:cs typeface="Calibri"/>
              </a:rPr>
              <a:t>Headaches</a:t>
            </a:r>
            <a:endParaRPr sz="1867">
              <a:latin typeface="Calibri"/>
              <a:cs typeface="Calibri"/>
            </a:endParaRPr>
          </a:p>
          <a:p>
            <a:pPr marL="8467" marR="2003313">
              <a:lnSpc>
                <a:spcPct val="116100"/>
              </a:lnSpc>
            </a:pPr>
            <a:r>
              <a:rPr sz="1867" spc="150" dirty="0">
                <a:latin typeface="Calibri"/>
                <a:cs typeface="Calibri"/>
              </a:rPr>
              <a:t>Head</a:t>
            </a:r>
            <a:r>
              <a:rPr sz="1867" spc="127" dirty="0">
                <a:latin typeface="Calibri"/>
                <a:cs typeface="Calibri"/>
              </a:rPr>
              <a:t> </a:t>
            </a:r>
            <a:r>
              <a:rPr sz="1867" spc="133" dirty="0">
                <a:latin typeface="Calibri"/>
                <a:cs typeface="Calibri"/>
              </a:rPr>
              <a:t>Injuries </a:t>
            </a:r>
            <a:r>
              <a:rPr sz="1867" spc="93" dirty="0">
                <a:latin typeface="Calibri"/>
                <a:cs typeface="Calibri"/>
              </a:rPr>
              <a:t>Memory</a:t>
            </a:r>
            <a:r>
              <a:rPr sz="1867" spc="136" dirty="0">
                <a:latin typeface="Calibri"/>
                <a:cs typeface="Calibri"/>
              </a:rPr>
              <a:t> </a:t>
            </a:r>
            <a:r>
              <a:rPr sz="1867" spc="133" dirty="0">
                <a:latin typeface="Calibri"/>
                <a:cs typeface="Calibri"/>
              </a:rPr>
              <a:t>problems </a:t>
            </a:r>
            <a:r>
              <a:rPr sz="1867" spc="180" dirty="0">
                <a:latin typeface="Calibri"/>
                <a:cs typeface="Calibri"/>
              </a:rPr>
              <a:t>PTSD</a:t>
            </a:r>
            <a:endParaRPr sz="1867">
              <a:latin typeface="Calibri"/>
              <a:cs typeface="Calibri"/>
            </a:endParaRPr>
          </a:p>
          <a:p>
            <a:pPr marL="8467">
              <a:spcBef>
                <a:spcPts val="360"/>
              </a:spcBef>
            </a:pPr>
            <a:r>
              <a:rPr sz="1867" spc="207" dirty="0">
                <a:latin typeface="Calibri"/>
                <a:cs typeface="Calibri"/>
              </a:rPr>
              <a:t>STI's</a:t>
            </a:r>
            <a:endParaRPr sz="1867">
              <a:latin typeface="Calibri"/>
              <a:cs typeface="Calibri"/>
            </a:endParaRPr>
          </a:p>
          <a:p>
            <a:pPr marL="8467" marR="2063853">
              <a:lnSpc>
                <a:spcPct val="116100"/>
              </a:lnSpc>
            </a:pPr>
            <a:r>
              <a:rPr sz="1867" spc="160" dirty="0">
                <a:latin typeface="Calibri"/>
                <a:cs typeface="Calibri"/>
              </a:rPr>
              <a:t>Sleep</a:t>
            </a:r>
            <a:r>
              <a:rPr sz="1867" spc="127" dirty="0">
                <a:latin typeface="Calibri"/>
                <a:cs typeface="Calibri"/>
              </a:rPr>
              <a:t> </a:t>
            </a:r>
            <a:r>
              <a:rPr sz="1867" spc="107" dirty="0">
                <a:latin typeface="Calibri"/>
                <a:cs typeface="Calibri"/>
              </a:rPr>
              <a:t>deprivation </a:t>
            </a:r>
            <a:r>
              <a:rPr sz="1867" spc="143" dirty="0">
                <a:latin typeface="Calibri"/>
                <a:cs typeface="Calibri"/>
              </a:rPr>
              <a:t>Suicidal</a:t>
            </a:r>
            <a:r>
              <a:rPr sz="1867" spc="140" dirty="0">
                <a:latin typeface="Calibri"/>
                <a:cs typeface="Calibri"/>
              </a:rPr>
              <a:t> </a:t>
            </a:r>
            <a:r>
              <a:rPr sz="1867" spc="103" dirty="0">
                <a:latin typeface="Calibri"/>
                <a:cs typeface="Calibri"/>
              </a:rPr>
              <a:t>ideation</a:t>
            </a:r>
            <a:endParaRPr sz="1867">
              <a:latin typeface="Calibri"/>
              <a:cs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A8470-10B3-4282-8ACD-D9F1A5EF9E79}"/>
              </a:ext>
            </a:extLst>
          </p:cNvPr>
          <p:cNvSpPr>
            <a:spLocks noGrp="1"/>
          </p:cNvSpPr>
          <p:nvPr>
            <p:ph type="title"/>
          </p:nvPr>
        </p:nvSpPr>
        <p:spPr>
          <a:xfrm>
            <a:off x="6617740" y="802955"/>
            <a:ext cx="4766330" cy="1454051"/>
          </a:xfrm>
        </p:spPr>
        <p:txBody>
          <a:bodyPr>
            <a:normAutofit/>
          </a:bodyPr>
          <a:lstStyle/>
          <a:p>
            <a:r>
              <a:rPr lang="en-US" sz="3600">
                <a:solidFill>
                  <a:schemeClr val="tx2"/>
                </a:solidFill>
              </a:rPr>
              <a:t>What  makes HT survivors different?</a:t>
            </a:r>
          </a:p>
        </p:txBody>
      </p:sp>
      <p:pic>
        <p:nvPicPr>
          <p:cNvPr id="10" name="Graphic 9" descr="Brain in head">
            <a:extLst>
              <a:ext uri="{FF2B5EF4-FFF2-40B4-BE49-F238E27FC236}">
                <a16:creationId xmlns:a16="http://schemas.microsoft.com/office/drawing/2014/main" id="{909D7563-64F4-559F-A4DB-A45443040E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437" y="1700784"/>
            <a:ext cx="3785616" cy="3785616"/>
          </a:xfrm>
          <a:prstGeom prst="rect">
            <a:avLst/>
          </a:prstGeom>
        </p:spPr>
      </p:pic>
      <p:sp>
        <p:nvSpPr>
          <p:cNvPr id="42" name="Content Placeholder 2">
            <a:extLst>
              <a:ext uri="{FF2B5EF4-FFF2-40B4-BE49-F238E27FC236}">
                <a16:creationId xmlns:a16="http://schemas.microsoft.com/office/drawing/2014/main" id="{F38F6703-A8B5-4059-9C9B-2531BC00BF33}"/>
              </a:ext>
            </a:extLst>
          </p:cNvPr>
          <p:cNvSpPr>
            <a:spLocks noGrp="1"/>
          </p:cNvSpPr>
          <p:nvPr>
            <p:ph idx="1"/>
          </p:nvPr>
        </p:nvSpPr>
        <p:spPr>
          <a:xfrm>
            <a:off x="6621072" y="2421683"/>
            <a:ext cx="4765949" cy="3353476"/>
          </a:xfrm>
        </p:spPr>
        <p:txBody>
          <a:bodyPr vert="horz" lIns="91440" tIns="45720" rIns="91440" bIns="45720" rtlCol="0" anchor="t">
            <a:normAutofit/>
          </a:bodyPr>
          <a:lstStyle/>
          <a:p>
            <a:endParaRPr lang="en-US" sz="1800" dirty="0">
              <a:solidFill>
                <a:schemeClr val="tx2"/>
              </a:solidFill>
            </a:endParaRPr>
          </a:p>
          <a:p>
            <a:pPr marL="457200" indent="-457200">
              <a:buChar char="•"/>
            </a:pPr>
            <a:r>
              <a:rPr lang="en-US" sz="1800" dirty="0">
                <a:solidFill>
                  <a:schemeClr val="tx2"/>
                </a:solidFill>
              </a:rPr>
              <a:t>Compounding, complex trauma</a:t>
            </a:r>
          </a:p>
          <a:p>
            <a:pPr marL="457200" indent="-457200">
              <a:buChar char="•"/>
            </a:pPr>
            <a:r>
              <a:rPr lang="en-US" sz="1800" dirty="0">
                <a:solidFill>
                  <a:schemeClr val="tx2"/>
                </a:solidFill>
              </a:rPr>
              <a:t>Fear of criminalization</a:t>
            </a:r>
          </a:p>
          <a:p>
            <a:pPr marL="457200" indent="-457200">
              <a:buChar char="•"/>
            </a:pPr>
            <a:r>
              <a:rPr lang="en-US" sz="1800" dirty="0">
                <a:solidFill>
                  <a:schemeClr val="tx2"/>
                </a:solidFill>
              </a:rPr>
              <a:t>Isolation, lack of trust</a:t>
            </a:r>
          </a:p>
          <a:p>
            <a:pPr marL="457200" indent="-457200">
              <a:buChar char="•"/>
            </a:pPr>
            <a:r>
              <a:rPr lang="en-US" sz="1800" dirty="0">
                <a:solidFill>
                  <a:schemeClr val="tx2"/>
                </a:solidFill>
              </a:rPr>
              <a:t>Transient, lack of documentation</a:t>
            </a:r>
          </a:p>
          <a:p>
            <a:pPr marL="457200" indent="-457200">
              <a:buChar char="•"/>
            </a:pPr>
            <a:r>
              <a:rPr lang="en-US" sz="1800" dirty="0">
                <a:solidFill>
                  <a:schemeClr val="tx2"/>
                </a:solidFill>
              </a:rPr>
              <a:t>The transactional nature of their interactions makes communication challenging. </a:t>
            </a:r>
          </a:p>
        </p:txBody>
      </p:sp>
      <p:sp>
        <p:nvSpPr>
          <p:cNvPr id="4" name="Date Placeholder 3">
            <a:extLst>
              <a:ext uri="{FF2B5EF4-FFF2-40B4-BE49-F238E27FC236}">
                <a16:creationId xmlns:a16="http://schemas.microsoft.com/office/drawing/2014/main" id="{105719F0-A2FE-4812-AC91-654BEDFB6CD7}"/>
              </a:ext>
            </a:extLst>
          </p:cNvPr>
          <p:cNvSpPr>
            <a:spLocks noGrp="1"/>
          </p:cNvSpPr>
          <p:nvPr>
            <p:ph type="dt" sz="half" idx="10"/>
          </p:nvPr>
        </p:nvSpPr>
        <p:spPr>
          <a:xfrm>
            <a:off x="804672" y="6356350"/>
            <a:ext cx="2743200" cy="365125"/>
          </a:xfrm>
        </p:spPr>
        <p:txBody>
          <a:bodyPr>
            <a:normAutofit/>
          </a:bodyPr>
          <a:lstStyle/>
          <a:p>
            <a:pPr>
              <a:spcAft>
                <a:spcPts val="600"/>
              </a:spcAft>
            </a:pPr>
            <a:fld id="{3568CD38-9A1E-F74B-B656-1A70223E9081}" type="datetime1">
              <a:rPr lang="en-US" smtClean="0"/>
              <a:pPr>
                <a:spcAft>
                  <a:spcPts val="600"/>
                </a:spcAft>
              </a:pPr>
              <a:t>5/21/2026</a:t>
            </a:fld>
            <a:endParaRPr lang="en-US"/>
          </a:p>
        </p:txBody>
      </p:sp>
      <p:sp>
        <p:nvSpPr>
          <p:cNvPr id="5" name="Footer Placeholder 4">
            <a:extLst>
              <a:ext uri="{FF2B5EF4-FFF2-40B4-BE49-F238E27FC236}">
                <a16:creationId xmlns:a16="http://schemas.microsoft.com/office/drawing/2014/main" id="{CE310ECD-DD5C-4509-B7E7-73B0CF3B5AB5}"/>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www.StandUpPlacer.org</a:t>
            </a:r>
            <a:endParaRPr lang="en-US" spc="100"/>
          </a:p>
        </p:txBody>
      </p:sp>
      <p:sp>
        <p:nvSpPr>
          <p:cNvPr id="6" name="Slide Number Placeholder 5">
            <a:extLst>
              <a:ext uri="{FF2B5EF4-FFF2-40B4-BE49-F238E27FC236}">
                <a16:creationId xmlns:a16="http://schemas.microsoft.com/office/drawing/2014/main" id="{5531194C-2326-4612-9291-F61595B9EC10}"/>
              </a:ext>
            </a:extLst>
          </p:cNvPr>
          <p:cNvSpPr>
            <a:spLocks noGrp="1"/>
          </p:cNvSpPr>
          <p:nvPr>
            <p:ph type="sldNum" sz="quarter" idx="12"/>
          </p:nvPr>
        </p:nvSpPr>
        <p:spPr>
          <a:xfrm>
            <a:off x="8610600" y="6356350"/>
            <a:ext cx="2743200" cy="365125"/>
          </a:xfrm>
        </p:spPr>
        <p:txBody>
          <a:bodyPr>
            <a:normAutofit/>
          </a:bodyPr>
          <a:lstStyle/>
          <a:p>
            <a:pPr>
              <a:spcAft>
                <a:spcPts val="600"/>
              </a:spcAft>
            </a:pPr>
            <a:fld id="{2B084A15-0D1D-D54B-8AF7-816B7AF6F0DF}" type="slidenum">
              <a:rPr lang="en-US" smtClean="0"/>
              <a:pPr>
                <a:spcAft>
                  <a:spcPts val="600"/>
                </a:spcAft>
              </a:pPr>
              <a:t>61</a:t>
            </a:fld>
            <a:endParaRPr lang="en-US"/>
          </a:p>
        </p:txBody>
      </p:sp>
    </p:spTree>
    <p:extLst>
      <p:ext uri="{BB962C8B-B14F-4D97-AF65-F5344CB8AC3E}">
        <p14:creationId xmlns:p14="http://schemas.microsoft.com/office/powerpoint/2010/main" val="21066266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BC1C9-AD24-4503-ADD4-AFFD3C7E8FE8}"/>
              </a:ext>
            </a:extLst>
          </p:cNvPr>
          <p:cNvSpPr>
            <a:spLocks noGrp="1"/>
          </p:cNvSpPr>
          <p:nvPr>
            <p:ph type="title"/>
          </p:nvPr>
        </p:nvSpPr>
        <p:spPr>
          <a:xfrm>
            <a:off x="1092200" y="1018800"/>
            <a:ext cx="2951163" cy="824400"/>
          </a:xfrm>
        </p:spPr>
        <p:txBody>
          <a:bodyPr anchor="t">
            <a:normAutofit/>
          </a:bodyPr>
          <a:lstStyle/>
          <a:p>
            <a:r>
              <a:rPr lang="en-US" sz="2200" b="1" dirty="0"/>
              <a:t>What we are seeing in Placer County...</a:t>
            </a:r>
          </a:p>
        </p:txBody>
      </p:sp>
      <p:sp>
        <p:nvSpPr>
          <p:cNvPr id="4" name="Date Placeholder 3">
            <a:extLst>
              <a:ext uri="{FF2B5EF4-FFF2-40B4-BE49-F238E27FC236}">
                <a16:creationId xmlns:a16="http://schemas.microsoft.com/office/drawing/2014/main" id="{2C21E714-FA56-468C-94BB-61A25152B322}"/>
              </a:ext>
            </a:extLst>
          </p:cNvPr>
          <p:cNvSpPr>
            <a:spLocks noGrp="1"/>
          </p:cNvSpPr>
          <p:nvPr>
            <p:ph type="dt" sz="half" idx="10"/>
          </p:nvPr>
        </p:nvSpPr>
        <p:spPr>
          <a:xfrm rot="16200000">
            <a:off x="-2605087" y="3154363"/>
            <a:ext cx="5759452" cy="549275"/>
          </a:xfrm>
        </p:spPr>
        <p:txBody>
          <a:bodyPr>
            <a:normAutofit/>
          </a:bodyPr>
          <a:lstStyle/>
          <a:p>
            <a:pPr algn="ctr">
              <a:spcAft>
                <a:spcPts val="600"/>
              </a:spcAft>
            </a:pPr>
            <a:fld id="{3568CD38-9A1E-F74B-B656-1A70223E9081}" type="datetime1">
              <a:rPr lang="en-US" sz="1000"/>
              <a:pPr algn="ctr">
                <a:spcAft>
                  <a:spcPts val="600"/>
                </a:spcAft>
              </a:pPr>
              <a:t>5/21/2026</a:t>
            </a:fld>
            <a:endParaRPr lang="en-US" sz="1000"/>
          </a:p>
        </p:txBody>
      </p:sp>
      <p:pic>
        <p:nvPicPr>
          <p:cNvPr id="8" name="Picture 7" descr="A logo of a county&#10;&#10;Description automatically generated">
            <a:extLst>
              <a:ext uri="{FF2B5EF4-FFF2-40B4-BE49-F238E27FC236}">
                <a16:creationId xmlns:a16="http://schemas.microsoft.com/office/drawing/2014/main" id="{B5EFFA7F-A33F-B5EF-38FB-28DE017257E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81997" y="2817811"/>
            <a:ext cx="2892139" cy="2951164"/>
          </a:xfrm>
          <a:prstGeom prst="rect">
            <a:avLst/>
          </a:prstGeom>
          <a:effectLst>
            <a:outerShdw blurRad="508000" dist="101600" dir="5400000" algn="tl" rotWithShape="0">
              <a:prstClr val="black">
                <a:alpha val="10000"/>
              </a:prstClr>
            </a:outerShdw>
          </a:effectLst>
        </p:spPr>
      </p:pic>
      <p:sp>
        <p:nvSpPr>
          <p:cNvPr id="3" name="Content Placeholder 2">
            <a:extLst>
              <a:ext uri="{FF2B5EF4-FFF2-40B4-BE49-F238E27FC236}">
                <a16:creationId xmlns:a16="http://schemas.microsoft.com/office/drawing/2014/main" id="{BA09AD19-547E-462F-BA5F-4FA334907E6C}"/>
              </a:ext>
            </a:extLst>
          </p:cNvPr>
          <p:cNvSpPr>
            <a:spLocks noGrp="1"/>
          </p:cNvSpPr>
          <p:nvPr>
            <p:ph idx="1"/>
          </p:nvPr>
        </p:nvSpPr>
        <p:spPr>
          <a:xfrm>
            <a:off x="4619625" y="907143"/>
            <a:ext cx="6734175" cy="4920344"/>
          </a:xfrm>
        </p:spPr>
        <p:txBody>
          <a:bodyPr vert="horz" lIns="91440" tIns="45720" rIns="91440" bIns="45720" rtlCol="0" anchor="t">
            <a:normAutofit/>
          </a:bodyPr>
          <a:lstStyle/>
          <a:p>
            <a:pPr marL="457200" indent="-457200">
              <a:buChar char="•"/>
            </a:pPr>
            <a:r>
              <a:rPr lang="en-US" sz="1900" b="1" dirty="0">
                <a:solidFill>
                  <a:schemeClr val="tx1">
                    <a:alpha val="60000"/>
                  </a:schemeClr>
                </a:solidFill>
                <a:latin typeface="Tahoma"/>
                <a:ea typeface="Tahoma"/>
                <a:cs typeface="Tahoma"/>
              </a:rPr>
              <a:t>Placer and Sacramento residents trafficked in Placer County</a:t>
            </a:r>
          </a:p>
          <a:p>
            <a:pPr marL="457200" indent="-457200">
              <a:buChar char="•"/>
            </a:pPr>
            <a:r>
              <a:rPr lang="en-US" sz="1900" b="1" dirty="0">
                <a:solidFill>
                  <a:schemeClr val="tx1">
                    <a:alpha val="60000"/>
                  </a:schemeClr>
                </a:solidFill>
                <a:latin typeface="Tahoma"/>
                <a:ea typeface="Tahoma"/>
                <a:cs typeface="Tahoma"/>
              </a:rPr>
              <a:t>High schools in Placer County</a:t>
            </a:r>
          </a:p>
          <a:p>
            <a:pPr marL="457200" indent="-457200">
              <a:buChar char="•"/>
            </a:pPr>
            <a:r>
              <a:rPr lang="en-US" sz="1900" b="1" dirty="0">
                <a:solidFill>
                  <a:schemeClr val="tx1">
                    <a:alpha val="60000"/>
                  </a:schemeClr>
                </a:solidFill>
                <a:latin typeface="Tahoma"/>
                <a:ea typeface="Tahoma"/>
                <a:cs typeface="Tahoma"/>
              </a:rPr>
              <a:t>Connection between Bay Area counties</a:t>
            </a:r>
          </a:p>
          <a:p>
            <a:pPr marL="457200" indent="-457200">
              <a:buChar char="•"/>
            </a:pPr>
            <a:r>
              <a:rPr lang="en-US" sz="1900" b="1" dirty="0">
                <a:solidFill>
                  <a:schemeClr val="tx1">
                    <a:alpha val="60000"/>
                  </a:schemeClr>
                </a:solidFill>
                <a:latin typeface="Tahoma"/>
                <a:ea typeface="Tahoma"/>
                <a:cs typeface="Tahoma"/>
              </a:rPr>
              <a:t>Caucasian, Hispanic, African American &amp; multi-racial </a:t>
            </a:r>
          </a:p>
          <a:p>
            <a:pPr marL="457200" indent="-457200">
              <a:buChar char="•"/>
            </a:pPr>
            <a:r>
              <a:rPr lang="en-US" sz="1900" b="1" dirty="0">
                <a:solidFill>
                  <a:schemeClr val="tx1">
                    <a:alpha val="60000"/>
                  </a:schemeClr>
                </a:solidFill>
                <a:latin typeface="Tahoma"/>
                <a:ea typeface="Tahoma"/>
                <a:cs typeface="Tahoma"/>
              </a:rPr>
              <a:t>Previous sexual assault, family violence, and involvement with the "systems"</a:t>
            </a:r>
          </a:p>
          <a:p>
            <a:pPr marL="457200" indent="-457200">
              <a:buChar char="•"/>
            </a:pPr>
            <a:r>
              <a:rPr lang="en-US" sz="1900" b="1" dirty="0">
                <a:solidFill>
                  <a:schemeClr val="tx1">
                    <a:alpha val="60000"/>
                  </a:schemeClr>
                </a:solidFill>
                <a:latin typeface="Tahoma"/>
                <a:ea typeface="Tahoma"/>
                <a:cs typeface="Tahoma"/>
              </a:rPr>
              <a:t>Runaways, truancy, lack of family support system </a:t>
            </a:r>
          </a:p>
          <a:p>
            <a:pPr marL="457200" indent="-457200">
              <a:buChar char="•"/>
            </a:pPr>
            <a:r>
              <a:rPr lang="en-US" sz="1900" b="1" dirty="0">
                <a:solidFill>
                  <a:schemeClr val="tx1">
                    <a:alpha val="60000"/>
                  </a:schemeClr>
                </a:solidFill>
                <a:latin typeface="Tahoma"/>
                <a:ea typeface="Tahoma"/>
                <a:cs typeface="Tahoma"/>
              </a:rPr>
              <a:t>Generational cycle of violence</a:t>
            </a:r>
          </a:p>
          <a:p>
            <a:pPr marL="457200" indent="-457200">
              <a:buChar char="•"/>
            </a:pPr>
            <a:r>
              <a:rPr lang="en-US" sz="1900" b="1" dirty="0">
                <a:solidFill>
                  <a:schemeClr val="tx1">
                    <a:alpha val="60000"/>
                  </a:schemeClr>
                </a:solidFill>
                <a:latin typeface="Tahoma"/>
                <a:ea typeface="Tahoma"/>
                <a:cs typeface="Tahoma"/>
              </a:rPr>
              <a:t>Exploitation ONLINE and at hotels/motels, parks, homes, and casinos</a:t>
            </a:r>
          </a:p>
          <a:p>
            <a:pPr marL="457200" indent="-457200">
              <a:buChar char="•"/>
            </a:pPr>
            <a:endParaRPr lang="en-US" sz="1900" dirty="0">
              <a:solidFill>
                <a:schemeClr val="tx1">
                  <a:alpha val="60000"/>
                </a:schemeClr>
              </a:solidFill>
            </a:endParaRPr>
          </a:p>
        </p:txBody>
      </p:sp>
      <p:sp>
        <p:nvSpPr>
          <p:cNvPr id="5" name="Footer Placeholder 4">
            <a:extLst>
              <a:ext uri="{FF2B5EF4-FFF2-40B4-BE49-F238E27FC236}">
                <a16:creationId xmlns:a16="http://schemas.microsoft.com/office/drawing/2014/main" id="{9F84CE97-EF22-4DA1-93D9-B90D31109621}"/>
              </a:ext>
            </a:extLst>
          </p:cNvPr>
          <p:cNvSpPr>
            <a:spLocks noGrp="1"/>
          </p:cNvSpPr>
          <p:nvPr>
            <p:ph type="ftr" sz="quarter" idx="11"/>
          </p:nvPr>
        </p:nvSpPr>
        <p:spPr>
          <a:xfrm>
            <a:off x="550862" y="6307200"/>
            <a:ext cx="11090275" cy="550800"/>
          </a:xfrm>
        </p:spPr>
        <p:txBody>
          <a:bodyPr>
            <a:normAutofit/>
          </a:bodyPr>
          <a:lstStyle/>
          <a:p>
            <a:pPr>
              <a:spcAft>
                <a:spcPts val="600"/>
              </a:spcAft>
            </a:pPr>
            <a:r>
              <a:rPr lang="en-US" sz="1000" dirty="0"/>
              <a:t>www.StandUpPlacer.org</a:t>
            </a:r>
            <a:endParaRPr lang="en-US" sz="1000" spc="100" dirty="0"/>
          </a:p>
        </p:txBody>
      </p:sp>
      <p:sp>
        <p:nvSpPr>
          <p:cNvPr id="6" name="Slide Number Placeholder 5">
            <a:extLst>
              <a:ext uri="{FF2B5EF4-FFF2-40B4-BE49-F238E27FC236}">
                <a16:creationId xmlns:a16="http://schemas.microsoft.com/office/drawing/2014/main" id="{5D155DBC-D209-40AF-BEC8-16CCA7297244}"/>
              </a:ext>
            </a:extLst>
          </p:cNvPr>
          <p:cNvSpPr>
            <a:spLocks noGrp="1"/>
          </p:cNvSpPr>
          <p:nvPr>
            <p:ph type="sldNum" sz="quarter" idx="12"/>
          </p:nvPr>
        </p:nvSpPr>
        <p:spPr>
          <a:xfrm rot="5400000">
            <a:off x="9033635" y="3148837"/>
            <a:ext cx="5768976" cy="550800"/>
          </a:xfrm>
        </p:spPr>
        <p:txBody>
          <a:bodyPr>
            <a:normAutofit/>
          </a:bodyPr>
          <a:lstStyle/>
          <a:p>
            <a:pPr algn="ctr">
              <a:spcAft>
                <a:spcPts val="600"/>
              </a:spcAft>
            </a:pPr>
            <a:fld id="{2B084A15-0D1D-D54B-8AF7-816B7AF6F0DF}" type="slidenum">
              <a:rPr lang="en-US" sz="1000"/>
              <a:pPr algn="ctr">
                <a:spcAft>
                  <a:spcPts val="600"/>
                </a:spcAft>
              </a:pPr>
              <a:t>62</a:t>
            </a:fld>
            <a:endParaRPr lang="en-US" sz="1000"/>
          </a:p>
        </p:txBody>
      </p:sp>
      <p:sp>
        <p:nvSpPr>
          <p:cNvPr id="9" name="TextBox 8">
            <a:extLst>
              <a:ext uri="{FF2B5EF4-FFF2-40B4-BE49-F238E27FC236}">
                <a16:creationId xmlns:a16="http://schemas.microsoft.com/office/drawing/2014/main" id="{40B7F677-E007-EAAD-32E9-AC2DD856AE28}"/>
              </a:ext>
            </a:extLst>
          </p:cNvPr>
          <p:cNvSpPr txBox="1"/>
          <p:nvPr/>
        </p:nvSpPr>
        <p:spPr>
          <a:xfrm>
            <a:off x="1667094" y="5568920"/>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en.wikipedia.org/wiki/Placer_County,_California">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41773234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0C43-49A5-4C2A-B522-FE29D1A4C19E}"/>
              </a:ext>
            </a:extLst>
          </p:cNvPr>
          <p:cNvSpPr>
            <a:spLocks noGrp="1"/>
          </p:cNvSpPr>
          <p:nvPr>
            <p:ph type="ctrTitle"/>
          </p:nvPr>
        </p:nvSpPr>
        <p:spPr>
          <a:xfrm>
            <a:off x="2404669" y="2152074"/>
            <a:ext cx="7681440" cy="2059708"/>
          </a:xfrm>
        </p:spPr>
        <p:txBody>
          <a:bodyPr>
            <a:normAutofit/>
          </a:bodyPr>
          <a:lstStyle/>
          <a:p>
            <a:r>
              <a:rPr lang="en-US" sz="3400" b="1" dirty="0"/>
              <a:t>Often trafficking survivors connect with organizations initially as other survivor types, i.e., domestic violence or sexual assault survivors</a:t>
            </a:r>
            <a:r>
              <a:rPr lang="en-US" sz="3400" dirty="0"/>
              <a:t>.</a:t>
            </a:r>
          </a:p>
        </p:txBody>
      </p:sp>
    </p:spTree>
    <p:extLst>
      <p:ext uri="{BB962C8B-B14F-4D97-AF65-F5344CB8AC3E}">
        <p14:creationId xmlns:p14="http://schemas.microsoft.com/office/powerpoint/2010/main" val="31759151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3170A0-349D-936B-65EA-A0BB8CEC476F}"/>
              </a:ext>
            </a:extLst>
          </p:cNvPr>
          <p:cNvSpPr>
            <a:spLocks noGrp="1"/>
          </p:cNvSpPr>
          <p:nvPr>
            <p:ph type="title"/>
          </p:nvPr>
        </p:nvSpPr>
        <p:spPr>
          <a:xfrm>
            <a:off x="635000" y="640823"/>
            <a:ext cx="3418659" cy="5583148"/>
          </a:xfrm>
        </p:spPr>
        <p:txBody>
          <a:bodyPr anchor="ctr">
            <a:normAutofit/>
          </a:bodyPr>
          <a:lstStyle/>
          <a:p>
            <a:r>
              <a:rPr lang="en-US" sz="5000"/>
              <a:t>Recognizing sex trafficking</a:t>
            </a:r>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4F73F1B3-EF30-2CB0-D86B-E80F3D068120}"/>
              </a:ext>
            </a:extLst>
          </p:cNvPr>
          <p:cNvSpPr>
            <a:spLocks noGrp="1"/>
          </p:cNvSpPr>
          <p:nvPr>
            <p:ph type="dt" sz="half" idx="10"/>
          </p:nvPr>
        </p:nvSpPr>
        <p:spPr>
          <a:xfrm>
            <a:off x="838200" y="6356350"/>
            <a:ext cx="2743200" cy="365125"/>
          </a:xfrm>
        </p:spPr>
        <p:txBody>
          <a:bodyPr>
            <a:normAutofit/>
          </a:bodyPr>
          <a:lstStyle/>
          <a:p>
            <a:pPr>
              <a:spcAft>
                <a:spcPts val="600"/>
              </a:spcAft>
            </a:pPr>
            <a:fld id="{3568CD38-9A1E-F74B-B656-1A70223E9081}" type="datetime1">
              <a:rPr lang="en-US" smtClean="0"/>
              <a:pPr>
                <a:spcAft>
                  <a:spcPts val="600"/>
                </a:spcAft>
              </a:pPr>
              <a:t>5/21/2026</a:t>
            </a:fld>
            <a:endParaRPr lang="en-US"/>
          </a:p>
        </p:txBody>
      </p:sp>
      <p:sp>
        <p:nvSpPr>
          <p:cNvPr id="5" name="Footer Placeholder 4">
            <a:extLst>
              <a:ext uri="{FF2B5EF4-FFF2-40B4-BE49-F238E27FC236}">
                <a16:creationId xmlns:a16="http://schemas.microsoft.com/office/drawing/2014/main" id="{11DFAB20-4E27-CA5B-03A9-1EB7CDCD6635}"/>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www.StandUpPlacer.org</a:t>
            </a:r>
            <a:endParaRPr lang="en-US" spc="100"/>
          </a:p>
        </p:txBody>
      </p:sp>
      <p:sp>
        <p:nvSpPr>
          <p:cNvPr id="6" name="Slide Number Placeholder 5">
            <a:extLst>
              <a:ext uri="{FF2B5EF4-FFF2-40B4-BE49-F238E27FC236}">
                <a16:creationId xmlns:a16="http://schemas.microsoft.com/office/drawing/2014/main" id="{72828B06-449D-B7DB-C310-E912A73902E1}"/>
              </a:ext>
            </a:extLst>
          </p:cNvPr>
          <p:cNvSpPr>
            <a:spLocks noGrp="1"/>
          </p:cNvSpPr>
          <p:nvPr>
            <p:ph type="sldNum" sz="quarter" idx="12"/>
          </p:nvPr>
        </p:nvSpPr>
        <p:spPr>
          <a:xfrm>
            <a:off x="8610600" y="6356350"/>
            <a:ext cx="2743200" cy="365125"/>
          </a:xfrm>
        </p:spPr>
        <p:txBody>
          <a:bodyPr>
            <a:normAutofit/>
          </a:bodyPr>
          <a:lstStyle/>
          <a:p>
            <a:pPr>
              <a:spcAft>
                <a:spcPts val="600"/>
              </a:spcAft>
            </a:pPr>
            <a:fld id="{2B084A15-0D1D-D54B-8AF7-816B7AF6F0DF}" type="slidenum">
              <a:rPr lang="en-US" smtClean="0"/>
              <a:pPr>
                <a:spcAft>
                  <a:spcPts val="600"/>
                </a:spcAft>
              </a:pPr>
              <a:t>64</a:t>
            </a:fld>
            <a:endParaRPr lang="en-US"/>
          </a:p>
        </p:txBody>
      </p:sp>
      <p:graphicFrame>
        <p:nvGraphicFramePr>
          <p:cNvPr id="8" name="Content Placeholder 2">
            <a:extLst>
              <a:ext uri="{FF2B5EF4-FFF2-40B4-BE49-F238E27FC236}">
                <a16:creationId xmlns:a16="http://schemas.microsoft.com/office/drawing/2014/main" id="{A8BBC5FD-02CA-02AF-4050-171280C2B5DA}"/>
              </a:ext>
            </a:extLst>
          </p:cNvPr>
          <p:cNvGraphicFramePr>
            <a:graphicFrameLocks noGrp="1"/>
          </p:cNvGraphicFramePr>
          <p:nvPr>
            <p:ph idx="1"/>
            <p:extLst>
              <p:ext uri="{D42A27DB-BD31-4B8C-83A1-F6EECF244321}">
                <p14:modId xmlns:p14="http://schemas.microsoft.com/office/powerpoint/2010/main" val="176646598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61490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3180" y="1009507"/>
            <a:ext cx="11192933" cy="5529569"/>
          </a:xfrm>
          <a:prstGeom prst="rect">
            <a:avLst/>
          </a:prstGeom>
        </p:spPr>
        <p:txBody>
          <a:bodyPr vert="horz" wrap="square" lIns="0" tIns="8043" rIns="0" bIns="0" rtlCol="0">
            <a:spAutoFit/>
          </a:bodyPr>
          <a:lstStyle/>
          <a:p>
            <a:pPr marL="110072">
              <a:spcBef>
                <a:spcPts val="63"/>
              </a:spcBef>
            </a:pPr>
            <a:endParaRPr lang="en-US" sz="2000" spc="87" dirty="0">
              <a:latin typeface="Calibri"/>
              <a:cs typeface="Calibri"/>
            </a:endParaRPr>
          </a:p>
          <a:p>
            <a:pPr marL="110072">
              <a:spcBef>
                <a:spcPts val="63"/>
              </a:spcBef>
            </a:pPr>
            <a:r>
              <a:rPr sz="2000" spc="87" dirty="0">
                <a:latin typeface="Calibri"/>
                <a:cs typeface="Calibri"/>
              </a:rPr>
              <a:t>Acting</a:t>
            </a:r>
            <a:r>
              <a:rPr sz="2000" spc="27" dirty="0">
                <a:latin typeface="Calibri"/>
                <a:cs typeface="Calibri"/>
              </a:rPr>
              <a:t> </a:t>
            </a:r>
            <a:r>
              <a:rPr sz="2000" spc="60" dirty="0">
                <a:latin typeface="Calibri"/>
                <a:cs typeface="Calibri"/>
              </a:rPr>
              <a:t>fearful,</a:t>
            </a:r>
            <a:r>
              <a:rPr sz="2000" spc="27" dirty="0">
                <a:latin typeface="Calibri"/>
                <a:cs typeface="Calibri"/>
              </a:rPr>
              <a:t> </a:t>
            </a:r>
            <a:r>
              <a:rPr sz="2000" spc="87" dirty="0">
                <a:latin typeface="Calibri"/>
                <a:cs typeface="Calibri"/>
              </a:rPr>
              <a:t>anxious,</a:t>
            </a:r>
            <a:r>
              <a:rPr sz="2000" spc="27" dirty="0">
                <a:latin typeface="Calibri"/>
                <a:cs typeface="Calibri"/>
              </a:rPr>
              <a:t> </a:t>
            </a:r>
            <a:r>
              <a:rPr sz="2000" spc="37" dirty="0">
                <a:latin typeface="Calibri"/>
                <a:cs typeface="Calibri"/>
              </a:rPr>
              <a:t>or</a:t>
            </a:r>
            <a:r>
              <a:rPr sz="2000" spc="27" dirty="0">
                <a:latin typeface="Calibri"/>
                <a:cs typeface="Calibri"/>
              </a:rPr>
              <a:t> </a:t>
            </a:r>
            <a:r>
              <a:rPr sz="2000" spc="63" dirty="0">
                <a:latin typeface="Calibri"/>
                <a:cs typeface="Calibri"/>
              </a:rPr>
              <a:t>angry</a:t>
            </a:r>
            <a:endParaRPr sz="2000" dirty="0">
              <a:latin typeface="Calibri"/>
              <a:cs typeface="Calibri"/>
            </a:endParaRPr>
          </a:p>
          <a:p>
            <a:pPr marL="110072" marR="6985773">
              <a:lnSpc>
                <a:spcPct val="164600"/>
              </a:lnSpc>
            </a:pPr>
            <a:r>
              <a:rPr sz="2000" spc="87" dirty="0">
                <a:latin typeface="Calibri"/>
                <a:cs typeface="Calibri"/>
              </a:rPr>
              <a:t>Unable</a:t>
            </a:r>
            <a:r>
              <a:rPr sz="2000" spc="17" dirty="0">
                <a:latin typeface="Calibri"/>
                <a:cs typeface="Calibri"/>
              </a:rPr>
              <a:t> </a:t>
            </a:r>
            <a:r>
              <a:rPr sz="2000" spc="40" dirty="0">
                <a:latin typeface="Calibri"/>
                <a:cs typeface="Calibri"/>
              </a:rPr>
              <a:t>to</a:t>
            </a:r>
            <a:r>
              <a:rPr sz="2000" spc="20" dirty="0">
                <a:latin typeface="Calibri"/>
                <a:cs typeface="Calibri"/>
              </a:rPr>
              <a:t> </a:t>
            </a:r>
            <a:r>
              <a:rPr sz="2000" spc="123" dirty="0">
                <a:latin typeface="Calibri"/>
                <a:cs typeface="Calibri"/>
              </a:rPr>
              <a:t>speak</a:t>
            </a:r>
            <a:r>
              <a:rPr sz="2000" spc="20" dirty="0">
                <a:latin typeface="Calibri"/>
                <a:cs typeface="Calibri"/>
              </a:rPr>
              <a:t> </a:t>
            </a:r>
            <a:r>
              <a:rPr sz="2000" spc="67" dirty="0">
                <a:latin typeface="Calibri"/>
                <a:cs typeface="Calibri"/>
              </a:rPr>
              <a:t>on</a:t>
            </a:r>
            <a:r>
              <a:rPr sz="2000" spc="20" dirty="0">
                <a:latin typeface="Calibri"/>
                <a:cs typeface="Calibri"/>
              </a:rPr>
              <a:t> </a:t>
            </a:r>
            <a:r>
              <a:rPr sz="2000" spc="53" dirty="0">
                <a:latin typeface="Calibri"/>
                <a:cs typeface="Calibri"/>
              </a:rPr>
              <a:t>their</a:t>
            </a:r>
            <a:r>
              <a:rPr sz="2000" spc="20" dirty="0">
                <a:latin typeface="Calibri"/>
                <a:cs typeface="Calibri"/>
              </a:rPr>
              <a:t> </a:t>
            </a:r>
            <a:r>
              <a:rPr sz="2000" spc="76" dirty="0">
                <a:latin typeface="Calibri"/>
                <a:cs typeface="Calibri"/>
              </a:rPr>
              <a:t>own</a:t>
            </a:r>
            <a:r>
              <a:rPr sz="2000" spc="20" dirty="0">
                <a:latin typeface="Calibri"/>
                <a:cs typeface="Calibri"/>
              </a:rPr>
              <a:t> </a:t>
            </a:r>
            <a:r>
              <a:rPr sz="2000" spc="73" dirty="0">
                <a:latin typeface="Calibri"/>
                <a:cs typeface="Calibri"/>
              </a:rPr>
              <a:t>behalf </a:t>
            </a:r>
            <a:r>
              <a:rPr sz="2000" spc="103" dirty="0">
                <a:latin typeface="Calibri"/>
                <a:cs typeface="Calibri"/>
              </a:rPr>
              <a:t>Evidence</a:t>
            </a:r>
            <a:r>
              <a:rPr sz="2000" spc="23" dirty="0">
                <a:latin typeface="Calibri"/>
                <a:cs typeface="Calibri"/>
              </a:rPr>
              <a:t> </a:t>
            </a:r>
            <a:r>
              <a:rPr sz="2000" spc="40" dirty="0">
                <a:latin typeface="Calibri"/>
                <a:cs typeface="Calibri"/>
              </a:rPr>
              <a:t>of</a:t>
            </a:r>
            <a:r>
              <a:rPr sz="2000" spc="23" dirty="0">
                <a:latin typeface="Calibri"/>
                <a:cs typeface="Calibri"/>
              </a:rPr>
              <a:t> </a:t>
            </a:r>
            <a:r>
              <a:rPr sz="2000" spc="83" dirty="0">
                <a:latin typeface="Calibri"/>
                <a:cs typeface="Calibri"/>
              </a:rPr>
              <a:t>being</a:t>
            </a:r>
            <a:r>
              <a:rPr sz="2000" spc="23" dirty="0">
                <a:latin typeface="Calibri"/>
                <a:cs typeface="Calibri"/>
              </a:rPr>
              <a:t> </a:t>
            </a:r>
            <a:r>
              <a:rPr sz="2000" spc="67" dirty="0">
                <a:latin typeface="Calibri"/>
                <a:cs typeface="Calibri"/>
              </a:rPr>
              <a:t>controlled</a:t>
            </a:r>
            <a:endParaRPr sz="2000" dirty="0">
              <a:latin typeface="Calibri"/>
              <a:cs typeface="Calibri"/>
            </a:endParaRPr>
          </a:p>
          <a:p>
            <a:pPr marL="110072" marR="8378609">
              <a:lnSpc>
                <a:spcPct val="164600"/>
              </a:lnSpc>
            </a:pPr>
            <a:r>
              <a:rPr sz="2000" spc="130" dirty="0">
                <a:latin typeface="Calibri"/>
                <a:cs typeface="Calibri"/>
              </a:rPr>
              <a:t>Signs</a:t>
            </a:r>
            <a:r>
              <a:rPr sz="2000" spc="20" dirty="0">
                <a:latin typeface="Calibri"/>
                <a:cs typeface="Calibri"/>
              </a:rPr>
              <a:t> </a:t>
            </a:r>
            <a:r>
              <a:rPr sz="2000" spc="40" dirty="0">
                <a:latin typeface="Calibri"/>
                <a:cs typeface="Calibri"/>
              </a:rPr>
              <a:t>of</a:t>
            </a:r>
            <a:r>
              <a:rPr sz="2000" spc="20" dirty="0">
                <a:latin typeface="Calibri"/>
                <a:cs typeface="Calibri"/>
              </a:rPr>
              <a:t> </a:t>
            </a:r>
            <a:r>
              <a:rPr sz="2000" spc="100" dirty="0">
                <a:latin typeface="Calibri"/>
                <a:cs typeface="Calibri"/>
              </a:rPr>
              <a:t>abuse </a:t>
            </a:r>
            <a:r>
              <a:rPr sz="2000" spc="113" dirty="0">
                <a:latin typeface="Calibri"/>
                <a:cs typeface="Calibri"/>
              </a:rPr>
              <a:t>Inconsistency</a:t>
            </a:r>
            <a:r>
              <a:rPr sz="2000" spc="33" dirty="0">
                <a:latin typeface="Calibri"/>
                <a:cs typeface="Calibri"/>
              </a:rPr>
              <a:t> </a:t>
            </a:r>
            <a:r>
              <a:rPr sz="2000" spc="60" dirty="0">
                <a:latin typeface="Calibri"/>
                <a:cs typeface="Calibri"/>
              </a:rPr>
              <a:t>in</a:t>
            </a:r>
            <a:r>
              <a:rPr sz="2000" spc="37" dirty="0">
                <a:latin typeface="Calibri"/>
                <a:cs typeface="Calibri"/>
              </a:rPr>
              <a:t> </a:t>
            </a:r>
            <a:r>
              <a:rPr sz="2000" spc="80" dirty="0">
                <a:latin typeface="Calibri"/>
                <a:cs typeface="Calibri"/>
              </a:rPr>
              <a:t>stories</a:t>
            </a:r>
            <a:endParaRPr sz="2000" dirty="0">
              <a:latin typeface="Calibri"/>
              <a:cs typeface="Calibri"/>
            </a:endParaRPr>
          </a:p>
          <a:p>
            <a:pPr marL="110072" marR="6867657">
              <a:lnSpc>
                <a:spcPct val="164600"/>
              </a:lnSpc>
            </a:pPr>
            <a:r>
              <a:rPr sz="2000" spc="87" dirty="0">
                <a:latin typeface="Calibri"/>
                <a:cs typeface="Calibri"/>
              </a:rPr>
              <a:t>Threatened</a:t>
            </a:r>
            <a:r>
              <a:rPr sz="2000" spc="20" dirty="0">
                <a:latin typeface="Calibri"/>
                <a:cs typeface="Calibri"/>
              </a:rPr>
              <a:t> </a:t>
            </a:r>
            <a:r>
              <a:rPr sz="2000" spc="60" dirty="0">
                <a:latin typeface="Calibri"/>
                <a:cs typeface="Calibri"/>
              </a:rPr>
              <a:t>with</a:t>
            </a:r>
            <a:r>
              <a:rPr sz="2000" spc="23" dirty="0">
                <a:latin typeface="Calibri"/>
                <a:cs typeface="Calibri"/>
              </a:rPr>
              <a:t> </a:t>
            </a:r>
            <a:r>
              <a:rPr sz="2000" spc="87" dirty="0">
                <a:latin typeface="Calibri"/>
                <a:cs typeface="Calibri"/>
              </a:rPr>
              <a:t>harm</a:t>
            </a:r>
            <a:r>
              <a:rPr sz="2000" spc="23" dirty="0">
                <a:latin typeface="Calibri"/>
                <a:cs typeface="Calibri"/>
              </a:rPr>
              <a:t> </a:t>
            </a:r>
            <a:r>
              <a:rPr sz="2000" spc="37" dirty="0">
                <a:latin typeface="Calibri"/>
                <a:cs typeface="Calibri"/>
              </a:rPr>
              <a:t>or</a:t>
            </a:r>
            <a:r>
              <a:rPr sz="2000" spc="23" dirty="0">
                <a:latin typeface="Calibri"/>
                <a:cs typeface="Calibri"/>
              </a:rPr>
              <a:t> </a:t>
            </a:r>
            <a:r>
              <a:rPr sz="2000" spc="57" dirty="0">
                <a:latin typeface="Calibri"/>
                <a:cs typeface="Calibri"/>
              </a:rPr>
              <a:t>deportation </a:t>
            </a:r>
            <a:r>
              <a:rPr sz="2000" spc="107" dirty="0">
                <a:latin typeface="Calibri"/>
                <a:cs typeface="Calibri"/>
              </a:rPr>
              <a:t>Lives</a:t>
            </a:r>
            <a:r>
              <a:rPr sz="2000" spc="23" dirty="0">
                <a:latin typeface="Calibri"/>
                <a:cs typeface="Calibri"/>
              </a:rPr>
              <a:t> </a:t>
            </a:r>
            <a:r>
              <a:rPr sz="2000" spc="93" dirty="0">
                <a:latin typeface="Calibri"/>
                <a:cs typeface="Calibri"/>
              </a:rPr>
              <a:t>and</a:t>
            </a:r>
            <a:r>
              <a:rPr sz="2000" spc="23" dirty="0">
                <a:latin typeface="Calibri"/>
                <a:cs typeface="Calibri"/>
              </a:rPr>
              <a:t> </a:t>
            </a:r>
            <a:r>
              <a:rPr sz="2000" spc="97" dirty="0">
                <a:latin typeface="Calibri"/>
                <a:cs typeface="Calibri"/>
              </a:rPr>
              <a:t>works</a:t>
            </a:r>
            <a:r>
              <a:rPr sz="2000" spc="27" dirty="0">
                <a:latin typeface="Calibri"/>
                <a:cs typeface="Calibri"/>
              </a:rPr>
              <a:t> </a:t>
            </a:r>
            <a:r>
              <a:rPr sz="2000" spc="60" dirty="0">
                <a:latin typeface="Calibri"/>
                <a:cs typeface="Calibri"/>
              </a:rPr>
              <a:t>in</a:t>
            </a:r>
            <a:r>
              <a:rPr sz="2000" spc="23" dirty="0">
                <a:latin typeface="Calibri"/>
                <a:cs typeface="Calibri"/>
              </a:rPr>
              <a:t> </a:t>
            </a:r>
            <a:r>
              <a:rPr sz="2000" spc="67" dirty="0">
                <a:latin typeface="Calibri"/>
                <a:cs typeface="Calibri"/>
              </a:rPr>
              <a:t>the</a:t>
            </a:r>
            <a:r>
              <a:rPr sz="2000" spc="27" dirty="0">
                <a:latin typeface="Calibri"/>
                <a:cs typeface="Calibri"/>
              </a:rPr>
              <a:t> </a:t>
            </a:r>
            <a:r>
              <a:rPr sz="2000" spc="130" dirty="0">
                <a:latin typeface="Calibri"/>
                <a:cs typeface="Calibri"/>
              </a:rPr>
              <a:t>same</a:t>
            </a:r>
            <a:r>
              <a:rPr sz="2000" spc="23" dirty="0">
                <a:latin typeface="Calibri"/>
                <a:cs typeface="Calibri"/>
              </a:rPr>
              <a:t> </a:t>
            </a:r>
            <a:r>
              <a:rPr sz="2000" spc="87" dirty="0">
                <a:latin typeface="Calibri"/>
                <a:cs typeface="Calibri"/>
              </a:rPr>
              <a:t>place.</a:t>
            </a:r>
            <a:endParaRPr sz="2000" dirty="0">
              <a:latin typeface="Calibri"/>
              <a:cs typeface="Calibri"/>
            </a:endParaRPr>
          </a:p>
          <a:p>
            <a:pPr marL="36831">
              <a:spcBef>
                <a:spcPts val="2377"/>
              </a:spcBef>
            </a:pPr>
            <a:r>
              <a:rPr sz="3934" spc="177" dirty="0">
                <a:solidFill>
                  <a:srgbClr val="FF904D"/>
                </a:solidFill>
                <a:latin typeface="Calibri"/>
                <a:cs typeface="Calibri"/>
              </a:rPr>
              <a:t>Identifying</a:t>
            </a:r>
            <a:r>
              <a:rPr sz="3934" spc="53" dirty="0">
                <a:solidFill>
                  <a:srgbClr val="FF904D"/>
                </a:solidFill>
                <a:latin typeface="Calibri"/>
                <a:cs typeface="Calibri"/>
              </a:rPr>
              <a:t> </a:t>
            </a:r>
            <a:r>
              <a:rPr sz="3934" spc="160" dirty="0">
                <a:solidFill>
                  <a:srgbClr val="FF904D"/>
                </a:solidFill>
                <a:latin typeface="Calibri"/>
                <a:cs typeface="Calibri"/>
              </a:rPr>
              <a:t>survivors</a:t>
            </a:r>
            <a:endParaRPr sz="3934" dirty="0">
              <a:latin typeface="Calibri"/>
              <a:cs typeface="Calibri"/>
            </a:endParaRPr>
          </a:p>
          <a:p>
            <a:pPr marL="8467" marR="3387">
              <a:lnSpc>
                <a:spcPct val="164400"/>
              </a:lnSpc>
              <a:spcBef>
                <a:spcPts val="646"/>
              </a:spcBef>
              <a:tabLst>
                <a:tab pos="8940824" algn="l"/>
              </a:tabLst>
            </a:pPr>
            <a:r>
              <a:rPr spc="76" dirty="0">
                <a:latin typeface="Calibri"/>
                <a:cs typeface="Calibri"/>
              </a:rPr>
              <a:t>Survivors</a:t>
            </a:r>
            <a:r>
              <a:rPr spc="63" dirty="0">
                <a:latin typeface="Calibri"/>
                <a:cs typeface="Calibri"/>
              </a:rPr>
              <a:t> </a:t>
            </a:r>
            <a:r>
              <a:rPr spc="40" dirty="0">
                <a:latin typeface="Calibri"/>
                <a:cs typeface="Calibri"/>
              </a:rPr>
              <a:t>of</a:t>
            </a:r>
            <a:r>
              <a:rPr spc="67" dirty="0">
                <a:latin typeface="Calibri"/>
                <a:cs typeface="Calibri"/>
              </a:rPr>
              <a:t> </a:t>
            </a:r>
            <a:r>
              <a:rPr spc="60" dirty="0">
                <a:latin typeface="Calibri"/>
                <a:cs typeface="Calibri"/>
              </a:rPr>
              <a:t>trafficking</a:t>
            </a:r>
            <a:r>
              <a:rPr spc="67" dirty="0">
                <a:latin typeface="Calibri"/>
                <a:cs typeface="Calibri"/>
              </a:rPr>
              <a:t> </a:t>
            </a:r>
            <a:r>
              <a:rPr spc="90" dirty="0">
                <a:latin typeface="Calibri"/>
                <a:cs typeface="Calibri"/>
              </a:rPr>
              <a:t>may</a:t>
            </a:r>
            <a:r>
              <a:rPr spc="63" dirty="0">
                <a:latin typeface="Calibri"/>
                <a:cs typeface="Calibri"/>
              </a:rPr>
              <a:t> </a:t>
            </a:r>
            <a:r>
              <a:rPr spc="50" dirty="0">
                <a:latin typeface="Calibri"/>
                <a:cs typeface="Calibri"/>
              </a:rPr>
              <a:t>not</a:t>
            </a:r>
            <a:r>
              <a:rPr spc="67" dirty="0">
                <a:latin typeface="Calibri"/>
                <a:cs typeface="Calibri"/>
              </a:rPr>
              <a:t> </a:t>
            </a:r>
            <a:r>
              <a:rPr spc="100" dirty="0">
                <a:latin typeface="Calibri"/>
                <a:cs typeface="Calibri"/>
              </a:rPr>
              <a:t>self-</a:t>
            </a:r>
            <a:r>
              <a:rPr spc="50" dirty="0">
                <a:latin typeface="Calibri"/>
                <a:cs typeface="Calibri"/>
              </a:rPr>
              <a:t>identify</a:t>
            </a:r>
            <a:r>
              <a:rPr spc="67" dirty="0">
                <a:latin typeface="Calibri"/>
                <a:cs typeface="Calibri"/>
              </a:rPr>
              <a:t> </a:t>
            </a:r>
            <a:r>
              <a:rPr spc="83" dirty="0">
                <a:latin typeface="Calibri"/>
                <a:cs typeface="Calibri"/>
              </a:rPr>
              <a:t>and</a:t>
            </a:r>
            <a:r>
              <a:rPr spc="67" dirty="0">
                <a:latin typeface="Calibri"/>
                <a:cs typeface="Calibri"/>
              </a:rPr>
              <a:t> </a:t>
            </a:r>
            <a:r>
              <a:rPr spc="90" dirty="0">
                <a:latin typeface="Calibri"/>
                <a:cs typeface="Calibri"/>
              </a:rPr>
              <a:t>may</a:t>
            </a:r>
            <a:r>
              <a:rPr spc="63" dirty="0">
                <a:latin typeface="Calibri"/>
                <a:cs typeface="Calibri"/>
              </a:rPr>
              <a:t> </a:t>
            </a:r>
            <a:r>
              <a:rPr spc="83" dirty="0">
                <a:latin typeface="Calibri"/>
                <a:cs typeface="Calibri"/>
              </a:rPr>
              <a:t>resist</a:t>
            </a:r>
            <a:r>
              <a:rPr spc="67" dirty="0">
                <a:latin typeface="Calibri"/>
                <a:cs typeface="Calibri"/>
              </a:rPr>
              <a:t> </a:t>
            </a:r>
            <a:r>
              <a:rPr spc="57" dirty="0">
                <a:latin typeface="Calibri"/>
                <a:cs typeface="Calibri"/>
              </a:rPr>
              <a:t>efforts</a:t>
            </a:r>
            <a:r>
              <a:rPr spc="67" dirty="0">
                <a:latin typeface="Calibri"/>
                <a:cs typeface="Calibri"/>
              </a:rPr>
              <a:t> </a:t>
            </a:r>
            <a:r>
              <a:rPr spc="40" dirty="0">
                <a:latin typeface="Calibri"/>
                <a:cs typeface="Calibri"/>
              </a:rPr>
              <a:t>to</a:t>
            </a:r>
            <a:r>
              <a:rPr spc="67" dirty="0">
                <a:latin typeface="Calibri"/>
                <a:cs typeface="Calibri"/>
              </a:rPr>
              <a:t> force</a:t>
            </a:r>
            <a:r>
              <a:rPr spc="63" dirty="0">
                <a:latin typeface="Calibri"/>
                <a:cs typeface="Calibri"/>
              </a:rPr>
              <a:t> </a:t>
            </a:r>
            <a:r>
              <a:rPr spc="76" dirty="0">
                <a:latin typeface="Calibri"/>
                <a:cs typeface="Calibri"/>
              </a:rPr>
              <a:t>disclosure.</a:t>
            </a:r>
            <a:r>
              <a:rPr dirty="0">
                <a:latin typeface="Calibri"/>
                <a:cs typeface="Calibri"/>
              </a:rPr>
              <a:t>	</a:t>
            </a:r>
            <a:r>
              <a:rPr spc="40" dirty="0">
                <a:latin typeface="Calibri"/>
                <a:cs typeface="Calibri"/>
              </a:rPr>
              <a:t>Meeting</a:t>
            </a:r>
            <a:r>
              <a:rPr spc="60" dirty="0">
                <a:latin typeface="Calibri"/>
                <a:cs typeface="Calibri"/>
              </a:rPr>
              <a:t> the</a:t>
            </a:r>
            <a:r>
              <a:rPr spc="63" dirty="0">
                <a:latin typeface="Calibri"/>
                <a:cs typeface="Calibri"/>
              </a:rPr>
              <a:t> </a:t>
            </a:r>
            <a:r>
              <a:rPr b="1" spc="107" dirty="0">
                <a:latin typeface="Calibri"/>
                <a:cs typeface="Calibri"/>
              </a:rPr>
              <a:t>stated</a:t>
            </a:r>
            <a:r>
              <a:rPr b="1" spc="63" dirty="0">
                <a:latin typeface="Calibri"/>
                <a:cs typeface="Calibri"/>
              </a:rPr>
              <a:t> </a:t>
            </a:r>
            <a:r>
              <a:rPr b="1" spc="40" dirty="0">
                <a:latin typeface="Calibri"/>
                <a:cs typeface="Calibri"/>
              </a:rPr>
              <a:t>or </a:t>
            </a:r>
            <a:r>
              <a:rPr b="1" spc="97" dirty="0">
                <a:latin typeface="Calibri"/>
                <a:cs typeface="Calibri"/>
              </a:rPr>
              <a:t>immediate</a:t>
            </a:r>
            <a:r>
              <a:rPr b="1" spc="23" dirty="0">
                <a:latin typeface="Calibri"/>
                <a:cs typeface="Calibri"/>
              </a:rPr>
              <a:t> </a:t>
            </a:r>
            <a:r>
              <a:rPr b="1" spc="117" dirty="0">
                <a:latin typeface="Calibri"/>
                <a:cs typeface="Calibri"/>
              </a:rPr>
              <a:t>needs</a:t>
            </a:r>
            <a:r>
              <a:rPr b="1" spc="27" dirty="0">
                <a:latin typeface="Calibri"/>
                <a:cs typeface="Calibri"/>
              </a:rPr>
              <a:t> </a:t>
            </a:r>
            <a:r>
              <a:rPr spc="40" dirty="0">
                <a:latin typeface="Calibri"/>
                <a:cs typeface="Calibri"/>
              </a:rPr>
              <a:t>of</a:t>
            </a:r>
            <a:r>
              <a:rPr spc="23" dirty="0">
                <a:latin typeface="Calibri"/>
                <a:cs typeface="Calibri"/>
              </a:rPr>
              <a:t> </a:t>
            </a:r>
            <a:r>
              <a:rPr spc="60" dirty="0">
                <a:latin typeface="Calibri"/>
                <a:cs typeface="Calibri"/>
              </a:rPr>
              <a:t>the</a:t>
            </a:r>
            <a:r>
              <a:rPr spc="27" dirty="0">
                <a:latin typeface="Calibri"/>
                <a:cs typeface="Calibri"/>
              </a:rPr>
              <a:t> </a:t>
            </a:r>
            <a:r>
              <a:rPr spc="83" dirty="0">
                <a:latin typeface="Calibri"/>
                <a:cs typeface="Calibri"/>
              </a:rPr>
              <a:t>person</a:t>
            </a:r>
            <a:r>
              <a:rPr spc="23" dirty="0">
                <a:latin typeface="Calibri"/>
                <a:cs typeface="Calibri"/>
              </a:rPr>
              <a:t> </a:t>
            </a:r>
            <a:r>
              <a:rPr spc="60" dirty="0">
                <a:latin typeface="Calibri"/>
                <a:cs typeface="Calibri"/>
              </a:rPr>
              <a:t>will</a:t>
            </a:r>
            <a:r>
              <a:rPr spc="27" dirty="0">
                <a:latin typeface="Calibri"/>
                <a:cs typeface="Calibri"/>
              </a:rPr>
              <a:t> </a:t>
            </a:r>
            <a:r>
              <a:rPr spc="76" dirty="0">
                <a:latin typeface="Calibri"/>
                <a:cs typeface="Calibri"/>
              </a:rPr>
              <a:t>help</a:t>
            </a:r>
            <a:r>
              <a:rPr spc="23" dirty="0">
                <a:latin typeface="Calibri"/>
                <a:cs typeface="Calibri"/>
              </a:rPr>
              <a:t> </a:t>
            </a:r>
            <a:r>
              <a:rPr spc="76" dirty="0">
                <a:latin typeface="Calibri"/>
                <a:cs typeface="Calibri"/>
              </a:rPr>
              <a:t>create</a:t>
            </a:r>
            <a:r>
              <a:rPr spc="27" dirty="0">
                <a:latin typeface="Calibri"/>
                <a:cs typeface="Calibri"/>
              </a:rPr>
              <a:t> </a:t>
            </a:r>
            <a:r>
              <a:rPr spc="60" dirty="0">
                <a:latin typeface="Calibri"/>
                <a:cs typeface="Calibri"/>
              </a:rPr>
              <a:t>the</a:t>
            </a:r>
            <a:r>
              <a:rPr spc="23" dirty="0">
                <a:latin typeface="Calibri"/>
                <a:cs typeface="Calibri"/>
              </a:rPr>
              <a:t> </a:t>
            </a:r>
            <a:r>
              <a:rPr spc="73" dirty="0">
                <a:latin typeface="Calibri"/>
                <a:cs typeface="Calibri"/>
              </a:rPr>
              <a:t>conditions</a:t>
            </a:r>
            <a:r>
              <a:rPr spc="27" dirty="0">
                <a:latin typeface="Calibri"/>
                <a:cs typeface="Calibri"/>
              </a:rPr>
              <a:t> </a:t>
            </a:r>
            <a:r>
              <a:rPr spc="33" dirty="0">
                <a:latin typeface="Calibri"/>
                <a:cs typeface="Calibri"/>
              </a:rPr>
              <a:t>for</a:t>
            </a:r>
            <a:r>
              <a:rPr spc="23" dirty="0">
                <a:latin typeface="Calibri"/>
                <a:cs typeface="Calibri"/>
              </a:rPr>
              <a:t> </a:t>
            </a:r>
            <a:r>
              <a:rPr spc="76" dirty="0">
                <a:latin typeface="Calibri"/>
                <a:cs typeface="Calibri"/>
              </a:rPr>
              <a:t>disclosure.</a:t>
            </a:r>
            <a:endParaRPr dirty="0">
              <a:latin typeface="Calibri"/>
              <a:cs typeface="Calibri"/>
            </a:endParaRPr>
          </a:p>
        </p:txBody>
      </p:sp>
      <p:sp>
        <p:nvSpPr>
          <p:cNvPr id="3" name="object 3"/>
          <p:cNvSpPr txBox="1">
            <a:spLocks noGrp="1"/>
          </p:cNvSpPr>
          <p:nvPr>
            <p:ph type="title"/>
          </p:nvPr>
        </p:nvSpPr>
        <p:spPr>
          <a:xfrm>
            <a:off x="651933" y="390738"/>
            <a:ext cx="4450927" cy="613972"/>
          </a:xfrm>
          <a:prstGeom prst="rect">
            <a:avLst/>
          </a:prstGeom>
        </p:spPr>
        <p:txBody>
          <a:bodyPr vert="horz" wrap="square" lIns="0" tIns="8467" rIns="0" bIns="0" rtlCol="0" anchor="ctr">
            <a:spAutoFit/>
          </a:bodyPr>
          <a:lstStyle/>
          <a:p>
            <a:pPr marL="8467">
              <a:lnSpc>
                <a:spcPct val="100000"/>
              </a:lnSpc>
              <a:spcBef>
                <a:spcPts val="67"/>
              </a:spcBef>
            </a:pPr>
            <a:r>
              <a:rPr sz="3934" spc="150" dirty="0">
                <a:latin typeface="Calibri"/>
                <a:cs typeface="Calibri"/>
              </a:rPr>
              <a:t>Potential</a:t>
            </a:r>
            <a:r>
              <a:rPr sz="3934" spc="47" dirty="0">
                <a:latin typeface="Calibri"/>
                <a:cs typeface="Calibri"/>
              </a:rPr>
              <a:t> </a:t>
            </a:r>
            <a:r>
              <a:rPr sz="3934" spc="203" dirty="0">
                <a:latin typeface="Calibri"/>
                <a:cs typeface="Calibri"/>
              </a:rPr>
              <a:t>Indicators</a:t>
            </a:r>
            <a:endParaRPr sz="3934">
              <a:latin typeface="Calibri"/>
              <a:cs typeface="Calibri"/>
            </a:endParaRPr>
          </a:p>
        </p:txBody>
      </p:sp>
      <p:sp>
        <p:nvSpPr>
          <p:cNvPr id="4" name="object 4"/>
          <p:cNvSpPr/>
          <p:nvPr/>
        </p:nvSpPr>
        <p:spPr>
          <a:xfrm>
            <a:off x="1" y="0"/>
            <a:ext cx="6225963" cy="300567"/>
          </a:xfrm>
          <a:custGeom>
            <a:avLst/>
            <a:gdLst/>
            <a:ahLst/>
            <a:cxnLst/>
            <a:rect l="l" t="t" r="r" b="b"/>
            <a:pathLst>
              <a:path w="9338945" h="450850">
                <a:moveTo>
                  <a:pt x="9338824" y="450532"/>
                </a:moveTo>
                <a:lnTo>
                  <a:pt x="0" y="450532"/>
                </a:lnTo>
                <a:lnTo>
                  <a:pt x="0" y="0"/>
                </a:lnTo>
                <a:lnTo>
                  <a:pt x="9338824" y="0"/>
                </a:lnTo>
                <a:lnTo>
                  <a:pt x="9338824" y="450532"/>
                </a:lnTo>
                <a:close/>
              </a:path>
            </a:pathLst>
          </a:custGeom>
          <a:solidFill>
            <a:srgbClr val="FF904D"/>
          </a:solidFill>
        </p:spPr>
        <p:txBody>
          <a:bodyPr wrap="square" lIns="0" tIns="0" rIns="0" bIns="0" rtlCol="0"/>
          <a:lstStyle/>
          <a:p>
            <a:endParaRPr sz="1200"/>
          </a:p>
        </p:txBody>
      </p:sp>
      <p:sp>
        <p:nvSpPr>
          <p:cNvPr id="5" name="object 5"/>
          <p:cNvSpPr/>
          <p:nvPr/>
        </p:nvSpPr>
        <p:spPr>
          <a:xfrm>
            <a:off x="6451600" y="6557649"/>
            <a:ext cx="5740823" cy="300567"/>
          </a:xfrm>
          <a:custGeom>
            <a:avLst/>
            <a:gdLst/>
            <a:ahLst/>
            <a:cxnLst/>
            <a:rect l="l" t="t" r="r" b="b"/>
            <a:pathLst>
              <a:path w="8611235" h="450850">
                <a:moveTo>
                  <a:pt x="8611029" y="450525"/>
                </a:moveTo>
                <a:lnTo>
                  <a:pt x="0" y="450525"/>
                </a:lnTo>
                <a:lnTo>
                  <a:pt x="0" y="0"/>
                </a:lnTo>
                <a:lnTo>
                  <a:pt x="8611029" y="0"/>
                </a:lnTo>
                <a:lnTo>
                  <a:pt x="8611029" y="450525"/>
                </a:lnTo>
                <a:close/>
              </a:path>
            </a:pathLst>
          </a:custGeom>
          <a:solidFill>
            <a:srgbClr val="FF904D"/>
          </a:solidFill>
        </p:spPr>
        <p:txBody>
          <a:bodyPr wrap="square" lIns="0" tIns="0" rIns="0" bIns="0" rtlCol="0"/>
          <a:lstStyle/>
          <a:p>
            <a:endParaRPr sz="1200"/>
          </a:p>
        </p:txBody>
      </p:sp>
      <p:pic>
        <p:nvPicPr>
          <p:cNvPr id="6" name="object 6"/>
          <p:cNvPicPr/>
          <p:nvPr/>
        </p:nvPicPr>
        <p:blipFill>
          <a:blip r:embed="rId3" cstate="print"/>
          <a:stretch>
            <a:fillRect/>
          </a:stretch>
        </p:blipFill>
        <p:spPr>
          <a:xfrm>
            <a:off x="7721601" y="21772"/>
            <a:ext cx="4470399" cy="548004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6000" y="1033004"/>
            <a:ext cx="5938097" cy="4993217"/>
            <a:chOff x="9144000" y="1549506"/>
            <a:chExt cx="8907145" cy="7489825"/>
          </a:xfrm>
        </p:grpSpPr>
        <p:pic>
          <p:nvPicPr>
            <p:cNvPr id="3" name="object 3"/>
            <p:cNvPicPr/>
            <p:nvPr/>
          </p:nvPicPr>
          <p:blipFill>
            <a:blip r:embed="rId3" cstate="print"/>
            <a:stretch>
              <a:fillRect/>
            </a:stretch>
          </p:blipFill>
          <p:spPr>
            <a:xfrm>
              <a:off x="9144000" y="1549506"/>
              <a:ext cx="5848349" cy="3895724"/>
            </a:xfrm>
            <a:prstGeom prst="rect">
              <a:avLst/>
            </a:prstGeom>
          </p:spPr>
        </p:pic>
        <p:pic>
          <p:nvPicPr>
            <p:cNvPr id="4" name="object 4"/>
            <p:cNvPicPr/>
            <p:nvPr/>
          </p:nvPicPr>
          <p:blipFill>
            <a:blip r:embed="rId4" cstate="print"/>
            <a:stretch>
              <a:fillRect/>
            </a:stretch>
          </p:blipFill>
          <p:spPr>
            <a:xfrm>
              <a:off x="12202408" y="5143499"/>
              <a:ext cx="5848349" cy="3895724"/>
            </a:xfrm>
            <a:prstGeom prst="rect">
              <a:avLst/>
            </a:prstGeom>
          </p:spPr>
        </p:pic>
      </p:grpSp>
      <p:sp>
        <p:nvSpPr>
          <p:cNvPr id="5" name="object 5"/>
          <p:cNvSpPr/>
          <p:nvPr/>
        </p:nvSpPr>
        <p:spPr>
          <a:xfrm>
            <a:off x="0" y="0"/>
            <a:ext cx="6227657" cy="300567"/>
          </a:xfrm>
          <a:custGeom>
            <a:avLst/>
            <a:gdLst/>
            <a:ahLst/>
            <a:cxnLst/>
            <a:rect l="l" t="t" r="r" b="b"/>
            <a:pathLst>
              <a:path w="9341485" h="450850">
                <a:moveTo>
                  <a:pt x="9341374" y="450525"/>
                </a:moveTo>
                <a:lnTo>
                  <a:pt x="0" y="450525"/>
                </a:lnTo>
                <a:lnTo>
                  <a:pt x="0" y="0"/>
                </a:lnTo>
                <a:lnTo>
                  <a:pt x="9341374" y="0"/>
                </a:lnTo>
                <a:lnTo>
                  <a:pt x="9341374" y="450525"/>
                </a:lnTo>
                <a:close/>
              </a:path>
            </a:pathLst>
          </a:custGeom>
          <a:solidFill>
            <a:srgbClr val="3894AE"/>
          </a:solidFill>
        </p:spPr>
        <p:txBody>
          <a:bodyPr wrap="square" lIns="0" tIns="0" rIns="0" bIns="0" rtlCol="0"/>
          <a:lstStyle/>
          <a:p>
            <a:endParaRPr sz="1200"/>
          </a:p>
        </p:txBody>
      </p:sp>
      <p:sp>
        <p:nvSpPr>
          <p:cNvPr id="6" name="object 6"/>
          <p:cNvSpPr/>
          <p:nvPr/>
        </p:nvSpPr>
        <p:spPr>
          <a:xfrm>
            <a:off x="6461245" y="6557649"/>
            <a:ext cx="5731087" cy="300567"/>
          </a:xfrm>
          <a:custGeom>
            <a:avLst/>
            <a:gdLst/>
            <a:ahLst/>
            <a:cxnLst/>
            <a:rect l="l" t="t" r="r" b="b"/>
            <a:pathLst>
              <a:path w="8596630" h="450850">
                <a:moveTo>
                  <a:pt x="8596132" y="450525"/>
                </a:moveTo>
                <a:lnTo>
                  <a:pt x="0" y="450525"/>
                </a:lnTo>
                <a:lnTo>
                  <a:pt x="0" y="0"/>
                </a:lnTo>
                <a:lnTo>
                  <a:pt x="8596132" y="0"/>
                </a:lnTo>
                <a:lnTo>
                  <a:pt x="8596132" y="450525"/>
                </a:lnTo>
                <a:close/>
              </a:path>
            </a:pathLst>
          </a:custGeom>
          <a:solidFill>
            <a:srgbClr val="3894AE"/>
          </a:solidFill>
        </p:spPr>
        <p:txBody>
          <a:bodyPr wrap="square" lIns="0" tIns="0" rIns="0" bIns="0" rtlCol="0"/>
          <a:lstStyle/>
          <a:p>
            <a:endParaRPr sz="1200"/>
          </a:p>
        </p:txBody>
      </p:sp>
      <p:sp>
        <p:nvSpPr>
          <p:cNvPr id="7" name="object 7"/>
          <p:cNvSpPr txBox="1">
            <a:spLocks noGrp="1"/>
          </p:cNvSpPr>
          <p:nvPr>
            <p:ph type="title"/>
          </p:nvPr>
        </p:nvSpPr>
        <p:spPr>
          <a:xfrm>
            <a:off x="677334" y="326807"/>
            <a:ext cx="3132243" cy="1567374"/>
          </a:xfrm>
          <a:prstGeom prst="rect">
            <a:avLst/>
          </a:prstGeom>
        </p:spPr>
        <p:txBody>
          <a:bodyPr vert="horz" wrap="square" lIns="0" tIns="8467" rIns="0" bIns="0" rtlCol="0" anchor="ctr">
            <a:spAutoFit/>
          </a:bodyPr>
          <a:lstStyle/>
          <a:p>
            <a:pPr marL="8467" marR="3387">
              <a:lnSpc>
                <a:spcPct val="116599"/>
              </a:lnSpc>
              <a:spcBef>
                <a:spcPts val="67"/>
              </a:spcBef>
            </a:pPr>
            <a:r>
              <a:rPr sz="4467" spc="233" dirty="0">
                <a:solidFill>
                  <a:srgbClr val="3894AE"/>
                </a:solidFill>
                <a:latin typeface="Calibri"/>
                <a:cs typeface="Calibri"/>
              </a:rPr>
              <a:t>Common </a:t>
            </a:r>
            <a:r>
              <a:rPr sz="4467" spc="237" dirty="0">
                <a:solidFill>
                  <a:srgbClr val="3894AE"/>
                </a:solidFill>
                <a:latin typeface="Calibri"/>
                <a:cs typeface="Calibri"/>
              </a:rPr>
              <a:t>Experiences</a:t>
            </a:r>
            <a:endParaRPr sz="4467">
              <a:latin typeface="Calibri"/>
              <a:cs typeface="Calibri"/>
            </a:endParaRPr>
          </a:p>
        </p:txBody>
      </p:sp>
      <p:pic>
        <p:nvPicPr>
          <p:cNvPr id="8" name="object 8"/>
          <p:cNvPicPr/>
          <p:nvPr/>
        </p:nvPicPr>
        <p:blipFill>
          <a:blip r:embed="rId5" cstate="print"/>
          <a:stretch>
            <a:fillRect/>
          </a:stretch>
        </p:blipFill>
        <p:spPr>
          <a:xfrm>
            <a:off x="962025" y="2317844"/>
            <a:ext cx="107950" cy="107949"/>
          </a:xfrm>
          <a:prstGeom prst="rect">
            <a:avLst/>
          </a:prstGeom>
        </p:spPr>
      </p:pic>
      <p:sp>
        <p:nvSpPr>
          <p:cNvPr id="9" name="object 9"/>
          <p:cNvSpPr txBox="1"/>
          <p:nvPr/>
        </p:nvSpPr>
        <p:spPr>
          <a:xfrm>
            <a:off x="1199224" y="2116541"/>
            <a:ext cx="5123603" cy="4357133"/>
          </a:xfrm>
          <a:prstGeom prst="rect">
            <a:avLst/>
          </a:prstGeom>
        </p:spPr>
        <p:txBody>
          <a:bodyPr vert="horz" wrap="square" lIns="0" tIns="8043" rIns="0" bIns="0" rtlCol="0">
            <a:spAutoFit/>
          </a:bodyPr>
          <a:lstStyle/>
          <a:p>
            <a:pPr marL="8467" marR="1201903">
              <a:lnSpc>
                <a:spcPct val="115799"/>
              </a:lnSpc>
              <a:spcBef>
                <a:spcPts val="63"/>
              </a:spcBef>
            </a:pPr>
            <a:r>
              <a:rPr sz="2267" spc="113" dirty="0">
                <a:latin typeface="Calibri"/>
                <a:cs typeface="Calibri"/>
              </a:rPr>
              <a:t>No</a:t>
            </a:r>
            <a:r>
              <a:rPr sz="2267" spc="30" dirty="0">
                <a:latin typeface="Calibri"/>
                <a:cs typeface="Calibri"/>
              </a:rPr>
              <a:t> </a:t>
            </a:r>
            <a:r>
              <a:rPr sz="2267" spc="83" dirty="0">
                <a:latin typeface="Calibri"/>
                <a:cs typeface="Calibri"/>
              </a:rPr>
              <a:t>control</a:t>
            </a:r>
            <a:r>
              <a:rPr sz="2267" spc="33" dirty="0">
                <a:latin typeface="Calibri"/>
                <a:cs typeface="Calibri"/>
              </a:rPr>
              <a:t> </a:t>
            </a:r>
            <a:r>
              <a:rPr sz="2267" spc="80" dirty="0">
                <a:latin typeface="Calibri"/>
                <a:cs typeface="Calibri"/>
              </a:rPr>
              <a:t>over</a:t>
            </a:r>
            <a:r>
              <a:rPr sz="2267" spc="33" dirty="0">
                <a:latin typeface="Calibri"/>
                <a:cs typeface="Calibri"/>
              </a:rPr>
              <a:t> </a:t>
            </a:r>
            <a:r>
              <a:rPr sz="2267" spc="97" dirty="0">
                <a:latin typeface="Calibri"/>
                <a:cs typeface="Calibri"/>
              </a:rPr>
              <a:t>working</a:t>
            </a:r>
            <a:r>
              <a:rPr sz="2267" spc="33" dirty="0">
                <a:latin typeface="Calibri"/>
                <a:cs typeface="Calibri"/>
              </a:rPr>
              <a:t> </a:t>
            </a:r>
            <a:r>
              <a:rPr sz="2267" spc="97" dirty="0">
                <a:latin typeface="Calibri"/>
                <a:cs typeface="Calibri"/>
              </a:rPr>
              <a:t>hours </a:t>
            </a:r>
            <a:r>
              <a:rPr sz="2267" spc="87" dirty="0">
                <a:latin typeface="Calibri"/>
                <a:cs typeface="Calibri"/>
              </a:rPr>
              <a:t>Little</a:t>
            </a:r>
            <a:r>
              <a:rPr sz="2267" spc="27" dirty="0">
                <a:latin typeface="Calibri"/>
                <a:cs typeface="Calibri"/>
              </a:rPr>
              <a:t> </a:t>
            </a:r>
            <a:r>
              <a:rPr sz="2267" spc="57" dirty="0">
                <a:latin typeface="Calibri"/>
                <a:cs typeface="Calibri"/>
              </a:rPr>
              <a:t>or</a:t>
            </a:r>
            <a:r>
              <a:rPr sz="2267" spc="30" dirty="0">
                <a:latin typeface="Calibri"/>
                <a:cs typeface="Calibri"/>
              </a:rPr>
              <a:t> </a:t>
            </a:r>
            <a:r>
              <a:rPr sz="2267" spc="87" dirty="0">
                <a:latin typeface="Calibri"/>
                <a:cs typeface="Calibri"/>
              </a:rPr>
              <a:t>no</a:t>
            </a:r>
            <a:r>
              <a:rPr sz="2267" spc="27" dirty="0">
                <a:latin typeface="Calibri"/>
                <a:cs typeface="Calibri"/>
              </a:rPr>
              <a:t> </a:t>
            </a:r>
            <a:r>
              <a:rPr sz="2267" spc="103" dirty="0">
                <a:latin typeface="Calibri"/>
                <a:cs typeface="Calibri"/>
              </a:rPr>
              <a:t>pay</a:t>
            </a:r>
            <a:endParaRPr sz="2267">
              <a:latin typeface="Calibri"/>
              <a:cs typeface="Calibri"/>
            </a:endParaRPr>
          </a:p>
          <a:p>
            <a:pPr marL="8467">
              <a:spcBef>
                <a:spcPts val="430"/>
              </a:spcBef>
            </a:pPr>
            <a:r>
              <a:rPr sz="2267" spc="140" dirty="0">
                <a:latin typeface="Calibri"/>
                <a:cs typeface="Calibri"/>
              </a:rPr>
              <a:t>Inhumane</a:t>
            </a:r>
            <a:r>
              <a:rPr sz="2267" spc="27" dirty="0">
                <a:latin typeface="Calibri"/>
                <a:cs typeface="Calibri"/>
              </a:rPr>
              <a:t> </a:t>
            </a:r>
            <a:r>
              <a:rPr sz="2267" spc="93" dirty="0">
                <a:latin typeface="Calibri"/>
                <a:cs typeface="Calibri"/>
              </a:rPr>
              <a:t>conditions</a:t>
            </a:r>
            <a:endParaRPr sz="2267">
              <a:latin typeface="Calibri"/>
              <a:cs typeface="Calibri"/>
            </a:endParaRPr>
          </a:p>
          <a:p>
            <a:pPr marL="8467" marR="3387">
              <a:lnSpc>
                <a:spcPct val="115799"/>
              </a:lnSpc>
            </a:pPr>
            <a:r>
              <a:rPr sz="2267" spc="113" dirty="0">
                <a:latin typeface="Calibri"/>
                <a:cs typeface="Calibri"/>
              </a:rPr>
              <a:t>Threats</a:t>
            </a:r>
            <a:r>
              <a:rPr sz="2267" spc="33" dirty="0">
                <a:latin typeface="Calibri"/>
                <a:cs typeface="Calibri"/>
              </a:rPr>
              <a:t> </a:t>
            </a:r>
            <a:r>
              <a:rPr sz="2267" spc="57" dirty="0">
                <a:latin typeface="Calibri"/>
                <a:cs typeface="Calibri"/>
              </a:rPr>
              <a:t>to</a:t>
            </a:r>
            <a:r>
              <a:rPr sz="2267" spc="33" dirty="0">
                <a:latin typeface="Calibri"/>
                <a:cs typeface="Calibri"/>
              </a:rPr>
              <a:t> </a:t>
            </a:r>
            <a:r>
              <a:rPr sz="2267" spc="103" dirty="0">
                <a:latin typeface="Calibri"/>
                <a:cs typeface="Calibri"/>
              </a:rPr>
              <a:t>person,</a:t>
            </a:r>
            <a:r>
              <a:rPr sz="2267" spc="37" dirty="0">
                <a:latin typeface="Calibri"/>
                <a:cs typeface="Calibri"/>
              </a:rPr>
              <a:t> </a:t>
            </a:r>
            <a:r>
              <a:rPr sz="2267" spc="90" dirty="0">
                <a:latin typeface="Calibri"/>
                <a:cs typeface="Calibri"/>
              </a:rPr>
              <a:t>family,</a:t>
            </a:r>
            <a:r>
              <a:rPr sz="2267" spc="33" dirty="0">
                <a:latin typeface="Calibri"/>
                <a:cs typeface="Calibri"/>
              </a:rPr>
              <a:t> </a:t>
            </a:r>
            <a:r>
              <a:rPr sz="2267" spc="57" dirty="0">
                <a:latin typeface="Calibri"/>
                <a:cs typeface="Calibri"/>
              </a:rPr>
              <a:t>or</a:t>
            </a:r>
            <a:r>
              <a:rPr sz="2267" spc="33" dirty="0">
                <a:latin typeface="Calibri"/>
                <a:cs typeface="Calibri"/>
              </a:rPr>
              <a:t> </a:t>
            </a:r>
            <a:r>
              <a:rPr sz="2267" spc="90" dirty="0">
                <a:latin typeface="Calibri"/>
                <a:cs typeface="Calibri"/>
              </a:rPr>
              <a:t>children </a:t>
            </a:r>
            <a:r>
              <a:rPr sz="2267" spc="123" dirty="0">
                <a:latin typeface="Calibri"/>
                <a:cs typeface="Calibri"/>
              </a:rPr>
              <a:t>Physical,</a:t>
            </a:r>
            <a:r>
              <a:rPr sz="2267" spc="30" dirty="0">
                <a:latin typeface="Calibri"/>
                <a:cs typeface="Calibri"/>
              </a:rPr>
              <a:t> </a:t>
            </a:r>
            <a:r>
              <a:rPr sz="2267" spc="120" dirty="0">
                <a:latin typeface="Calibri"/>
                <a:cs typeface="Calibri"/>
              </a:rPr>
              <a:t>psychological</a:t>
            </a:r>
            <a:r>
              <a:rPr sz="2267" spc="33" dirty="0">
                <a:latin typeface="Calibri"/>
                <a:cs typeface="Calibri"/>
              </a:rPr>
              <a:t> </a:t>
            </a:r>
            <a:r>
              <a:rPr sz="2267" spc="57" dirty="0">
                <a:latin typeface="Calibri"/>
                <a:cs typeface="Calibri"/>
              </a:rPr>
              <a:t>or</a:t>
            </a:r>
            <a:r>
              <a:rPr sz="2267" spc="33" dirty="0">
                <a:latin typeface="Calibri"/>
                <a:cs typeface="Calibri"/>
              </a:rPr>
              <a:t> </a:t>
            </a:r>
            <a:r>
              <a:rPr sz="2267" spc="136" dirty="0">
                <a:latin typeface="Calibri"/>
                <a:cs typeface="Calibri"/>
              </a:rPr>
              <a:t>sexual</a:t>
            </a:r>
            <a:r>
              <a:rPr sz="2267" spc="33" dirty="0">
                <a:latin typeface="Calibri"/>
                <a:cs typeface="Calibri"/>
              </a:rPr>
              <a:t> </a:t>
            </a:r>
            <a:r>
              <a:rPr sz="2267" spc="123" dirty="0">
                <a:latin typeface="Calibri"/>
                <a:cs typeface="Calibri"/>
              </a:rPr>
              <a:t>abuse </a:t>
            </a:r>
            <a:r>
              <a:rPr sz="2267" spc="113" dirty="0">
                <a:latin typeface="Calibri"/>
                <a:cs typeface="Calibri"/>
              </a:rPr>
              <a:t>Confiscated</a:t>
            </a:r>
            <a:r>
              <a:rPr sz="2267" spc="43" dirty="0">
                <a:latin typeface="Calibri"/>
                <a:cs typeface="Calibri"/>
              </a:rPr>
              <a:t> </a:t>
            </a:r>
            <a:r>
              <a:rPr sz="2267" spc="117" dirty="0">
                <a:latin typeface="Calibri"/>
                <a:cs typeface="Calibri"/>
              </a:rPr>
              <a:t>documents</a:t>
            </a:r>
            <a:endParaRPr sz="2267">
              <a:latin typeface="Calibri"/>
              <a:cs typeface="Calibri"/>
            </a:endParaRPr>
          </a:p>
          <a:p>
            <a:pPr marL="8467" marR="307355">
              <a:lnSpc>
                <a:spcPct val="115799"/>
              </a:lnSpc>
            </a:pPr>
            <a:r>
              <a:rPr sz="2267" spc="120" dirty="0">
                <a:latin typeface="Calibri"/>
                <a:cs typeface="Calibri"/>
              </a:rPr>
              <a:t>Dependency</a:t>
            </a:r>
            <a:r>
              <a:rPr sz="2267" spc="37" dirty="0">
                <a:latin typeface="Calibri"/>
                <a:cs typeface="Calibri"/>
              </a:rPr>
              <a:t> </a:t>
            </a:r>
            <a:r>
              <a:rPr sz="2267" spc="87" dirty="0">
                <a:latin typeface="Calibri"/>
                <a:cs typeface="Calibri"/>
              </a:rPr>
              <a:t>on</a:t>
            </a:r>
            <a:r>
              <a:rPr sz="2267" spc="40" dirty="0">
                <a:latin typeface="Calibri"/>
                <a:cs typeface="Calibri"/>
              </a:rPr>
              <a:t> </a:t>
            </a:r>
            <a:r>
              <a:rPr sz="2267" spc="80" dirty="0">
                <a:latin typeface="Calibri"/>
                <a:cs typeface="Calibri"/>
              </a:rPr>
              <a:t>trafficker</a:t>
            </a:r>
            <a:r>
              <a:rPr sz="2267" spc="37" dirty="0">
                <a:latin typeface="Calibri"/>
                <a:cs typeface="Calibri"/>
              </a:rPr>
              <a:t> </a:t>
            </a:r>
            <a:r>
              <a:rPr sz="2267" spc="50" dirty="0">
                <a:latin typeface="Calibri"/>
                <a:cs typeface="Calibri"/>
              </a:rPr>
              <a:t>for</a:t>
            </a:r>
            <a:r>
              <a:rPr sz="2267" spc="40" dirty="0">
                <a:latin typeface="Calibri"/>
                <a:cs typeface="Calibri"/>
              </a:rPr>
              <a:t> </a:t>
            </a:r>
            <a:r>
              <a:rPr sz="2267" spc="100" dirty="0">
                <a:latin typeface="Calibri"/>
                <a:cs typeface="Calibri"/>
              </a:rPr>
              <a:t>housing </a:t>
            </a:r>
            <a:r>
              <a:rPr sz="2267" spc="107" dirty="0">
                <a:latin typeface="Calibri"/>
                <a:cs typeface="Calibri"/>
              </a:rPr>
              <a:t>Limited</a:t>
            </a:r>
            <a:r>
              <a:rPr sz="2267" spc="23" dirty="0">
                <a:latin typeface="Calibri"/>
                <a:cs typeface="Calibri"/>
              </a:rPr>
              <a:t> </a:t>
            </a:r>
            <a:r>
              <a:rPr sz="2267" spc="173" dirty="0">
                <a:latin typeface="Calibri"/>
                <a:cs typeface="Calibri"/>
              </a:rPr>
              <a:t>access</a:t>
            </a:r>
            <a:r>
              <a:rPr sz="2267" spc="27" dirty="0">
                <a:latin typeface="Calibri"/>
                <a:cs typeface="Calibri"/>
              </a:rPr>
              <a:t> </a:t>
            </a:r>
            <a:r>
              <a:rPr sz="2267" spc="57" dirty="0">
                <a:latin typeface="Calibri"/>
                <a:cs typeface="Calibri"/>
              </a:rPr>
              <a:t>to</a:t>
            </a:r>
            <a:r>
              <a:rPr sz="2267" spc="27" dirty="0">
                <a:latin typeface="Calibri"/>
                <a:cs typeface="Calibri"/>
              </a:rPr>
              <a:t> </a:t>
            </a:r>
            <a:r>
              <a:rPr sz="2267" spc="87" dirty="0">
                <a:latin typeface="Calibri"/>
                <a:cs typeface="Calibri"/>
              </a:rPr>
              <a:t>preventative</a:t>
            </a:r>
            <a:r>
              <a:rPr sz="2267" spc="27" dirty="0">
                <a:latin typeface="Calibri"/>
                <a:cs typeface="Calibri"/>
              </a:rPr>
              <a:t> </a:t>
            </a:r>
            <a:r>
              <a:rPr sz="2267" spc="100" dirty="0">
                <a:latin typeface="Calibri"/>
                <a:cs typeface="Calibri"/>
              </a:rPr>
              <a:t>care</a:t>
            </a:r>
            <a:endParaRPr sz="2267">
              <a:latin typeface="Calibri"/>
              <a:cs typeface="Calibri"/>
            </a:endParaRPr>
          </a:p>
          <a:p>
            <a:pPr>
              <a:lnSpc>
                <a:spcPct val="100000"/>
              </a:lnSpc>
            </a:pPr>
            <a:endParaRPr sz="2267">
              <a:latin typeface="Calibri"/>
              <a:cs typeface="Calibri"/>
            </a:endParaRPr>
          </a:p>
          <a:p>
            <a:pPr>
              <a:spcBef>
                <a:spcPts val="690"/>
              </a:spcBef>
            </a:pPr>
            <a:endParaRPr sz="2267">
              <a:latin typeface="Calibri"/>
              <a:cs typeface="Calibri"/>
            </a:endParaRPr>
          </a:p>
          <a:p>
            <a:pPr marR="554171" algn="ctr"/>
            <a:r>
              <a:rPr sz="2133" b="1" i="1" spc="160" dirty="0">
                <a:latin typeface="Calibri"/>
                <a:cs typeface="Calibri"/>
              </a:rPr>
              <a:t>"If</a:t>
            </a:r>
            <a:r>
              <a:rPr sz="2133" b="1" i="1" spc="23" dirty="0">
                <a:latin typeface="Calibri"/>
                <a:cs typeface="Calibri"/>
              </a:rPr>
              <a:t> </a:t>
            </a:r>
            <a:r>
              <a:rPr sz="2133" b="1" i="1" spc="317" dirty="0">
                <a:latin typeface="Calibri"/>
                <a:cs typeface="Calibri"/>
              </a:rPr>
              <a:t>I</a:t>
            </a:r>
            <a:r>
              <a:rPr sz="2133" b="1" i="1" spc="27" dirty="0">
                <a:latin typeface="Calibri"/>
                <a:cs typeface="Calibri"/>
              </a:rPr>
              <a:t> </a:t>
            </a:r>
            <a:r>
              <a:rPr sz="2133" b="1" i="1" spc="57" dirty="0">
                <a:latin typeface="Calibri"/>
                <a:cs typeface="Calibri"/>
              </a:rPr>
              <a:t>left,</a:t>
            </a:r>
            <a:r>
              <a:rPr sz="2133" b="1" i="1" spc="27" dirty="0">
                <a:latin typeface="Calibri"/>
                <a:cs typeface="Calibri"/>
              </a:rPr>
              <a:t> </a:t>
            </a:r>
            <a:r>
              <a:rPr sz="2133" b="1" i="1" spc="70" dirty="0">
                <a:latin typeface="Calibri"/>
                <a:cs typeface="Calibri"/>
              </a:rPr>
              <a:t>where</a:t>
            </a:r>
            <a:r>
              <a:rPr sz="2133" b="1" i="1" spc="27" dirty="0">
                <a:latin typeface="Calibri"/>
                <a:cs typeface="Calibri"/>
              </a:rPr>
              <a:t> </a:t>
            </a:r>
            <a:r>
              <a:rPr sz="2133" b="1" i="1" spc="80" dirty="0">
                <a:latin typeface="Calibri"/>
                <a:cs typeface="Calibri"/>
              </a:rPr>
              <a:t>would</a:t>
            </a:r>
            <a:r>
              <a:rPr sz="2133" b="1" i="1" spc="27" dirty="0">
                <a:latin typeface="Calibri"/>
                <a:cs typeface="Calibri"/>
              </a:rPr>
              <a:t> </a:t>
            </a:r>
            <a:r>
              <a:rPr sz="2133" b="1" i="1" spc="317" dirty="0">
                <a:latin typeface="Calibri"/>
                <a:cs typeface="Calibri"/>
              </a:rPr>
              <a:t>I</a:t>
            </a:r>
            <a:r>
              <a:rPr sz="2133" b="1" i="1" spc="27" dirty="0">
                <a:latin typeface="Calibri"/>
                <a:cs typeface="Calibri"/>
              </a:rPr>
              <a:t> </a:t>
            </a:r>
            <a:r>
              <a:rPr sz="2133" b="1" i="1" spc="30" dirty="0">
                <a:latin typeface="Calibri"/>
                <a:cs typeface="Calibri"/>
              </a:rPr>
              <a:t>go?"</a:t>
            </a:r>
            <a:endParaRPr sz="2133">
              <a:latin typeface="Calibri"/>
              <a:cs typeface="Calibri"/>
            </a:endParaRPr>
          </a:p>
        </p:txBody>
      </p:sp>
      <p:pic>
        <p:nvPicPr>
          <p:cNvPr id="10" name="object 10"/>
          <p:cNvPicPr/>
          <p:nvPr/>
        </p:nvPicPr>
        <p:blipFill>
          <a:blip r:embed="rId6" cstate="print"/>
          <a:stretch>
            <a:fillRect/>
          </a:stretch>
        </p:blipFill>
        <p:spPr>
          <a:xfrm>
            <a:off x="962025" y="2717894"/>
            <a:ext cx="107950" cy="107949"/>
          </a:xfrm>
          <a:prstGeom prst="rect">
            <a:avLst/>
          </a:prstGeom>
        </p:spPr>
      </p:pic>
      <p:pic>
        <p:nvPicPr>
          <p:cNvPr id="11" name="object 11"/>
          <p:cNvPicPr/>
          <p:nvPr/>
        </p:nvPicPr>
        <p:blipFill>
          <a:blip r:embed="rId7" cstate="print"/>
          <a:stretch>
            <a:fillRect/>
          </a:stretch>
        </p:blipFill>
        <p:spPr>
          <a:xfrm>
            <a:off x="962025" y="3117944"/>
            <a:ext cx="107950" cy="107949"/>
          </a:xfrm>
          <a:prstGeom prst="rect">
            <a:avLst/>
          </a:prstGeom>
        </p:spPr>
      </p:pic>
      <p:pic>
        <p:nvPicPr>
          <p:cNvPr id="12" name="object 12"/>
          <p:cNvPicPr/>
          <p:nvPr/>
        </p:nvPicPr>
        <p:blipFill>
          <a:blip r:embed="rId8" cstate="print"/>
          <a:stretch>
            <a:fillRect/>
          </a:stretch>
        </p:blipFill>
        <p:spPr>
          <a:xfrm>
            <a:off x="962025" y="3517994"/>
            <a:ext cx="107950" cy="107949"/>
          </a:xfrm>
          <a:prstGeom prst="rect">
            <a:avLst/>
          </a:prstGeom>
        </p:spPr>
      </p:pic>
      <p:pic>
        <p:nvPicPr>
          <p:cNvPr id="13" name="object 13"/>
          <p:cNvPicPr/>
          <p:nvPr/>
        </p:nvPicPr>
        <p:blipFill>
          <a:blip r:embed="rId9" cstate="print"/>
          <a:stretch>
            <a:fillRect/>
          </a:stretch>
        </p:blipFill>
        <p:spPr>
          <a:xfrm>
            <a:off x="962025" y="3918044"/>
            <a:ext cx="107950" cy="107949"/>
          </a:xfrm>
          <a:prstGeom prst="rect">
            <a:avLst/>
          </a:prstGeom>
        </p:spPr>
      </p:pic>
      <p:pic>
        <p:nvPicPr>
          <p:cNvPr id="14" name="object 14"/>
          <p:cNvPicPr/>
          <p:nvPr/>
        </p:nvPicPr>
        <p:blipFill>
          <a:blip r:embed="rId10" cstate="print"/>
          <a:stretch>
            <a:fillRect/>
          </a:stretch>
        </p:blipFill>
        <p:spPr>
          <a:xfrm>
            <a:off x="962025" y="4318094"/>
            <a:ext cx="107950" cy="107949"/>
          </a:xfrm>
          <a:prstGeom prst="rect">
            <a:avLst/>
          </a:prstGeom>
        </p:spPr>
      </p:pic>
      <p:pic>
        <p:nvPicPr>
          <p:cNvPr id="15" name="object 15"/>
          <p:cNvPicPr/>
          <p:nvPr/>
        </p:nvPicPr>
        <p:blipFill>
          <a:blip r:embed="rId11" cstate="print"/>
          <a:stretch>
            <a:fillRect/>
          </a:stretch>
        </p:blipFill>
        <p:spPr>
          <a:xfrm>
            <a:off x="962025" y="4718144"/>
            <a:ext cx="107950" cy="107949"/>
          </a:xfrm>
          <a:prstGeom prst="rect">
            <a:avLst/>
          </a:prstGeom>
        </p:spPr>
      </p:pic>
      <p:pic>
        <p:nvPicPr>
          <p:cNvPr id="16" name="object 16"/>
          <p:cNvPicPr/>
          <p:nvPr/>
        </p:nvPicPr>
        <p:blipFill>
          <a:blip r:embed="rId12" cstate="print"/>
          <a:stretch>
            <a:fillRect/>
          </a:stretch>
        </p:blipFill>
        <p:spPr>
          <a:xfrm>
            <a:off x="962025" y="5118194"/>
            <a:ext cx="107950" cy="107949"/>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0C43-49A5-4C2A-B522-FE29D1A4C19E}"/>
              </a:ext>
            </a:extLst>
          </p:cNvPr>
          <p:cNvSpPr>
            <a:spLocks noGrp="1"/>
          </p:cNvSpPr>
          <p:nvPr>
            <p:ph type="ctrTitle"/>
          </p:nvPr>
        </p:nvSpPr>
        <p:spPr>
          <a:xfrm>
            <a:off x="2384121" y="1615788"/>
            <a:ext cx="8032376" cy="2183187"/>
          </a:xfrm>
        </p:spPr>
        <p:txBody>
          <a:bodyPr/>
          <a:lstStyle/>
          <a:p>
            <a:r>
              <a:rPr lang="en-US">
                <a:latin typeface="Tahoma"/>
                <a:ea typeface="Tahoma"/>
                <a:cs typeface="Tahoma"/>
              </a:rPr>
              <a:t>What can you do?</a:t>
            </a:r>
            <a:endParaRPr lang="en-US"/>
          </a:p>
        </p:txBody>
      </p:sp>
      <p:sp>
        <p:nvSpPr>
          <p:cNvPr id="4" name="Text Placeholder 3">
            <a:extLst>
              <a:ext uri="{FF2B5EF4-FFF2-40B4-BE49-F238E27FC236}">
                <a16:creationId xmlns:a16="http://schemas.microsoft.com/office/drawing/2014/main" id="{68757645-FBAD-4C05-B34B-2E6376C3AD8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6043981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58E5B1A-A308-3F10-3852-DF3EE7ECEDDA}"/>
              </a:ext>
            </a:extLst>
          </p:cNvPr>
          <p:cNvSpPr>
            <a:spLocks noGrp="1"/>
          </p:cNvSpPr>
          <p:nvPr>
            <p:ph type="title"/>
          </p:nvPr>
        </p:nvSpPr>
        <p:spPr>
          <a:xfrm>
            <a:off x="389916" y="444464"/>
            <a:ext cx="3420305" cy="1906317"/>
          </a:xfrm>
        </p:spPr>
        <p:txBody>
          <a:bodyPr>
            <a:normAutofit/>
          </a:bodyPr>
          <a:lstStyle/>
          <a:p>
            <a:pPr algn="ctr"/>
            <a:r>
              <a:rPr lang="en-US" sz="2800" kern="100">
                <a:effectLst/>
                <a:latin typeface="Aptos" panose="020B0004020202020204" pitchFamily="34" charset="0"/>
                <a:ea typeface="Aptos" panose="020B0004020202020204" pitchFamily="34" charset="0"/>
                <a:cs typeface="Times New Roman" panose="02020603050405020304" pitchFamily="18" charset="0"/>
              </a:rPr>
              <a:t>Use a Survivor‑Centered, Trauma‑Informed Approach</a:t>
            </a:r>
            <a:endParaRPr lang="en-US" sz="2800"/>
          </a:p>
        </p:txBody>
      </p:sp>
      <p:pic>
        <p:nvPicPr>
          <p:cNvPr id="5" name="Picture 4" descr="A person and person sitting on a couch&#10;&#10;Description automatically generated">
            <a:extLst>
              <a:ext uri="{FF2B5EF4-FFF2-40B4-BE49-F238E27FC236}">
                <a16:creationId xmlns:a16="http://schemas.microsoft.com/office/drawing/2014/main" id="{8C7A9AE9-F1FC-2BA5-1B58-9B72753B7C3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333" r="6816" b="-3"/>
          <a:stretch>
            <a:fillRect/>
          </a:stretch>
        </p:blipFill>
        <p:spPr>
          <a:xfrm>
            <a:off x="20" y="2768743"/>
            <a:ext cx="4278264" cy="4089258"/>
          </a:xfrm>
          <a:prstGeom prst="rect">
            <a:avLst/>
          </a:prstGeom>
        </p:spPr>
      </p:pic>
      <p:sp>
        <p:nvSpPr>
          <p:cNvPr id="17" name="Rectangle 16">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Content Placeholder 2">
            <a:extLst>
              <a:ext uri="{FF2B5EF4-FFF2-40B4-BE49-F238E27FC236}">
                <a16:creationId xmlns:a16="http://schemas.microsoft.com/office/drawing/2014/main" id="{03FD95E6-714A-49E6-5737-257F34381AC4}"/>
              </a:ext>
            </a:extLst>
          </p:cNvPr>
          <p:cNvSpPr>
            <a:spLocks noGrp="1"/>
          </p:cNvSpPr>
          <p:nvPr>
            <p:ph idx="1"/>
          </p:nvPr>
        </p:nvSpPr>
        <p:spPr>
          <a:xfrm>
            <a:off x="5431646" y="678955"/>
            <a:ext cx="5586448" cy="5409743"/>
          </a:xfrm>
        </p:spPr>
        <p:txBody>
          <a:bodyPr anchor="ctr">
            <a:normAutofit/>
          </a:bodyPr>
          <a:lstStyle/>
          <a:p>
            <a:pPr fontAlgn="t"/>
            <a:r>
              <a:rPr lang="en-US" sz="1700" b="1" i="0">
                <a:effectLst/>
                <a:latin typeface="Segoe UI" panose="020B0502040204020203" pitchFamily="34" charset="0"/>
              </a:rPr>
              <a:t>Safety, choice, and dignity come first</a:t>
            </a:r>
          </a:p>
          <a:p>
            <a:pPr fontAlgn="t"/>
            <a:endParaRPr lang="en-US" sz="1700" b="0" i="0">
              <a:effectLst/>
              <a:latin typeface="Segoe UI" panose="020B0502040204020203" pitchFamily="34" charset="0"/>
            </a:endParaRPr>
          </a:p>
          <a:p>
            <a:pPr fontAlgn="t">
              <a:buFont typeface="Arial" panose="020B0604020202020204" pitchFamily="34" charset="0"/>
              <a:buChar char="•"/>
            </a:pPr>
            <a:r>
              <a:rPr lang="en-US" sz="1700" b="1" i="0">
                <a:effectLst/>
                <a:latin typeface="Segoe UI" panose="020B0502040204020203" pitchFamily="34" charset="0"/>
              </a:rPr>
              <a:t>Believe survivors</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Avoid questioning credibility or minimizing experiences.</a:t>
            </a:r>
          </a:p>
          <a:p>
            <a:pPr fontAlgn="t">
              <a:buFont typeface="Arial" panose="020B0604020202020204" pitchFamily="34" charset="0"/>
              <a:buChar char="•"/>
            </a:pPr>
            <a:r>
              <a:rPr lang="en-US" sz="1700" b="1" i="0">
                <a:effectLst/>
                <a:latin typeface="Segoe UI" panose="020B0502040204020203" pitchFamily="34" charset="0"/>
              </a:rPr>
              <a:t>Prioritize safety and autonomy</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Survivors should control decisions about services, reporting, and next steps.</a:t>
            </a:r>
          </a:p>
          <a:p>
            <a:pPr fontAlgn="t">
              <a:buFont typeface="Arial" panose="020B0604020202020204" pitchFamily="34" charset="0"/>
              <a:buChar char="•"/>
            </a:pPr>
            <a:r>
              <a:rPr lang="en-US" sz="1700" b="1" i="0">
                <a:effectLst/>
                <a:latin typeface="Segoe UI" panose="020B0502040204020203" pitchFamily="34" charset="0"/>
              </a:rPr>
              <a:t>Avoid re‑traumatization</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Limit repetitive questioning and invasive details.</a:t>
            </a:r>
          </a:p>
          <a:p>
            <a:pPr fontAlgn="t">
              <a:buFont typeface="Arial" panose="020B0604020202020204" pitchFamily="34" charset="0"/>
              <a:buChar char="•"/>
            </a:pPr>
            <a:r>
              <a:rPr lang="en-US" sz="1700" b="1" i="0">
                <a:effectLst/>
                <a:latin typeface="Segoe UI" panose="020B0502040204020203" pitchFamily="34" charset="0"/>
              </a:rPr>
              <a:t>Use respectful, person‑first language</a:t>
            </a:r>
            <a:r>
              <a:rPr lang="en-US" sz="1700" b="0" i="0">
                <a:effectLst/>
                <a:latin typeface="Segoe UI" panose="020B0502040204020203" pitchFamily="34" charset="0"/>
              </a:rPr>
              <a:t> </a:t>
            </a:r>
          </a:p>
          <a:p>
            <a:pPr marL="742950" lvl="1" indent="-285750" fontAlgn="t">
              <a:buFont typeface="Arial" panose="020B0604020202020204" pitchFamily="34" charset="0"/>
              <a:buChar char="•"/>
            </a:pPr>
            <a:r>
              <a:rPr lang="en-US" sz="1700" b="0" i="0">
                <a:effectLst/>
                <a:latin typeface="Segoe UI" panose="020B0502040204020203" pitchFamily="34" charset="0"/>
              </a:rPr>
              <a:t>Focus on the individual, not the exploitation.</a:t>
            </a:r>
          </a:p>
          <a:p>
            <a:pPr fontAlgn="t"/>
            <a:br>
              <a:rPr lang="en-US" sz="1700" b="0" i="0">
                <a:effectLst/>
                <a:latin typeface="Segoe UI" panose="020B0502040204020203" pitchFamily="34" charset="0"/>
              </a:rPr>
            </a:br>
            <a:r>
              <a:rPr lang="en-US" sz="1700" b="1" i="0">
                <a:effectLst/>
                <a:latin typeface="Segoe UI" panose="020B0502040204020203" pitchFamily="34" charset="0"/>
              </a:rPr>
              <a:t>Healing begins when survivors are treated as experts in their own lives.</a:t>
            </a:r>
          </a:p>
          <a:p>
            <a:endParaRPr lang="en-US" sz="1700"/>
          </a:p>
        </p:txBody>
      </p:sp>
      <p:sp>
        <p:nvSpPr>
          <p:cNvPr id="15" name="Rectangle 14">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6" name="TextBox 5">
            <a:extLst>
              <a:ext uri="{FF2B5EF4-FFF2-40B4-BE49-F238E27FC236}">
                <a16:creationId xmlns:a16="http://schemas.microsoft.com/office/drawing/2014/main" id="{CCD9F13E-F3F0-F1A2-84D2-C73FC3EC8026}"/>
              </a:ext>
            </a:extLst>
          </p:cNvPr>
          <p:cNvSpPr txBox="1"/>
          <p:nvPr/>
        </p:nvSpPr>
        <p:spPr>
          <a:xfrm>
            <a:off x="1668275" y="6657946"/>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tamaracamerablog.com/strengthening-couples-connection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42916086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24E9777-DF7E-45E5-B387-86C306DA6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2384B-B09A-0EA8-A7D5-FCA7C70A26CD}"/>
              </a:ext>
            </a:extLst>
          </p:cNvPr>
          <p:cNvSpPr>
            <a:spLocks noGrp="1"/>
          </p:cNvSpPr>
          <p:nvPr>
            <p:ph type="title"/>
          </p:nvPr>
        </p:nvSpPr>
        <p:spPr>
          <a:xfrm>
            <a:off x="581646" y="573896"/>
            <a:ext cx="3639746" cy="1414145"/>
          </a:xfrm>
        </p:spPr>
        <p:txBody>
          <a:bodyPr anchor="b">
            <a:normAutofit/>
          </a:bodyPr>
          <a:lstStyle/>
          <a:p>
            <a:r>
              <a:rPr lang="en-US" sz="2500" kern="100">
                <a:effectLst/>
                <a:latin typeface="Aptos" panose="020B0004020202020204" pitchFamily="34" charset="0"/>
                <a:ea typeface="Aptos" panose="020B0004020202020204" pitchFamily="34" charset="0"/>
                <a:cs typeface="Times New Roman" panose="02020603050405020304" pitchFamily="18" charset="0"/>
              </a:rPr>
              <a:t>Support Access to Basic Needs &amp; Stabilization</a:t>
            </a:r>
            <a:br>
              <a:rPr lang="en-US" sz="2500" kern="100">
                <a:effectLst/>
                <a:latin typeface="Aptos" panose="020B0004020202020204" pitchFamily="34" charset="0"/>
                <a:ea typeface="Aptos" panose="020B0004020202020204" pitchFamily="34" charset="0"/>
                <a:cs typeface="Times New Roman" panose="02020603050405020304" pitchFamily="18" charset="0"/>
              </a:rPr>
            </a:br>
            <a:endParaRPr lang="en-US" sz="2500"/>
          </a:p>
        </p:txBody>
      </p:sp>
      <p:sp>
        <p:nvSpPr>
          <p:cNvPr id="3" name="Content Placeholder 2">
            <a:extLst>
              <a:ext uri="{FF2B5EF4-FFF2-40B4-BE49-F238E27FC236}">
                <a16:creationId xmlns:a16="http://schemas.microsoft.com/office/drawing/2014/main" id="{44220B29-5626-E987-315D-859012976EB5}"/>
              </a:ext>
            </a:extLst>
          </p:cNvPr>
          <p:cNvSpPr>
            <a:spLocks noGrp="1"/>
          </p:cNvSpPr>
          <p:nvPr>
            <p:ph idx="1"/>
          </p:nvPr>
        </p:nvSpPr>
        <p:spPr>
          <a:xfrm>
            <a:off x="587987" y="2620641"/>
            <a:ext cx="3634877" cy="3023702"/>
          </a:xfrm>
        </p:spPr>
        <p:txBody>
          <a:bodyPr anchor="ctr">
            <a:normAutofit/>
          </a:bodyPr>
          <a:lstStyle/>
          <a:p>
            <a:endParaRPr lang="en-US" sz="1800"/>
          </a:p>
          <a:p>
            <a:endParaRPr lang="en-US" sz="1800"/>
          </a:p>
        </p:txBody>
      </p:sp>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110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35D5A6-AB7A-4677-8D44-034515D66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4757" y="703666"/>
            <a:ext cx="7168911" cy="563811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ue and white symbol&#10;&#10;Description automatically generated">
            <a:extLst>
              <a:ext uri="{FF2B5EF4-FFF2-40B4-BE49-F238E27FC236}">
                <a16:creationId xmlns:a16="http://schemas.microsoft.com/office/drawing/2014/main" id="{A92747F7-EF50-7A42-856C-F97A9B7EE8C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22466" y="914319"/>
            <a:ext cx="1600373" cy="1576367"/>
          </a:xfrm>
          <a:prstGeom prst="rect">
            <a:avLst/>
          </a:prstGeom>
        </p:spPr>
      </p:pic>
      <p:pic>
        <p:nvPicPr>
          <p:cNvPr id="8" name="Picture 7" descr="A pile of fruits and vegetables&#10;&#10;Description automatically generated">
            <a:extLst>
              <a:ext uri="{FF2B5EF4-FFF2-40B4-BE49-F238E27FC236}">
                <a16:creationId xmlns:a16="http://schemas.microsoft.com/office/drawing/2014/main" id="{F2F360AC-5F2F-013E-D83C-3FFEF518F6C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612135" y="914400"/>
            <a:ext cx="1579776" cy="1579776"/>
          </a:xfrm>
          <a:prstGeom prst="rect">
            <a:avLst/>
          </a:prstGeom>
        </p:spPr>
      </p:pic>
      <p:pic>
        <p:nvPicPr>
          <p:cNvPr id="13" name="Picture 12" descr="A group of people holding objects&#10;&#10;Description automatically generated">
            <a:extLst>
              <a:ext uri="{FF2B5EF4-FFF2-40B4-BE49-F238E27FC236}">
                <a16:creationId xmlns:a16="http://schemas.microsoft.com/office/drawing/2014/main" id="{1DE0ACC4-B34C-3AA5-E11C-58963EDCE462}"/>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620689" y="930840"/>
            <a:ext cx="2121408" cy="1543324"/>
          </a:xfrm>
          <a:prstGeom prst="rect">
            <a:avLst/>
          </a:prstGeom>
        </p:spPr>
      </p:pic>
      <p:graphicFrame>
        <p:nvGraphicFramePr>
          <p:cNvPr id="4" name="Table 3">
            <a:extLst>
              <a:ext uri="{FF2B5EF4-FFF2-40B4-BE49-F238E27FC236}">
                <a16:creationId xmlns:a16="http://schemas.microsoft.com/office/drawing/2014/main" id="{EF6807E5-EDDE-79E7-9C1E-E1EF50279C3D}"/>
              </a:ext>
            </a:extLst>
          </p:cNvPr>
          <p:cNvGraphicFramePr>
            <a:graphicFrameLocks noGrp="1"/>
          </p:cNvGraphicFramePr>
          <p:nvPr>
            <p:extLst>
              <p:ext uri="{D42A27DB-BD31-4B8C-83A1-F6EECF244321}">
                <p14:modId xmlns:p14="http://schemas.microsoft.com/office/powerpoint/2010/main" val="3271457068"/>
              </p:ext>
            </p:extLst>
          </p:nvPr>
        </p:nvGraphicFramePr>
        <p:xfrm>
          <a:off x="5061949" y="2774221"/>
          <a:ext cx="6680148" cy="3423999"/>
        </p:xfrm>
        <a:graphic>
          <a:graphicData uri="http://schemas.openxmlformats.org/drawingml/2006/table">
            <a:tbl>
              <a:tblPr/>
              <a:tblGrid>
                <a:gridCol w="6680148">
                  <a:extLst>
                    <a:ext uri="{9D8B030D-6E8A-4147-A177-3AD203B41FA5}">
                      <a16:colId xmlns:a16="http://schemas.microsoft.com/office/drawing/2014/main" val="3447006260"/>
                    </a:ext>
                  </a:extLst>
                </a:gridCol>
              </a:tblGrid>
              <a:tr h="2818710">
                <a:tc>
                  <a:txBody>
                    <a:bodyPr/>
                    <a:lstStyle/>
                    <a:p>
                      <a:pPr fontAlgn="t"/>
                      <a:r>
                        <a:rPr lang="en-US" sz="1500" b="1" i="0">
                          <a:effectLst/>
                          <a:latin typeface="Segoe UI" panose="020B0502040204020203" pitchFamily="34" charset="0"/>
                        </a:rPr>
                        <a:t>Meeting immediate needs creates the foundation for recovery</a:t>
                      </a:r>
                    </a:p>
                    <a:p>
                      <a:pPr fontAlgn="t"/>
                      <a:endParaRPr lang="en-US" sz="1500" b="0" i="0">
                        <a:effectLst/>
                        <a:latin typeface="Segoe UI" panose="020B0502040204020203" pitchFamily="34" charset="0"/>
                      </a:endParaRPr>
                    </a:p>
                    <a:p>
                      <a:pPr fontAlgn="t">
                        <a:buFont typeface="Arial" panose="020B0604020202020204" pitchFamily="34" charset="0"/>
                        <a:buChar char="•"/>
                      </a:pPr>
                      <a:r>
                        <a:rPr lang="en-US" sz="1500" b="1" i="0">
                          <a:effectLst/>
                          <a:latin typeface="Segoe UI" panose="020B0502040204020203" pitchFamily="34" charset="0"/>
                        </a:rPr>
                        <a:t>Safe housing</a:t>
                      </a:r>
                      <a:r>
                        <a:rPr lang="en-US" sz="1500" b="0" i="0">
                          <a:effectLst/>
                          <a:latin typeface="Segoe UI" panose="020B0502040204020203" pitchFamily="34" charset="0"/>
                        </a:rPr>
                        <a:t> </a:t>
                      </a:r>
                    </a:p>
                    <a:p>
                      <a:pPr marL="742950" lvl="1" indent="-285750" fontAlgn="t">
                        <a:buFont typeface="Arial" panose="020B0604020202020204" pitchFamily="34" charset="0"/>
                        <a:buChar char="•"/>
                      </a:pPr>
                      <a:r>
                        <a:rPr lang="en-US" sz="1500" b="0" i="0">
                          <a:effectLst/>
                          <a:latin typeface="Segoe UI" panose="020B0502040204020203" pitchFamily="34" charset="0"/>
                        </a:rPr>
                        <a:t>Emergency shelter, transitional housing, or survivor‑specific programs.</a:t>
                      </a:r>
                    </a:p>
                    <a:p>
                      <a:pPr fontAlgn="t">
                        <a:buFont typeface="Arial" panose="020B0604020202020204" pitchFamily="34" charset="0"/>
                        <a:buChar char="•"/>
                      </a:pPr>
                      <a:r>
                        <a:rPr lang="en-US" sz="1500" b="1" i="0">
                          <a:effectLst/>
                          <a:latin typeface="Segoe UI" panose="020B0502040204020203" pitchFamily="34" charset="0"/>
                        </a:rPr>
                        <a:t>Food and essential items</a:t>
                      </a:r>
                      <a:r>
                        <a:rPr lang="en-US" sz="1500" b="0" i="0">
                          <a:effectLst/>
                          <a:latin typeface="Segoe UI" panose="020B0502040204020203" pitchFamily="34" charset="0"/>
                        </a:rPr>
                        <a:t> </a:t>
                      </a:r>
                    </a:p>
                    <a:p>
                      <a:pPr marL="742950" lvl="1" indent="-285750" fontAlgn="t">
                        <a:buFont typeface="Arial" panose="020B0604020202020204" pitchFamily="34" charset="0"/>
                        <a:buChar char="•"/>
                      </a:pPr>
                      <a:r>
                        <a:rPr lang="en-US" sz="1500" b="0" i="0">
                          <a:effectLst/>
                          <a:latin typeface="Segoe UI" panose="020B0502040204020203" pitchFamily="34" charset="0"/>
                        </a:rPr>
                        <a:t>Reliable access reduces survival‑based risks.</a:t>
                      </a:r>
                    </a:p>
                    <a:p>
                      <a:pPr fontAlgn="t">
                        <a:buFont typeface="Arial" panose="020B0604020202020204" pitchFamily="34" charset="0"/>
                        <a:buChar char="•"/>
                      </a:pPr>
                      <a:r>
                        <a:rPr lang="en-US" sz="1500" b="1" i="0">
                          <a:effectLst/>
                          <a:latin typeface="Segoe UI" panose="020B0502040204020203" pitchFamily="34" charset="0"/>
                        </a:rPr>
                        <a:t>Medical and mental health care</a:t>
                      </a:r>
                      <a:r>
                        <a:rPr lang="en-US" sz="1500" b="0" i="0">
                          <a:effectLst/>
                          <a:latin typeface="Segoe UI" panose="020B0502040204020203" pitchFamily="34" charset="0"/>
                        </a:rPr>
                        <a:t> </a:t>
                      </a:r>
                    </a:p>
                    <a:p>
                      <a:pPr marL="742950" lvl="1" indent="-285750" fontAlgn="t">
                        <a:buFont typeface="Arial" panose="020B0604020202020204" pitchFamily="34" charset="0"/>
                        <a:buChar char="•"/>
                      </a:pPr>
                      <a:r>
                        <a:rPr lang="en-US" sz="1500" b="0" i="0">
                          <a:effectLst/>
                          <a:latin typeface="Segoe UI" panose="020B0502040204020203" pitchFamily="34" charset="0"/>
                        </a:rPr>
                        <a:t>Includes trauma‑informed physical and behavioral health services.</a:t>
                      </a:r>
                    </a:p>
                    <a:p>
                      <a:pPr fontAlgn="t">
                        <a:buFont typeface="Arial" panose="020B0604020202020204" pitchFamily="34" charset="0"/>
                        <a:buChar char="•"/>
                      </a:pPr>
                      <a:r>
                        <a:rPr lang="en-US" sz="1500" b="1" i="0">
                          <a:effectLst/>
                          <a:latin typeface="Segoe UI" panose="020B0502040204020203" pitchFamily="34" charset="0"/>
                        </a:rPr>
                        <a:t>Transportation and childcare</a:t>
                      </a:r>
                      <a:r>
                        <a:rPr lang="en-US" sz="1500" b="0" i="0">
                          <a:effectLst/>
                          <a:latin typeface="Segoe UI" panose="020B0502040204020203" pitchFamily="34" charset="0"/>
                        </a:rPr>
                        <a:t> </a:t>
                      </a:r>
                    </a:p>
                    <a:p>
                      <a:pPr marL="742950" lvl="1" indent="-285750" fontAlgn="t">
                        <a:buFont typeface="Arial" panose="020B0604020202020204" pitchFamily="34" charset="0"/>
                        <a:buChar char="•"/>
                      </a:pPr>
                      <a:r>
                        <a:rPr lang="en-US" sz="1500" b="0" i="0">
                          <a:effectLst/>
                          <a:latin typeface="Segoe UI" panose="020B0502040204020203" pitchFamily="34" charset="0"/>
                        </a:rPr>
                        <a:t>Removes barriers to appointments, work, and education.</a:t>
                      </a:r>
                    </a:p>
                    <a:p>
                      <a:pPr fontAlgn="t"/>
                      <a:br>
                        <a:rPr lang="en-US" sz="1500" b="0" i="0">
                          <a:effectLst/>
                          <a:latin typeface="Segoe UI" panose="020B0502040204020203" pitchFamily="34" charset="0"/>
                        </a:rPr>
                      </a:br>
                      <a:r>
                        <a:rPr lang="en-US" sz="1500" b="1" i="0">
                          <a:effectLst/>
                          <a:latin typeface="Segoe UI" panose="020B0502040204020203" pitchFamily="34" charset="0"/>
                        </a:rPr>
                        <a:t>Survivors cannot focus on long‑term healing without basic stability</a:t>
                      </a:r>
                      <a:r>
                        <a:rPr lang="en-US" sz="1500" b="0" i="0">
                          <a:effectLst/>
                          <a:latin typeface="Segoe UI" panose="020B0502040204020203" pitchFamily="34" charset="0"/>
                        </a:rPr>
                        <a:t>.</a:t>
                      </a:r>
                    </a:p>
                  </a:txBody>
                  <a:tcPr marL="75367" marR="75367" marT="37683" marB="37683">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168303308"/>
                  </a:ext>
                </a:extLst>
              </a:tr>
              <a:tr h="376833">
                <a:tc>
                  <a:txBody>
                    <a:bodyPr/>
                    <a:lstStyle/>
                    <a:p>
                      <a:endParaRPr lang="en-US" sz="1500"/>
                    </a:p>
                  </a:txBody>
                  <a:tcPr marL="75367" marR="75367" marT="37683" marB="37683">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78398547"/>
                  </a:ext>
                </a:extLst>
              </a:tr>
            </a:tbl>
          </a:graphicData>
        </a:graphic>
      </p:graphicFrame>
      <p:sp>
        <p:nvSpPr>
          <p:cNvPr id="9" name="TextBox 8">
            <a:extLst>
              <a:ext uri="{FF2B5EF4-FFF2-40B4-BE49-F238E27FC236}">
                <a16:creationId xmlns:a16="http://schemas.microsoft.com/office/drawing/2014/main" id="{8CA42F80-87A9-E733-D9CB-04564A6ACFFE}"/>
              </a:ext>
            </a:extLst>
          </p:cNvPr>
          <p:cNvSpPr txBox="1"/>
          <p:nvPr/>
        </p:nvSpPr>
        <p:spPr>
          <a:xfrm>
            <a:off x="9737482"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www.pngall.com/healthy-food-png/download/12138">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8"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1784738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8EF38-4A95-6DC2-EF0F-4291ED110641}"/>
              </a:ext>
            </a:extLst>
          </p:cNvPr>
          <p:cNvSpPr>
            <a:spLocks noGrp="1"/>
          </p:cNvSpPr>
          <p:nvPr>
            <p:ph type="title"/>
          </p:nvPr>
        </p:nvSpPr>
        <p:spPr>
          <a:xfrm>
            <a:off x="1143000" y="990599"/>
            <a:ext cx="9906000" cy="685800"/>
          </a:xfrm>
        </p:spPr>
        <p:txBody>
          <a:bodyPr anchor="t">
            <a:normAutofit/>
          </a:bodyPr>
          <a:lstStyle/>
          <a:p>
            <a:r>
              <a:rPr lang="en-US" sz="4000" dirty="0"/>
              <a:t>Ancient and Pre-Modern</a:t>
            </a:r>
          </a:p>
        </p:txBody>
      </p:sp>
      <p:graphicFrame>
        <p:nvGraphicFramePr>
          <p:cNvPr id="4" name="Content Placeholder 3">
            <a:extLst>
              <a:ext uri="{FF2B5EF4-FFF2-40B4-BE49-F238E27FC236}">
                <a16:creationId xmlns:a16="http://schemas.microsoft.com/office/drawing/2014/main" id="{1E28AFBC-5E81-9345-CA12-9A18FBEE2869}"/>
              </a:ext>
            </a:extLst>
          </p:cNvPr>
          <p:cNvGraphicFramePr>
            <a:graphicFrameLocks noGrp="1"/>
          </p:cNvGraphicFramePr>
          <p:nvPr>
            <p:ph idx="1"/>
          </p:nvPr>
        </p:nvGraphicFramePr>
        <p:xfrm>
          <a:off x="685800" y="2189054"/>
          <a:ext cx="10820400" cy="3630149"/>
        </p:xfrm>
        <a:graphic>
          <a:graphicData uri="http://schemas.openxmlformats.org/drawingml/2006/table">
            <a:tbl>
              <a:tblPr>
                <a:tableStyleId>{3B4B98B0-60AC-42C2-AFA5-B58CD77FA1E5}</a:tableStyleId>
              </a:tblPr>
              <a:tblGrid>
                <a:gridCol w="10820400">
                  <a:extLst>
                    <a:ext uri="{9D8B030D-6E8A-4147-A177-3AD203B41FA5}">
                      <a16:colId xmlns:a16="http://schemas.microsoft.com/office/drawing/2014/main" val="3557721184"/>
                    </a:ext>
                  </a:extLst>
                </a:gridCol>
              </a:tblGrid>
              <a:tr h="3086713">
                <a:tc>
                  <a:txBody>
                    <a:bodyPr/>
                    <a:lstStyle/>
                    <a:p>
                      <a:pPr fontAlgn="t"/>
                      <a:r>
                        <a:rPr lang="en-US" sz="2100" b="0" dirty="0">
                          <a:effectLst/>
                        </a:rPr>
                        <a:t>For much of human history, slavery was legal, regulated, and widely practiced across the world. Ancient civilizations such as Rome, Greece, and Egypt depended heavily on enslaved people for agricultural labor, domestic service, and entertainment, including gladiatorial combat. Enslaved individuals were often war captives or people forced into servitude because of debt.</a:t>
                      </a:r>
                    </a:p>
                    <a:p>
                      <a:pPr fontAlgn="t"/>
                      <a:endParaRPr lang="en-US" sz="2100" b="0" dirty="0">
                        <a:effectLst/>
                      </a:endParaRPr>
                    </a:p>
                    <a:p>
                      <a:pPr fontAlgn="t"/>
                      <a:r>
                        <a:rPr lang="en-US" sz="2100" b="0" dirty="0">
                          <a:effectLst/>
                        </a:rPr>
                        <a:t>Before European colonization, various forms of slavery existed across Africa, Asia, and the Americas. These systems differed by region but were commonly tied to debt bondage, social hierarchy, or armed conflict.</a:t>
                      </a:r>
                      <a:endParaRPr lang="en-US" sz="2100" b="0" i="0" dirty="0">
                        <a:effectLst/>
                        <a:latin typeface="Segoe UI" panose="020B0502040204020203" pitchFamily="34" charset="0"/>
                      </a:endParaRPr>
                    </a:p>
                  </a:txBody>
                  <a:tcPr marL="108687" marR="108687" marT="54344" marB="54344"/>
                </a:tc>
                <a:extLst>
                  <a:ext uri="{0D108BD9-81ED-4DB2-BD59-A6C34878D82A}">
                    <a16:rowId xmlns:a16="http://schemas.microsoft.com/office/drawing/2014/main" val="3784923533"/>
                  </a:ext>
                </a:extLst>
              </a:tr>
              <a:tr h="543436">
                <a:tc>
                  <a:txBody>
                    <a:bodyPr/>
                    <a:lstStyle/>
                    <a:p>
                      <a:endParaRPr lang="en-US" sz="2100" dirty="0"/>
                    </a:p>
                  </a:txBody>
                  <a:tcPr marL="108687" marR="108687" marT="54344" marB="54344"/>
                </a:tc>
                <a:extLst>
                  <a:ext uri="{0D108BD9-81ED-4DB2-BD59-A6C34878D82A}">
                    <a16:rowId xmlns:a16="http://schemas.microsoft.com/office/drawing/2014/main" val="2560577834"/>
                  </a:ext>
                </a:extLst>
              </a:tr>
            </a:tbl>
          </a:graphicData>
        </a:graphic>
      </p:graphicFrame>
      <p:pic>
        <p:nvPicPr>
          <p:cNvPr id="14" name="Picture 13" descr="A person in a garment holding a sword&#10;&#10;Description automatically generated">
            <a:extLst>
              <a:ext uri="{FF2B5EF4-FFF2-40B4-BE49-F238E27FC236}">
                <a16:creationId xmlns:a16="http://schemas.microsoft.com/office/drawing/2014/main" id="{482D8763-A00E-ABE0-5ABC-E8CA4789A59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91957" y="457200"/>
            <a:ext cx="1904762" cy="1635551"/>
          </a:xfrm>
          <a:prstGeom prst="rect">
            <a:avLst/>
          </a:prstGeom>
        </p:spPr>
      </p:pic>
    </p:spTree>
    <p:extLst>
      <p:ext uri="{BB962C8B-B14F-4D97-AF65-F5344CB8AC3E}">
        <p14:creationId xmlns:p14="http://schemas.microsoft.com/office/powerpoint/2010/main" val="4036759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85E1BDC-A9B0-4A87-82E3-F3187F69A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0990C621-3B8B-4820-8328-D47EF7CE8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077CB3-E1CD-F488-0A4C-A53E2BF23DC8}"/>
              </a:ext>
            </a:extLst>
          </p:cNvPr>
          <p:cNvSpPr>
            <a:spLocks noGrp="1"/>
          </p:cNvSpPr>
          <p:nvPr>
            <p:ph type="title"/>
          </p:nvPr>
        </p:nvSpPr>
        <p:spPr>
          <a:xfrm>
            <a:off x="1051560" y="586822"/>
            <a:ext cx="3657600" cy="1645920"/>
          </a:xfrm>
        </p:spPr>
        <p:txBody>
          <a:bodyPr>
            <a:normAutofit/>
          </a:bodyPr>
          <a:lstStyle/>
          <a:p>
            <a:r>
              <a:rPr lang="en-US" sz="3200" kern="100">
                <a:effectLst/>
                <a:latin typeface="Aptos" panose="020B0004020202020204" pitchFamily="34" charset="0"/>
                <a:ea typeface="Aptos" panose="020B0004020202020204" pitchFamily="34" charset="0"/>
                <a:cs typeface="Times New Roman" panose="02020603050405020304" pitchFamily="18" charset="0"/>
              </a:rPr>
              <a:t>Provide Long‑Term, Holistic Support</a:t>
            </a:r>
            <a:br>
              <a:rPr lang="en-US" sz="3200" kern="100">
                <a:effectLst/>
                <a:latin typeface="Aptos" panose="020B0004020202020204" pitchFamily="34" charset="0"/>
                <a:ea typeface="Aptos" panose="020B0004020202020204" pitchFamily="34" charset="0"/>
                <a:cs typeface="Times New Roman" panose="02020603050405020304" pitchFamily="18" charset="0"/>
              </a:rPr>
            </a:br>
            <a:endParaRPr lang="en-US" sz="3200" dirty="0"/>
          </a:p>
        </p:txBody>
      </p:sp>
      <p:sp>
        <p:nvSpPr>
          <p:cNvPr id="29" name="Rectangle 28">
            <a:extLst>
              <a:ext uri="{FF2B5EF4-FFF2-40B4-BE49-F238E27FC236}">
                <a16:creationId xmlns:a16="http://schemas.microsoft.com/office/drawing/2014/main" id="{C1A2385B-1D2A-4E17-84FA-6CB7F0AAE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0" name="Rectangle 29">
            <a:extLst>
              <a:ext uri="{FF2B5EF4-FFF2-40B4-BE49-F238E27FC236}">
                <a16:creationId xmlns:a16="http://schemas.microsoft.com/office/drawing/2014/main" id="{5E791F2F-79DB-4CC0-9FA1-001E3E91E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F098F56-9B65-C34C-F1C6-7994644034B7}"/>
              </a:ext>
            </a:extLst>
          </p:cNvPr>
          <p:cNvSpPr>
            <a:spLocks noGrp="1"/>
          </p:cNvSpPr>
          <p:nvPr>
            <p:ph idx="1"/>
          </p:nvPr>
        </p:nvSpPr>
        <p:spPr>
          <a:xfrm>
            <a:off x="5250106" y="586822"/>
            <a:ext cx="6106742" cy="1645920"/>
          </a:xfrm>
        </p:spPr>
        <p:txBody>
          <a:bodyPr anchor="ctr">
            <a:normAutofit/>
          </a:bodyPr>
          <a:lstStyle/>
          <a:p>
            <a:endParaRPr lang="en-US" sz="1800"/>
          </a:p>
          <a:p>
            <a:endParaRPr lang="en-US" sz="1800"/>
          </a:p>
        </p:txBody>
      </p:sp>
      <p:pic>
        <p:nvPicPr>
          <p:cNvPr id="6" name="Picture 5" descr="A group of people looking at a tablet&#10;&#10;Description automatically generated">
            <a:extLst>
              <a:ext uri="{FF2B5EF4-FFF2-40B4-BE49-F238E27FC236}">
                <a16:creationId xmlns:a16="http://schemas.microsoft.com/office/drawing/2014/main" id="{CDDB1C00-C44E-8C03-08D7-AC8E328EFB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8902" y="2729397"/>
            <a:ext cx="5219271" cy="3483864"/>
          </a:xfrm>
          <a:prstGeom prst="rect">
            <a:avLst/>
          </a:prstGeom>
        </p:spPr>
      </p:pic>
      <p:graphicFrame>
        <p:nvGraphicFramePr>
          <p:cNvPr id="4" name="Table 3">
            <a:extLst>
              <a:ext uri="{FF2B5EF4-FFF2-40B4-BE49-F238E27FC236}">
                <a16:creationId xmlns:a16="http://schemas.microsoft.com/office/drawing/2014/main" id="{D0BF40B3-7AE9-2011-643E-9229AF9484E9}"/>
              </a:ext>
            </a:extLst>
          </p:cNvPr>
          <p:cNvGraphicFramePr>
            <a:graphicFrameLocks noGrp="1"/>
          </p:cNvGraphicFramePr>
          <p:nvPr>
            <p:extLst>
              <p:ext uri="{D42A27DB-BD31-4B8C-83A1-F6EECF244321}">
                <p14:modId xmlns:p14="http://schemas.microsoft.com/office/powerpoint/2010/main" val="261573247"/>
              </p:ext>
            </p:extLst>
          </p:nvPr>
        </p:nvGraphicFramePr>
        <p:xfrm>
          <a:off x="6198781" y="3044679"/>
          <a:ext cx="5523082" cy="2979329"/>
        </p:xfrm>
        <a:graphic>
          <a:graphicData uri="http://schemas.openxmlformats.org/drawingml/2006/table">
            <a:tbl>
              <a:tblPr/>
              <a:tblGrid>
                <a:gridCol w="5523082">
                  <a:extLst>
                    <a:ext uri="{9D8B030D-6E8A-4147-A177-3AD203B41FA5}">
                      <a16:colId xmlns:a16="http://schemas.microsoft.com/office/drawing/2014/main" val="2441987223"/>
                    </a:ext>
                  </a:extLst>
                </a:gridCol>
              </a:tblGrid>
              <a:tr h="2516827">
                <a:tc>
                  <a:txBody>
                    <a:bodyPr/>
                    <a:lstStyle/>
                    <a:p>
                      <a:pPr fontAlgn="t"/>
                      <a:r>
                        <a:rPr lang="en-US" sz="1300" b="1" i="0">
                          <a:effectLst/>
                          <a:latin typeface="Segoe UI" panose="020B0502040204020203" pitchFamily="34" charset="0"/>
                        </a:rPr>
                        <a:t>Recovery is ongoing, not linear</a:t>
                      </a:r>
                    </a:p>
                    <a:p>
                      <a:pPr fontAlgn="t"/>
                      <a:endParaRPr lang="en-US" sz="1300" b="0" i="0">
                        <a:effectLst/>
                        <a:latin typeface="Segoe UI" panose="020B0502040204020203" pitchFamily="34" charset="0"/>
                      </a:endParaRPr>
                    </a:p>
                    <a:p>
                      <a:pPr fontAlgn="t">
                        <a:buFont typeface="Arial" panose="020B0604020202020204" pitchFamily="34" charset="0"/>
                        <a:buChar char="•"/>
                      </a:pPr>
                      <a:r>
                        <a:rPr lang="en-US" sz="1300" b="1" i="0">
                          <a:effectLst/>
                          <a:latin typeface="Segoe UI" panose="020B0502040204020203" pitchFamily="34" charset="0"/>
                        </a:rPr>
                        <a:t>Trauma‑specific counseling</a:t>
                      </a:r>
                      <a:r>
                        <a:rPr lang="en-US" sz="1300" b="0" i="0">
                          <a:effectLst/>
                          <a:latin typeface="Segoe UI" panose="020B0502040204020203" pitchFamily="34" charset="0"/>
                        </a:rPr>
                        <a:t> </a:t>
                      </a:r>
                    </a:p>
                    <a:p>
                      <a:pPr marL="742950" lvl="1" indent="-285750" fontAlgn="t">
                        <a:buFont typeface="Arial" panose="020B0604020202020204" pitchFamily="34" charset="0"/>
                        <a:buChar char="•"/>
                      </a:pPr>
                      <a:r>
                        <a:rPr lang="en-US" sz="1300" b="0" i="0">
                          <a:effectLst/>
                          <a:latin typeface="Segoe UI" panose="020B0502040204020203" pitchFamily="34" charset="0"/>
                        </a:rPr>
                        <a:t>Including culturally responsive and survivor‑choice modalities.</a:t>
                      </a:r>
                    </a:p>
                    <a:p>
                      <a:pPr fontAlgn="t">
                        <a:buFont typeface="Arial" panose="020B0604020202020204" pitchFamily="34" charset="0"/>
                        <a:buChar char="•"/>
                      </a:pPr>
                      <a:r>
                        <a:rPr lang="en-US" sz="1300" b="1" i="0">
                          <a:effectLst/>
                          <a:latin typeface="Segoe UI" panose="020B0502040204020203" pitchFamily="34" charset="0"/>
                        </a:rPr>
                        <a:t>Education and job readiness</a:t>
                      </a:r>
                      <a:r>
                        <a:rPr lang="en-US" sz="1300" b="0" i="0">
                          <a:effectLst/>
                          <a:latin typeface="Segoe UI" panose="020B0502040204020203" pitchFamily="34" charset="0"/>
                        </a:rPr>
                        <a:t> </a:t>
                      </a:r>
                    </a:p>
                    <a:p>
                      <a:pPr marL="742950" lvl="1" indent="-285750" fontAlgn="t">
                        <a:buFont typeface="Arial" panose="020B0604020202020204" pitchFamily="34" charset="0"/>
                        <a:buChar char="•"/>
                      </a:pPr>
                      <a:r>
                        <a:rPr lang="en-US" sz="1300" b="0" i="0">
                          <a:effectLst/>
                          <a:latin typeface="Segoe UI" panose="020B0502040204020203" pitchFamily="34" charset="0"/>
                        </a:rPr>
                        <a:t>GED programs, vocational training, and career pathways.</a:t>
                      </a:r>
                    </a:p>
                    <a:p>
                      <a:pPr fontAlgn="t">
                        <a:buFont typeface="Arial" panose="020B0604020202020204" pitchFamily="34" charset="0"/>
                        <a:buChar char="•"/>
                      </a:pPr>
                      <a:r>
                        <a:rPr lang="en-US" sz="1300" b="1" i="0">
                          <a:effectLst/>
                          <a:latin typeface="Segoe UI" panose="020B0502040204020203" pitchFamily="34" charset="0"/>
                        </a:rPr>
                        <a:t>Life skills development</a:t>
                      </a:r>
                      <a:r>
                        <a:rPr lang="en-US" sz="1300" b="0" i="0">
                          <a:effectLst/>
                          <a:latin typeface="Segoe UI" panose="020B0502040204020203" pitchFamily="34" charset="0"/>
                        </a:rPr>
                        <a:t> </a:t>
                      </a:r>
                    </a:p>
                    <a:p>
                      <a:pPr marL="742950" lvl="1" indent="-285750" fontAlgn="t">
                        <a:buFont typeface="Arial" panose="020B0604020202020204" pitchFamily="34" charset="0"/>
                        <a:buChar char="•"/>
                      </a:pPr>
                      <a:r>
                        <a:rPr lang="en-US" sz="1300" b="0" i="0">
                          <a:effectLst/>
                          <a:latin typeface="Segoe UI" panose="020B0502040204020203" pitchFamily="34" charset="0"/>
                        </a:rPr>
                        <a:t>Financial literacy, communication, and healthy relationship skills.</a:t>
                      </a:r>
                    </a:p>
                    <a:p>
                      <a:pPr fontAlgn="t">
                        <a:buFont typeface="Arial" panose="020B0604020202020204" pitchFamily="34" charset="0"/>
                        <a:buChar char="•"/>
                      </a:pPr>
                      <a:r>
                        <a:rPr lang="en-US" sz="1300" b="1" i="0">
                          <a:effectLst/>
                          <a:latin typeface="Segoe UI" panose="020B0502040204020203" pitchFamily="34" charset="0"/>
                        </a:rPr>
                        <a:t>Peer support and survivor leadership</a:t>
                      </a:r>
                      <a:r>
                        <a:rPr lang="en-US" sz="1300" b="0" i="0">
                          <a:effectLst/>
                          <a:latin typeface="Segoe UI" panose="020B0502040204020203" pitchFamily="34" charset="0"/>
                        </a:rPr>
                        <a:t> </a:t>
                      </a:r>
                    </a:p>
                    <a:p>
                      <a:pPr marL="742950" lvl="1" indent="-285750" fontAlgn="t">
                        <a:buFont typeface="Arial" panose="020B0604020202020204" pitchFamily="34" charset="0"/>
                        <a:buChar char="•"/>
                      </a:pPr>
                      <a:r>
                        <a:rPr lang="en-US" sz="1300" b="0" i="0">
                          <a:effectLst/>
                          <a:latin typeface="Segoe UI" panose="020B0502040204020203" pitchFamily="34" charset="0"/>
                        </a:rPr>
                        <a:t>Shared experience fosters trust and empowerment.</a:t>
                      </a:r>
                    </a:p>
                    <a:p>
                      <a:pPr fontAlgn="t"/>
                      <a:br>
                        <a:rPr lang="en-US" sz="1300" b="0" i="0">
                          <a:effectLst/>
                          <a:latin typeface="Segoe UI" panose="020B0502040204020203" pitchFamily="34" charset="0"/>
                        </a:rPr>
                      </a:br>
                      <a:r>
                        <a:rPr lang="en-US" sz="1300" b="1" i="0">
                          <a:effectLst/>
                          <a:latin typeface="Segoe UI" panose="020B0502040204020203" pitchFamily="34" charset="0"/>
                        </a:rPr>
                        <a:t>Long‑term success requires time, consistency, and flexibility</a:t>
                      </a:r>
                      <a:r>
                        <a:rPr lang="en-US" sz="1300" b="0" i="0">
                          <a:effectLst/>
                          <a:latin typeface="Segoe UI" panose="020B0502040204020203" pitchFamily="34" charset="0"/>
                        </a:rPr>
                        <a:t>.</a:t>
                      </a:r>
                    </a:p>
                  </a:txBody>
                  <a:tcPr marL="67295" marR="67295" marT="33647" marB="33647">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862728802"/>
                  </a:ext>
                </a:extLst>
              </a:tr>
              <a:tr h="336475">
                <a:tc>
                  <a:txBody>
                    <a:bodyPr/>
                    <a:lstStyle/>
                    <a:p>
                      <a:endParaRPr lang="en-US" sz="1300"/>
                    </a:p>
                  </a:txBody>
                  <a:tcPr marL="67295" marR="67295" marT="33647" marB="33647">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695472964"/>
                  </a:ext>
                </a:extLst>
              </a:tr>
            </a:tbl>
          </a:graphicData>
        </a:graphic>
      </p:graphicFrame>
      <p:sp>
        <p:nvSpPr>
          <p:cNvPr id="7" name="TextBox 6">
            <a:extLst>
              <a:ext uri="{FF2B5EF4-FFF2-40B4-BE49-F238E27FC236}">
                <a16:creationId xmlns:a16="http://schemas.microsoft.com/office/drawing/2014/main" id="{00E30162-F42E-DF43-D9DF-B2BAE722CC51}"/>
              </a:ext>
            </a:extLst>
          </p:cNvPr>
          <p:cNvSpPr txBox="1"/>
          <p:nvPr/>
        </p:nvSpPr>
        <p:spPr>
          <a:xfrm>
            <a:off x="3319003" y="6013206"/>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usahello.org/fr/leducation/diplome-ged/">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8832123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A05691-F36F-44DD-904C-144D68CAF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avel and scales of justice&#10;&#10;Description automatically generated">
            <a:extLst>
              <a:ext uri="{FF2B5EF4-FFF2-40B4-BE49-F238E27FC236}">
                <a16:creationId xmlns:a16="http://schemas.microsoft.com/office/drawing/2014/main" id="{EFB0420A-8740-42FC-4F83-F8C14E76B08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09576" y="738113"/>
            <a:ext cx="2873667" cy="2033119"/>
          </a:xfrm>
          <a:prstGeom prst="rect">
            <a:avLst/>
          </a:prstGeom>
        </p:spPr>
      </p:pic>
      <p:pic>
        <p:nvPicPr>
          <p:cNvPr id="9" name="Picture 8" descr="A gavel and a gavel on a legal document&#10;&#10;Description automatically generated">
            <a:extLst>
              <a:ext uri="{FF2B5EF4-FFF2-40B4-BE49-F238E27FC236}">
                <a16:creationId xmlns:a16="http://schemas.microsoft.com/office/drawing/2014/main" id="{948290B1-895C-70D1-3F34-7A1AADF5435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525236" y="795587"/>
            <a:ext cx="2873667" cy="1918172"/>
          </a:xfrm>
          <a:prstGeom prst="rect">
            <a:avLst/>
          </a:prstGeom>
        </p:spPr>
      </p:pic>
      <p:sp useBgFill="1">
        <p:nvSpPr>
          <p:cNvPr id="24" name="Rectangle 23">
            <a:extLst>
              <a:ext uri="{FF2B5EF4-FFF2-40B4-BE49-F238E27FC236}">
                <a16:creationId xmlns:a16="http://schemas.microsoft.com/office/drawing/2014/main" id="{D79DE9F7-28C4-4856-BA57-D696E124C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4892" y="633619"/>
            <a:ext cx="492741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1FAB97-4C0E-171E-DAFD-49004F93C2FC}"/>
              </a:ext>
            </a:extLst>
          </p:cNvPr>
          <p:cNvSpPr>
            <a:spLocks noGrp="1"/>
          </p:cNvSpPr>
          <p:nvPr>
            <p:ph type="title"/>
          </p:nvPr>
        </p:nvSpPr>
        <p:spPr>
          <a:xfrm>
            <a:off x="7313516" y="978408"/>
            <a:ext cx="4056530" cy="1106424"/>
          </a:xfrm>
        </p:spPr>
        <p:txBody>
          <a:bodyPr>
            <a:normAutofit/>
          </a:bodyPr>
          <a:lstStyle/>
          <a:p>
            <a:r>
              <a:rPr lang="en-US" sz="2400" kern="100">
                <a:effectLst/>
                <a:latin typeface="Aptos" panose="020B0004020202020204" pitchFamily="34" charset="0"/>
                <a:ea typeface="Aptos" panose="020B0004020202020204" pitchFamily="34" charset="0"/>
                <a:cs typeface="Times New Roman" panose="02020603050405020304" pitchFamily="18" charset="0"/>
              </a:rPr>
              <a:t>Respect Legal Choices &amp; Offer Advocacy</a:t>
            </a:r>
            <a:br>
              <a:rPr lang="en-US" sz="2400" kern="100">
                <a:effectLst/>
                <a:latin typeface="Aptos" panose="020B0004020202020204" pitchFamily="34" charset="0"/>
                <a:ea typeface="Aptos" panose="020B0004020202020204" pitchFamily="34" charset="0"/>
                <a:cs typeface="Times New Roman" panose="02020603050405020304" pitchFamily="18" charset="0"/>
              </a:rPr>
            </a:br>
            <a:endParaRPr lang="en-US" sz="2400"/>
          </a:p>
        </p:txBody>
      </p:sp>
      <p:sp>
        <p:nvSpPr>
          <p:cNvPr id="25" name="Rectangle 24">
            <a:extLst>
              <a:ext uri="{FF2B5EF4-FFF2-40B4-BE49-F238E27FC236}">
                <a16:creationId xmlns:a16="http://schemas.microsoft.com/office/drawing/2014/main" id="{E1F9ED9C-121B-44C6-A308-5824769C4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884"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4A5F8185-F27B-4E99-A06C-007336FE3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52776" y="2121408"/>
            <a:ext cx="395865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32BB935-63F3-919F-9A6E-805C081BDED3}"/>
              </a:ext>
            </a:extLst>
          </p:cNvPr>
          <p:cNvSpPr>
            <a:spLocks noGrp="1"/>
          </p:cNvSpPr>
          <p:nvPr>
            <p:ph idx="1"/>
          </p:nvPr>
        </p:nvSpPr>
        <p:spPr>
          <a:xfrm>
            <a:off x="7313516" y="2359152"/>
            <a:ext cx="4056530" cy="3429000"/>
          </a:xfrm>
        </p:spPr>
        <p:txBody>
          <a:bodyPr>
            <a:normAutofit/>
          </a:bodyPr>
          <a:lstStyle/>
          <a:p>
            <a:endParaRPr lang="en-US" sz="1800"/>
          </a:p>
          <a:p>
            <a:endParaRPr lang="en-US" sz="1800"/>
          </a:p>
        </p:txBody>
      </p:sp>
      <p:graphicFrame>
        <p:nvGraphicFramePr>
          <p:cNvPr id="4" name="Table 3">
            <a:extLst>
              <a:ext uri="{FF2B5EF4-FFF2-40B4-BE49-F238E27FC236}">
                <a16:creationId xmlns:a16="http://schemas.microsoft.com/office/drawing/2014/main" id="{A977FF55-F1E3-240B-86BE-67CDB60BFE80}"/>
              </a:ext>
            </a:extLst>
          </p:cNvPr>
          <p:cNvGraphicFramePr>
            <a:graphicFrameLocks noGrp="1"/>
          </p:cNvGraphicFramePr>
          <p:nvPr>
            <p:extLst>
              <p:ext uri="{D42A27DB-BD31-4B8C-83A1-F6EECF244321}">
                <p14:modId xmlns:p14="http://schemas.microsoft.com/office/powerpoint/2010/main" val="2259354128"/>
              </p:ext>
            </p:extLst>
          </p:nvPr>
        </p:nvGraphicFramePr>
        <p:xfrm>
          <a:off x="409575" y="3246465"/>
          <a:ext cx="5989328" cy="2808717"/>
        </p:xfrm>
        <a:graphic>
          <a:graphicData uri="http://schemas.openxmlformats.org/drawingml/2006/table">
            <a:tbl>
              <a:tblPr>
                <a:solidFill>
                  <a:schemeClr val="bg1">
                    <a:lumMod val="95000"/>
                  </a:schemeClr>
                </a:solidFill>
              </a:tblPr>
              <a:tblGrid>
                <a:gridCol w="5989328">
                  <a:extLst>
                    <a:ext uri="{9D8B030D-6E8A-4147-A177-3AD203B41FA5}">
                      <a16:colId xmlns:a16="http://schemas.microsoft.com/office/drawing/2014/main" val="651595309"/>
                    </a:ext>
                  </a:extLst>
                </a:gridCol>
              </a:tblGrid>
              <a:tr h="2406154">
                <a:tc>
                  <a:txBody>
                    <a:bodyPr/>
                    <a:lstStyle/>
                    <a:p>
                      <a:pPr fontAlgn="t"/>
                      <a:r>
                        <a:rPr lang="en-US" sz="1200" b="1" i="0" cap="none" spc="0" dirty="0">
                          <a:solidFill>
                            <a:schemeClr val="tx1"/>
                          </a:solidFill>
                          <a:effectLst/>
                          <a:latin typeface="Segoe UI" panose="020B0502040204020203" pitchFamily="34" charset="0"/>
                        </a:rPr>
                        <a:t>Not all survivors want or are able to engage with the justice system</a:t>
                      </a:r>
                    </a:p>
                    <a:p>
                      <a:pPr fontAlgn="t"/>
                      <a:endParaRPr lang="en-US" sz="1200" b="0" i="0" cap="none" spc="0" dirty="0">
                        <a:solidFill>
                          <a:schemeClr val="tx1"/>
                        </a:solidFill>
                        <a:effectLst/>
                        <a:latin typeface="Segoe UI" panose="020B0502040204020203" pitchFamily="34" charset="0"/>
                      </a:endParaRPr>
                    </a:p>
                    <a:p>
                      <a:pPr fontAlgn="t">
                        <a:buFont typeface="Arial" panose="020B0604020202020204" pitchFamily="34" charset="0"/>
                        <a:buChar char="•"/>
                      </a:pPr>
                      <a:r>
                        <a:rPr lang="en-US" sz="1200" b="1" i="0" cap="none" spc="0" dirty="0">
                          <a:solidFill>
                            <a:schemeClr val="tx1"/>
                          </a:solidFill>
                          <a:effectLst/>
                          <a:latin typeface="Segoe UI" panose="020B0502040204020203" pitchFamily="34" charset="0"/>
                        </a:rPr>
                        <a:t>Explain options without pressure</a:t>
                      </a:r>
                      <a:r>
                        <a:rPr lang="en-US" sz="1200" b="0" i="0" cap="none" spc="0" dirty="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dirty="0">
                          <a:solidFill>
                            <a:schemeClr val="tx1"/>
                          </a:solidFill>
                          <a:effectLst/>
                          <a:latin typeface="Segoe UI" panose="020B0502040204020203" pitchFamily="34" charset="0"/>
                        </a:rPr>
                        <a:t>Criminal, civil, immigration, or restorative pathways.</a:t>
                      </a:r>
                    </a:p>
                    <a:p>
                      <a:pPr fontAlgn="t">
                        <a:buFont typeface="Arial" panose="020B0604020202020204" pitchFamily="34" charset="0"/>
                        <a:buChar char="•"/>
                      </a:pPr>
                      <a:r>
                        <a:rPr lang="en-US" sz="1200" b="1" i="0" cap="none" spc="0" dirty="0">
                          <a:solidFill>
                            <a:schemeClr val="tx1"/>
                          </a:solidFill>
                          <a:effectLst/>
                          <a:latin typeface="Segoe UI" panose="020B0502040204020203" pitchFamily="34" charset="0"/>
                        </a:rPr>
                        <a:t>Provide legal advocacy</a:t>
                      </a:r>
                      <a:r>
                        <a:rPr lang="en-US" sz="1200" b="0" i="0" cap="none" spc="0" dirty="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dirty="0">
                          <a:solidFill>
                            <a:schemeClr val="tx1"/>
                          </a:solidFill>
                          <a:effectLst/>
                          <a:latin typeface="Segoe UI" panose="020B0502040204020203" pitchFamily="34" charset="0"/>
                        </a:rPr>
                        <a:t>Assistance with </a:t>
                      </a:r>
                      <a:r>
                        <a:rPr lang="en-US" sz="1200" b="0" i="0" cap="none" spc="0">
                          <a:solidFill>
                            <a:schemeClr val="tx1"/>
                          </a:solidFill>
                          <a:effectLst/>
                          <a:latin typeface="Segoe UI" panose="020B0502040204020203" pitchFamily="34" charset="0"/>
                        </a:rPr>
                        <a:t>restraining orders </a:t>
                      </a:r>
                      <a:r>
                        <a:rPr lang="en-US" sz="1200" b="0" i="0" cap="none" spc="0" dirty="0">
                          <a:solidFill>
                            <a:schemeClr val="tx1"/>
                          </a:solidFill>
                          <a:effectLst/>
                          <a:latin typeface="Segoe UI" panose="020B0502040204020203" pitchFamily="34" charset="0"/>
                        </a:rPr>
                        <a:t>or victim compensation.</a:t>
                      </a:r>
                    </a:p>
                    <a:p>
                      <a:pPr fontAlgn="t">
                        <a:buFont typeface="Arial" panose="020B0604020202020204" pitchFamily="34" charset="0"/>
                        <a:buChar char="•"/>
                      </a:pPr>
                      <a:r>
                        <a:rPr lang="en-US" sz="1200" b="1" i="0" cap="none" spc="0" dirty="0">
                          <a:solidFill>
                            <a:schemeClr val="tx1"/>
                          </a:solidFill>
                          <a:effectLst/>
                          <a:latin typeface="Segoe UI" panose="020B0502040204020203" pitchFamily="34" charset="0"/>
                        </a:rPr>
                        <a:t>Accompaniment and court support</a:t>
                      </a:r>
                      <a:r>
                        <a:rPr lang="en-US" sz="1200" b="0" i="0" cap="none" spc="0" dirty="0">
                          <a:solidFill>
                            <a:schemeClr val="tx1"/>
                          </a:solidFill>
                          <a:effectLst/>
                          <a:latin typeface="Segoe UI" panose="020B0502040204020203" pitchFamily="34" charset="0"/>
                        </a:rPr>
                        <a:t> </a:t>
                      </a:r>
                    </a:p>
                    <a:p>
                      <a:pPr marL="742950" lvl="1" indent="-285750" fontAlgn="t">
                        <a:buFont typeface="Arial" panose="020B0604020202020204" pitchFamily="34" charset="0"/>
                        <a:buChar char="•"/>
                      </a:pPr>
                      <a:r>
                        <a:rPr lang="en-US" sz="1200" b="0" i="0" cap="none" spc="0" dirty="0">
                          <a:solidFill>
                            <a:schemeClr val="tx1"/>
                          </a:solidFill>
                          <a:effectLst/>
                          <a:latin typeface="Segoe UI" panose="020B0502040204020203" pitchFamily="34" charset="0"/>
                        </a:rPr>
                        <a:t>Survivors should not navigate systems alone.</a:t>
                      </a:r>
                    </a:p>
                    <a:p>
                      <a:pPr fontAlgn="t"/>
                      <a:br>
                        <a:rPr lang="en-US" sz="1200" b="0" i="0" cap="none" spc="0" dirty="0">
                          <a:solidFill>
                            <a:schemeClr val="tx1"/>
                          </a:solidFill>
                          <a:effectLst/>
                          <a:latin typeface="Segoe UI" panose="020B0502040204020203" pitchFamily="34" charset="0"/>
                        </a:rPr>
                      </a:br>
                      <a:r>
                        <a:rPr lang="en-US" sz="1200" b="1" i="0" cap="none" spc="0" dirty="0">
                          <a:solidFill>
                            <a:schemeClr val="tx1"/>
                          </a:solidFill>
                          <a:effectLst/>
                          <a:latin typeface="Segoe UI" panose="020B0502040204020203" pitchFamily="34" charset="0"/>
                        </a:rPr>
                        <a:t>Justice looks different for every survivor.</a:t>
                      </a:r>
                    </a:p>
                  </a:txBody>
                  <a:tcPr marL="64533" marR="92190" marT="18438" marB="138285">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609079069"/>
                  </a:ext>
                </a:extLst>
              </a:tr>
              <a:tr h="402563">
                <a:tc>
                  <a:txBody>
                    <a:bodyPr/>
                    <a:lstStyle/>
                    <a:p>
                      <a:endParaRPr lang="en-US" sz="1200" cap="none" spc="0" dirty="0">
                        <a:solidFill>
                          <a:schemeClr val="tx1"/>
                        </a:solidFill>
                      </a:endParaRPr>
                    </a:p>
                  </a:txBody>
                  <a:tcPr marL="64533" marR="92190" marT="18438" marB="138285">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511623325"/>
                  </a:ext>
                </a:extLst>
              </a:tr>
            </a:tbl>
          </a:graphicData>
        </a:graphic>
      </p:graphicFrame>
      <p:sp>
        <p:nvSpPr>
          <p:cNvPr id="7" name="TextBox 6">
            <a:extLst>
              <a:ext uri="{FF2B5EF4-FFF2-40B4-BE49-F238E27FC236}">
                <a16:creationId xmlns:a16="http://schemas.microsoft.com/office/drawing/2014/main" id="{EC274C99-6BF6-7CC1-F7B4-032D7AC61764}"/>
              </a:ext>
            </a:extLst>
          </p:cNvPr>
          <p:cNvSpPr txBox="1"/>
          <p:nvPr/>
        </p:nvSpPr>
        <p:spPr>
          <a:xfrm>
            <a:off x="985819" y="2571177"/>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27902542@N02/4080313572">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
        <p:nvSpPr>
          <p:cNvPr id="10" name="TextBox 9">
            <a:extLst>
              <a:ext uri="{FF2B5EF4-FFF2-40B4-BE49-F238E27FC236}">
                <a16:creationId xmlns:a16="http://schemas.microsoft.com/office/drawing/2014/main" id="{D27D6630-DA77-5FD1-62DC-F552F1559EEC}"/>
              </a:ext>
            </a:extLst>
          </p:cNvPr>
          <p:cNvSpPr txBox="1"/>
          <p:nvPr/>
        </p:nvSpPr>
        <p:spPr>
          <a:xfrm>
            <a:off x="3966827" y="2513704"/>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pix4free.org/photo/4637/legal-right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42214638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54543-4389-83AA-6B17-204AFFA9A359}"/>
              </a:ext>
            </a:extLst>
          </p:cNvPr>
          <p:cNvSpPr>
            <a:spLocks noGrp="1"/>
          </p:cNvSpPr>
          <p:nvPr>
            <p:ph type="title"/>
          </p:nvPr>
        </p:nvSpPr>
        <p:spPr/>
        <p:txBody>
          <a:bodyPr>
            <a:normAutofit/>
          </a:bodyPr>
          <a:lstStyle/>
          <a:p>
            <a:r>
              <a:rPr lang="en-US" sz="4000" kern="100" dirty="0">
                <a:effectLst/>
                <a:latin typeface="Aptos" panose="020B0004020202020204" pitchFamily="34" charset="0"/>
                <a:ea typeface="Aptos" panose="020B0004020202020204" pitchFamily="34" charset="0"/>
                <a:cs typeface="Times New Roman" panose="02020603050405020304" pitchFamily="18" charset="0"/>
              </a:rPr>
              <a:t>Strengthen Community &amp; Prevention Efforts</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sz="4000" dirty="0"/>
          </a:p>
        </p:txBody>
      </p:sp>
      <p:graphicFrame>
        <p:nvGraphicFramePr>
          <p:cNvPr id="4" name="Content Placeholder 3">
            <a:extLst>
              <a:ext uri="{FF2B5EF4-FFF2-40B4-BE49-F238E27FC236}">
                <a16:creationId xmlns:a16="http://schemas.microsoft.com/office/drawing/2014/main" id="{957E8B4A-097A-F566-70FA-553117DD475A}"/>
              </a:ext>
            </a:extLst>
          </p:cNvPr>
          <p:cNvGraphicFramePr>
            <a:graphicFrameLocks noGrp="1"/>
          </p:cNvGraphicFramePr>
          <p:nvPr>
            <p:ph idx="1"/>
            <p:extLst>
              <p:ext uri="{D42A27DB-BD31-4B8C-83A1-F6EECF244321}">
                <p14:modId xmlns:p14="http://schemas.microsoft.com/office/powerpoint/2010/main" val="516943030"/>
              </p:ext>
            </p:extLst>
          </p:nvPr>
        </p:nvGraphicFramePr>
        <p:xfrm>
          <a:off x="838200" y="2263934"/>
          <a:ext cx="10515600" cy="3749040"/>
        </p:xfrm>
        <a:graphic>
          <a:graphicData uri="http://schemas.openxmlformats.org/drawingml/2006/table">
            <a:tbl>
              <a:tblPr/>
              <a:tblGrid>
                <a:gridCol w="10515600">
                  <a:extLst>
                    <a:ext uri="{9D8B030D-6E8A-4147-A177-3AD203B41FA5}">
                      <a16:colId xmlns:a16="http://schemas.microsoft.com/office/drawing/2014/main" val="4227064735"/>
                    </a:ext>
                  </a:extLst>
                </a:gridCol>
              </a:tblGrid>
              <a:tr h="0">
                <a:tc>
                  <a:txBody>
                    <a:bodyPr/>
                    <a:lstStyle/>
                    <a:p>
                      <a:pPr fontAlgn="t"/>
                      <a:r>
                        <a:rPr lang="en-US" b="1" i="0" dirty="0">
                          <a:effectLst/>
                          <a:latin typeface="Segoe UI" panose="020B0502040204020203" pitchFamily="34" charset="0"/>
                        </a:rPr>
                        <a:t>Communities play a critical role in survivor well‑being</a:t>
                      </a:r>
                    </a:p>
                    <a:p>
                      <a:pPr fontAlgn="t"/>
                      <a:endParaRPr lang="en-US" b="0" i="0" dirty="0">
                        <a:effectLst/>
                        <a:latin typeface="Segoe UI" panose="020B0502040204020203" pitchFamily="34" charset="0"/>
                      </a:endParaRPr>
                    </a:p>
                    <a:p>
                      <a:pPr fontAlgn="t">
                        <a:buFont typeface="Arial" panose="020B0604020202020204" pitchFamily="34" charset="0"/>
                        <a:buChar char="•"/>
                      </a:pPr>
                      <a:r>
                        <a:rPr lang="en-US" b="1" i="0" dirty="0">
                          <a:effectLst/>
                          <a:latin typeface="Segoe UI" panose="020B0502040204020203" pitchFamily="34" charset="0"/>
                        </a:rPr>
                        <a:t>Educate and train professionals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Teachers, healthcare workers, law enforcement, and service providers.</a:t>
                      </a:r>
                    </a:p>
                    <a:p>
                      <a:pPr fontAlgn="t">
                        <a:buFont typeface="Arial" panose="020B0604020202020204" pitchFamily="34" charset="0"/>
                        <a:buChar char="•"/>
                      </a:pPr>
                      <a:r>
                        <a:rPr lang="en-US" b="1" i="0" dirty="0">
                          <a:effectLst/>
                          <a:latin typeface="Segoe UI" panose="020B0502040204020203" pitchFamily="34" charset="0"/>
                        </a:rPr>
                        <a:t>Build cross‑system collaboration</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Coordination between housing, healthcare, child welfare, and advocacy groups.</a:t>
                      </a:r>
                    </a:p>
                    <a:p>
                      <a:pPr fontAlgn="t">
                        <a:buFont typeface="Arial" panose="020B0604020202020204" pitchFamily="34" charset="0"/>
                        <a:buChar char="•"/>
                      </a:pPr>
                      <a:r>
                        <a:rPr lang="en-US" b="1" i="0" dirty="0">
                          <a:effectLst/>
                          <a:latin typeface="Segoe UI" panose="020B0502040204020203" pitchFamily="34" charset="0"/>
                        </a:rPr>
                        <a:t>Reduce stigma and victim‑blaming</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Public messaging that promotes empathy and understanding.</a:t>
                      </a:r>
                    </a:p>
                    <a:p>
                      <a:pPr fontAlgn="t">
                        <a:buFont typeface="Arial" panose="020B0604020202020204" pitchFamily="34" charset="0"/>
                        <a:buChar char="•"/>
                      </a:pPr>
                      <a:r>
                        <a:rPr lang="en-US" b="1" i="0" dirty="0">
                          <a:effectLst/>
                          <a:latin typeface="Segoe UI" panose="020B0502040204020203" pitchFamily="34" charset="0"/>
                        </a:rPr>
                        <a:t>Listen to survivor voices</a:t>
                      </a:r>
                      <a:r>
                        <a:rPr lang="en-US" b="0" i="0" dirty="0">
                          <a:effectLst/>
                          <a:latin typeface="Segoe UI" panose="020B0502040204020203" pitchFamily="34" charset="0"/>
                        </a:rPr>
                        <a:t> </a:t>
                      </a:r>
                    </a:p>
                    <a:p>
                      <a:pPr marL="742950" lvl="1" indent="-285750" fontAlgn="t">
                        <a:buFont typeface="Arial" panose="020B0604020202020204" pitchFamily="34" charset="0"/>
                        <a:buChar char="•"/>
                      </a:pPr>
                      <a:r>
                        <a:rPr lang="en-US" b="0" i="0" dirty="0">
                          <a:effectLst/>
                          <a:latin typeface="Segoe UI" panose="020B0502040204020203" pitchFamily="34" charset="0"/>
                        </a:rPr>
                        <a:t>Survivors should help shape policies, programs, and responses.</a:t>
                      </a:r>
                    </a:p>
                    <a:p>
                      <a:pPr fontAlgn="t"/>
                      <a:br>
                        <a:rPr lang="en-US" b="0" i="0" dirty="0">
                          <a:effectLst/>
                          <a:latin typeface="Segoe UI" panose="020B0502040204020203" pitchFamily="34" charset="0"/>
                        </a:rPr>
                      </a:br>
                      <a:r>
                        <a:rPr lang="en-US" b="1" i="0" dirty="0">
                          <a:effectLst/>
                          <a:latin typeface="Segoe UI" panose="020B0502040204020203" pitchFamily="34" charset="0"/>
                        </a:rPr>
                        <a:t>Supporting survivors is both an individual and collective responsibility</a:t>
                      </a:r>
                      <a:r>
                        <a:rPr lang="en-US" b="0" i="0" dirty="0">
                          <a:effectLst/>
                          <a:latin typeface="Segoe UI" panose="020B0502040204020203" pitchFamily="34" charset="0"/>
                        </a:rPr>
                        <a:t>.</a:t>
                      </a: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886070222"/>
                  </a:ext>
                </a:extLst>
              </a:tr>
              <a:tr h="0">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1287174092"/>
                  </a:ext>
                </a:extLst>
              </a:tr>
            </a:tbl>
          </a:graphicData>
        </a:graphic>
      </p:graphicFrame>
      <p:pic>
        <p:nvPicPr>
          <p:cNvPr id="19" name="Picture 18" descr="A group of colorful people">
            <a:extLst>
              <a:ext uri="{FF2B5EF4-FFF2-40B4-BE49-F238E27FC236}">
                <a16:creationId xmlns:a16="http://schemas.microsoft.com/office/drawing/2014/main" id="{0F9B27BB-2B5B-3FBC-AC9A-092AA9ED1C5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851768" y="4308049"/>
            <a:ext cx="3026005" cy="2420104"/>
          </a:xfrm>
          <a:prstGeom prst="rect">
            <a:avLst/>
          </a:prstGeom>
        </p:spPr>
      </p:pic>
    </p:spTree>
    <p:extLst>
      <p:ext uri="{BB962C8B-B14F-4D97-AF65-F5344CB8AC3E}">
        <p14:creationId xmlns:p14="http://schemas.microsoft.com/office/powerpoint/2010/main" val="2038456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 name="Table 1">
            <a:extLst>
              <a:ext uri="{FF2B5EF4-FFF2-40B4-BE49-F238E27FC236}">
                <a16:creationId xmlns:a16="http://schemas.microsoft.com/office/drawing/2014/main" id="{BD2D11AA-FB82-1EBF-9EF6-0B602A5762DD}"/>
              </a:ext>
            </a:extLst>
          </p:cNvPr>
          <p:cNvGraphicFramePr>
            <a:graphicFrameLocks noGrp="1"/>
          </p:cNvGraphicFramePr>
          <p:nvPr>
            <p:extLst>
              <p:ext uri="{D42A27DB-BD31-4B8C-83A1-F6EECF244321}">
                <p14:modId xmlns:p14="http://schemas.microsoft.com/office/powerpoint/2010/main" val="2880586278"/>
              </p:ext>
            </p:extLst>
          </p:nvPr>
        </p:nvGraphicFramePr>
        <p:xfrm>
          <a:off x="2460137" y="2160971"/>
          <a:ext cx="4750761" cy="2494484"/>
        </p:xfrm>
        <a:graphic>
          <a:graphicData uri="http://schemas.openxmlformats.org/drawingml/2006/table">
            <a:tbl>
              <a:tblPr>
                <a:tableStyleId>{8EC20E35-A176-4012-BC5E-935CFFF8708E}</a:tableStyleId>
              </a:tblPr>
              <a:tblGrid>
                <a:gridCol w="4750761">
                  <a:extLst>
                    <a:ext uri="{9D8B030D-6E8A-4147-A177-3AD203B41FA5}">
                      <a16:colId xmlns:a16="http://schemas.microsoft.com/office/drawing/2014/main" val="726755406"/>
                    </a:ext>
                  </a:extLst>
                </a:gridCol>
              </a:tblGrid>
              <a:tr h="2117294">
                <a:tc>
                  <a:txBody>
                    <a:bodyPr/>
                    <a:lstStyle/>
                    <a:p>
                      <a:pPr fontAlgn="t"/>
                      <a:r>
                        <a:rPr lang="en-US" sz="3300" b="0">
                          <a:effectLst/>
                        </a:rPr>
                        <a:t>The goal is not rescue—it is </a:t>
                      </a:r>
                      <a:r>
                        <a:rPr lang="en-US" sz="3300" b="1">
                          <a:effectLst/>
                        </a:rPr>
                        <a:t>restoration, empowerment, and choice</a:t>
                      </a:r>
                      <a:endParaRPr lang="en-US" sz="3300" b="0" i="0">
                        <a:effectLst/>
                        <a:latin typeface="Segoe UI" panose="020B0502040204020203" pitchFamily="34" charset="0"/>
                      </a:endParaRPr>
                    </a:p>
                  </a:txBody>
                  <a:tcPr marL="75438" marR="75438" marT="37719" marB="37719"/>
                </a:tc>
                <a:extLst>
                  <a:ext uri="{0D108BD9-81ED-4DB2-BD59-A6C34878D82A}">
                    <a16:rowId xmlns:a16="http://schemas.microsoft.com/office/drawing/2014/main" val="3764735023"/>
                  </a:ext>
                </a:extLst>
              </a:tr>
              <a:tr h="377190">
                <a:tc>
                  <a:txBody>
                    <a:bodyPr/>
                    <a:lstStyle/>
                    <a:p>
                      <a:endParaRPr lang="en-US" sz="1500"/>
                    </a:p>
                  </a:txBody>
                  <a:tcPr marL="75438" marR="75438" marT="37719" marB="37719"/>
                </a:tc>
                <a:extLst>
                  <a:ext uri="{0D108BD9-81ED-4DB2-BD59-A6C34878D82A}">
                    <a16:rowId xmlns:a16="http://schemas.microsoft.com/office/drawing/2014/main" val="4290297252"/>
                  </a:ext>
                </a:extLst>
              </a:tr>
            </a:tbl>
          </a:graphicData>
        </a:graphic>
      </p:graphicFrame>
    </p:spTree>
    <p:extLst>
      <p:ext uri="{BB962C8B-B14F-4D97-AF65-F5344CB8AC3E}">
        <p14:creationId xmlns:p14="http://schemas.microsoft.com/office/powerpoint/2010/main" val="461181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76955DA-EC81-DFEA-BCDB-3247B5145406}"/>
              </a:ext>
            </a:extLst>
          </p:cNvPr>
          <p:cNvSpPr>
            <a:spLocks noGrp="1"/>
          </p:cNvSpPr>
          <p:nvPr>
            <p:ph type="title"/>
          </p:nvPr>
        </p:nvSpPr>
        <p:spPr>
          <a:xfrm>
            <a:off x="838200" y="365125"/>
            <a:ext cx="10515600" cy="1325563"/>
          </a:xfrm>
        </p:spPr>
        <p:txBody>
          <a:bodyPr>
            <a:normAutofit/>
          </a:bodyPr>
          <a:lstStyle/>
          <a:p>
            <a:r>
              <a:rPr lang="en-US" sz="4200" kern="100">
                <a:effectLst/>
                <a:latin typeface="Aptos" panose="020B0004020202020204" pitchFamily="34" charset="0"/>
                <a:ea typeface="Aptos" panose="020B0004020202020204" pitchFamily="34" charset="0"/>
                <a:cs typeface="Times New Roman" panose="02020603050405020304" pitchFamily="18" charset="0"/>
              </a:rPr>
              <a:t>The Transatlantic Slave Trade (1500-1866)</a:t>
            </a:r>
            <a:br>
              <a:rPr lang="en-US" sz="4200" kern="100">
                <a:effectLst/>
                <a:latin typeface="Aptos" panose="020B0004020202020204" pitchFamily="34" charset="0"/>
                <a:ea typeface="Aptos" panose="020B0004020202020204" pitchFamily="34" charset="0"/>
                <a:cs typeface="Times New Roman" panose="02020603050405020304" pitchFamily="18" charset="0"/>
              </a:rPr>
            </a:br>
            <a:endParaRPr lang="en-US" sz="4200"/>
          </a:p>
        </p:txBody>
      </p:sp>
      <p:sp>
        <p:nvSpPr>
          <p:cNvPr id="25"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0F44DA83-8589-DF3E-4ED9-99CB1D5E1D51}"/>
              </a:ext>
            </a:extLst>
          </p:cNvPr>
          <p:cNvGraphicFramePr>
            <a:graphicFrameLocks noGrp="1"/>
          </p:cNvGraphicFramePr>
          <p:nvPr>
            <p:ph idx="1"/>
            <p:extLst>
              <p:ext uri="{D42A27DB-BD31-4B8C-83A1-F6EECF244321}">
                <p14:modId xmlns:p14="http://schemas.microsoft.com/office/powerpoint/2010/main" val="1152626070"/>
              </p:ext>
            </p:extLst>
          </p:nvPr>
        </p:nvGraphicFramePr>
        <p:xfrm>
          <a:off x="838200" y="2274089"/>
          <a:ext cx="10515600" cy="4156189"/>
        </p:xfrm>
        <a:graphic>
          <a:graphicData uri="http://schemas.openxmlformats.org/drawingml/2006/table">
            <a:tbl>
              <a:tblPr/>
              <a:tblGrid>
                <a:gridCol w="10515600">
                  <a:extLst>
                    <a:ext uri="{9D8B030D-6E8A-4147-A177-3AD203B41FA5}">
                      <a16:colId xmlns:a16="http://schemas.microsoft.com/office/drawing/2014/main" val="3316510734"/>
                    </a:ext>
                  </a:extLst>
                </a:gridCol>
              </a:tblGrid>
              <a:tr h="3327083">
                <a:tc>
                  <a:txBody>
                    <a:bodyPr/>
                    <a:lstStyle/>
                    <a:p>
                      <a:pPr fontAlgn="t"/>
                      <a:r>
                        <a:rPr lang="en-US" sz="2100" b="1" i="0" dirty="0">
                          <a:effectLst/>
                          <a:latin typeface="Segoe UI" panose="020B0502040204020203" pitchFamily="34" charset="0"/>
                        </a:rPr>
                        <a:t>Legalized Trafficking:</a:t>
                      </a:r>
                      <a:br>
                        <a:rPr lang="en-US" sz="2100" b="0" i="0" dirty="0">
                          <a:effectLst/>
                          <a:latin typeface="Segoe UI" panose="020B0502040204020203" pitchFamily="34" charset="0"/>
                        </a:rPr>
                      </a:br>
                      <a:r>
                        <a:rPr lang="en-US" sz="2100" b="0" i="0" dirty="0">
                          <a:effectLst/>
                          <a:latin typeface="Segoe UI" panose="020B0502040204020203" pitchFamily="34" charset="0"/>
                        </a:rPr>
                        <a:t>European powers established a large‑scale, highly organized system of legally sanctioned trafficking of enslaved African people. This transatlantic trade forcibly displaced an estimated 12.5 million individuals over the course of roughly 350 years, primarily to the Americas.</a:t>
                      </a:r>
                    </a:p>
                    <a:p>
                      <a:pPr fontAlgn="t"/>
                      <a:endParaRPr lang="en-US" sz="2100" b="0" i="0" dirty="0">
                        <a:effectLst/>
                        <a:latin typeface="Segoe UI" panose="020B0502040204020203" pitchFamily="34" charset="0"/>
                      </a:endParaRPr>
                    </a:p>
                    <a:p>
                      <a:pPr fontAlgn="t"/>
                      <a:r>
                        <a:rPr lang="en-US" sz="2100" b="1" i="0" dirty="0">
                          <a:effectLst/>
                          <a:latin typeface="Segoe UI" panose="020B0502040204020203" pitchFamily="34" charset="0"/>
                        </a:rPr>
                        <a:t>End of Legal Slavery:</a:t>
                      </a:r>
                      <a:br>
                        <a:rPr lang="en-US" sz="2100" b="0" i="0" dirty="0">
                          <a:effectLst/>
                          <a:latin typeface="Segoe UI" panose="020B0502040204020203" pitchFamily="34" charset="0"/>
                        </a:rPr>
                      </a:br>
                      <a:r>
                        <a:rPr lang="en-US" sz="2100" b="0" i="0" dirty="0">
                          <a:effectLst/>
                          <a:latin typeface="Segoe UI" panose="020B0502040204020203" pitchFamily="34" charset="0"/>
                        </a:rPr>
                        <a:t>During the 19th century, abolitionist movements drove a gradual shift in law that led to the banning of the slave trade and, eventually, slavery itself. Britain outlawed the trade in 1807, and the United States formally abolished slavery with the ratification of the 13th Amendment in 1865.</a:t>
                      </a:r>
                    </a:p>
                  </a:txBody>
                  <a:tcPr marL="105958" marR="105958" marT="52979" marB="52979">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67411142"/>
                  </a:ext>
                </a:extLst>
              </a:tr>
              <a:tr h="529791">
                <a:tc>
                  <a:txBody>
                    <a:bodyPr/>
                    <a:lstStyle/>
                    <a:p>
                      <a:endParaRPr lang="en-US" sz="2100" dirty="0"/>
                    </a:p>
                  </a:txBody>
                  <a:tcPr marL="105958" marR="105958" marT="52979" marB="52979">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1535331775"/>
                  </a:ext>
                </a:extLst>
              </a:tr>
            </a:tbl>
          </a:graphicData>
        </a:graphic>
      </p:graphicFrame>
    </p:spTree>
    <p:extLst>
      <p:ext uri="{BB962C8B-B14F-4D97-AF65-F5344CB8AC3E}">
        <p14:creationId xmlns:p14="http://schemas.microsoft.com/office/powerpoint/2010/main" val="2705996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32E6BA3B-D764-5600-9F98-005FBEE70E1B}"/>
              </a:ext>
            </a:extLst>
          </p:cNvPr>
          <p:cNvSpPr>
            <a:spLocks noGrp="1"/>
          </p:cNvSpPr>
          <p:nvPr>
            <p:ph type="title"/>
          </p:nvPr>
        </p:nvSpPr>
        <p:spPr>
          <a:xfrm>
            <a:off x="838200" y="365125"/>
            <a:ext cx="10515600" cy="930275"/>
          </a:xfrm>
        </p:spPr>
        <p:txBody>
          <a:bodyPr>
            <a:normAutofit/>
          </a:bodyPr>
          <a:lstStyle/>
          <a:p>
            <a:r>
              <a:rPr lang="en-US" sz="3700"/>
              <a:t>Shift To White Slavery (late 19</a:t>
            </a:r>
            <a:r>
              <a:rPr lang="en-US" sz="3700" baseline="30000"/>
              <a:t>th</a:t>
            </a:r>
            <a:r>
              <a:rPr lang="en-US" sz="3700"/>
              <a:t>-early 20</a:t>
            </a:r>
            <a:r>
              <a:rPr lang="en-US" sz="3700" baseline="30000"/>
              <a:t>th</a:t>
            </a:r>
            <a:r>
              <a:rPr lang="en-US" sz="3700"/>
              <a:t> century)</a:t>
            </a:r>
          </a:p>
        </p:txBody>
      </p:sp>
      <p:graphicFrame>
        <p:nvGraphicFramePr>
          <p:cNvPr id="4" name="Content Placeholder 3">
            <a:extLst>
              <a:ext uri="{FF2B5EF4-FFF2-40B4-BE49-F238E27FC236}">
                <a16:creationId xmlns:a16="http://schemas.microsoft.com/office/drawing/2014/main" id="{4874C776-921F-8DAD-7255-7CA6E61DCAEE}"/>
              </a:ext>
            </a:extLst>
          </p:cNvPr>
          <p:cNvGraphicFramePr>
            <a:graphicFrameLocks noGrp="1"/>
          </p:cNvGraphicFramePr>
          <p:nvPr>
            <p:ph idx="1"/>
            <p:extLst>
              <p:ext uri="{D42A27DB-BD31-4B8C-83A1-F6EECF244321}">
                <p14:modId xmlns:p14="http://schemas.microsoft.com/office/powerpoint/2010/main" val="100132192"/>
              </p:ext>
            </p:extLst>
          </p:nvPr>
        </p:nvGraphicFramePr>
        <p:xfrm>
          <a:off x="838200" y="2223413"/>
          <a:ext cx="10515600" cy="3736738"/>
        </p:xfrm>
        <a:graphic>
          <a:graphicData uri="http://schemas.openxmlformats.org/drawingml/2006/table">
            <a:tbl>
              <a:tblPr>
                <a:solidFill>
                  <a:schemeClr val="tx1">
                    <a:lumMod val="65000"/>
                    <a:lumOff val="35000"/>
                  </a:schemeClr>
                </a:solidFill>
              </a:tblPr>
              <a:tblGrid>
                <a:gridCol w="10515600">
                  <a:extLst>
                    <a:ext uri="{9D8B030D-6E8A-4147-A177-3AD203B41FA5}">
                      <a16:colId xmlns:a16="http://schemas.microsoft.com/office/drawing/2014/main" val="2793373640"/>
                    </a:ext>
                  </a:extLst>
                </a:gridCol>
              </a:tblGrid>
              <a:tr h="3216043">
                <a:tc>
                  <a:txBody>
                    <a:bodyPr/>
                    <a:lstStyle/>
                    <a:p>
                      <a:pPr fontAlgn="t"/>
                      <a:r>
                        <a:rPr lang="en-US" sz="1800" b="1" i="0" cap="none" spc="0">
                          <a:solidFill>
                            <a:schemeClr val="bg1"/>
                          </a:solidFill>
                          <a:effectLst/>
                          <a:latin typeface="Segoe UI" panose="020B0502040204020203" pitchFamily="34" charset="0"/>
                        </a:rPr>
                        <a:t>Criminalization:</a:t>
                      </a:r>
                      <a:r>
                        <a:rPr lang="en-US" sz="1800" b="0" i="0" cap="none" spc="0">
                          <a:solidFill>
                            <a:schemeClr val="bg1"/>
                          </a:solidFill>
                          <a:effectLst/>
                          <a:latin typeface="Segoe UI" panose="020B0502040204020203" pitchFamily="34" charset="0"/>
                        </a:rPr>
                        <a:t> Although formal slavery was abolished, systems of exploitation persisted by shifting underground. In the late nineteenth and early twentieth centuries, public attention centered on the issue of so‑called “white slavery,” a term used at the time to describe the coercion of European women into forced prostitution.</a:t>
                      </a:r>
                    </a:p>
                    <a:p>
                      <a:pPr fontAlgn="t"/>
                      <a:r>
                        <a:rPr lang="en-US" sz="1800" b="1" i="0" cap="none" spc="0">
                          <a:solidFill>
                            <a:schemeClr val="bg1"/>
                          </a:solidFill>
                          <a:effectLst/>
                          <a:latin typeface="Segoe UI" panose="020B0502040204020203" pitchFamily="34" charset="0"/>
                        </a:rPr>
                        <a:t>International Conventions:</a:t>
                      </a:r>
                      <a:r>
                        <a:rPr lang="en-US" sz="1800" b="0" i="0" cap="none" spc="0">
                          <a:solidFill>
                            <a:schemeClr val="bg1"/>
                          </a:solidFill>
                          <a:effectLst/>
                          <a:latin typeface="Segoe UI" panose="020B0502040204020203" pitchFamily="34" charset="0"/>
                        </a:rPr>
                        <a:t> One of the earliest international efforts to address human trafficking was the 1910 </a:t>
                      </a:r>
                      <a:r>
                        <a:rPr lang="en-US" sz="1800" b="0" i="1" cap="none" spc="0">
                          <a:solidFill>
                            <a:schemeClr val="bg1"/>
                          </a:solidFill>
                          <a:effectLst/>
                          <a:latin typeface="Segoe UI" panose="020B0502040204020203" pitchFamily="34" charset="0"/>
                        </a:rPr>
                        <a:t>International Convention for the Suppression of the White Slave Trade</a:t>
                      </a:r>
                      <a:r>
                        <a:rPr lang="en-US" sz="1800" b="0" i="0" cap="none" spc="0">
                          <a:solidFill>
                            <a:schemeClr val="bg1"/>
                          </a:solidFill>
                          <a:effectLst/>
                          <a:latin typeface="Segoe UI" panose="020B0502040204020203" pitchFamily="34" charset="0"/>
                        </a:rPr>
                        <a:t>. Over time, international legal frameworks broadened their scope to recognize and address the trafficking of women and children regardless of race.</a:t>
                      </a:r>
                    </a:p>
                    <a:p>
                      <a:pPr fontAlgn="t"/>
                      <a:r>
                        <a:rPr lang="en-US" sz="1800" b="1" i="0" cap="none" spc="0">
                          <a:solidFill>
                            <a:schemeClr val="bg1"/>
                          </a:solidFill>
                          <a:effectLst/>
                          <a:latin typeface="Segoe UI" panose="020B0502040204020203" pitchFamily="34" charset="0"/>
                        </a:rPr>
                        <a:t>20th‑Century Evolution:</a:t>
                      </a:r>
                      <a:r>
                        <a:rPr lang="en-US" sz="1800" b="0" i="0" cap="none" spc="0">
                          <a:solidFill>
                            <a:schemeClr val="bg1"/>
                          </a:solidFill>
                          <a:effectLst/>
                          <a:latin typeface="Segoe UI" panose="020B0502040204020203" pitchFamily="34" charset="0"/>
                        </a:rPr>
                        <a:t> Throughout the twentieth century, traffickers adapted to new legal restrictions by targeting migrant women and children, relying on forged documents, deceptive recruitment practices, and systems of debt bondage to maintain control.</a:t>
                      </a:r>
                    </a:p>
                  </a:txBody>
                  <a:tcPr marL="101553" marR="101553" marT="50776" marB="103204">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845387305"/>
                  </a:ext>
                </a:extLst>
              </a:tr>
              <a:tr h="520695">
                <a:tc>
                  <a:txBody>
                    <a:bodyPr/>
                    <a:lstStyle/>
                    <a:p>
                      <a:endParaRPr lang="en-US" sz="1800" cap="none" spc="0">
                        <a:solidFill>
                          <a:schemeClr val="bg1"/>
                        </a:solidFill>
                      </a:endParaRPr>
                    </a:p>
                  </a:txBody>
                  <a:tcPr marL="101553" marR="101553" marT="50776" marB="103204">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616258782"/>
                  </a:ext>
                </a:extLst>
              </a:tr>
            </a:tbl>
          </a:graphicData>
        </a:graphic>
      </p:graphicFrame>
    </p:spTree>
    <p:extLst>
      <p:ext uri="{BB962C8B-B14F-4D97-AF65-F5344CB8AC3E}">
        <p14:creationId xmlns:p14="http://schemas.microsoft.com/office/powerpoint/2010/main" val="2081612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11293</TotalTime>
  <Words>4774</Words>
  <Application>Microsoft Office PowerPoint</Application>
  <PresentationFormat>Widescreen</PresentationFormat>
  <Paragraphs>504</Paragraphs>
  <Slides>73</Slides>
  <Notes>24</Notes>
  <HiddenSlides>0</HiddenSlides>
  <MMClips>3</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73</vt:i4>
      </vt:variant>
    </vt:vector>
  </HeadingPairs>
  <TitlesOfParts>
    <vt:vector size="90" baseType="lpstr">
      <vt:lpstr>Aptos</vt:lpstr>
      <vt:lpstr>Aptos Display</vt:lpstr>
      <vt:lpstr>Arial</vt:lpstr>
      <vt:lpstr>Arial,Sans-Serif</vt:lpstr>
      <vt:lpstr>artifex-book</vt:lpstr>
      <vt:lpstr>Calibri</vt:lpstr>
      <vt:lpstr>Google Sans</vt:lpstr>
      <vt:lpstr>inherit</vt:lpstr>
      <vt:lpstr>Lato</vt:lpstr>
      <vt:lpstr>Montserrat</vt:lpstr>
      <vt:lpstr>Roboto</vt:lpstr>
      <vt:lpstr>Segoe UI</vt:lpstr>
      <vt:lpstr>Symbol</vt:lpstr>
      <vt:lpstr>Tahoma</vt:lpstr>
      <vt:lpstr>Trebuchet MS</vt:lpstr>
      <vt:lpstr>vanguard-bold</vt:lpstr>
      <vt:lpstr>Office Theme</vt:lpstr>
      <vt:lpstr>STAND UP PLACER</vt:lpstr>
      <vt:lpstr>Stand Up Placer Services </vt:lpstr>
      <vt:lpstr>Additional Services provided by the HT Advocacy Team at SUP:</vt:lpstr>
      <vt:lpstr>What is Human Trafficking?</vt:lpstr>
      <vt:lpstr>PowerPoint Presentation</vt:lpstr>
      <vt:lpstr>The History of Human Trafficking </vt:lpstr>
      <vt:lpstr>Ancient and Pre-Modern</vt:lpstr>
      <vt:lpstr>The Transatlantic Slave Trade (1500-1866) </vt:lpstr>
      <vt:lpstr>Shift To White Slavery (late 19th-early 20th century)</vt:lpstr>
      <vt:lpstr>California’s Trafficking History  </vt:lpstr>
      <vt:lpstr>Modern Day Trafficking (2000-Present)</vt:lpstr>
      <vt:lpstr>Human Trafficking vs. Human Smuggling</vt:lpstr>
      <vt:lpstr>Myths vs. Realities </vt:lpstr>
      <vt:lpstr>Myths vs. Realities </vt:lpstr>
      <vt:lpstr>Rumors vs. Realities</vt:lpstr>
      <vt:lpstr>Rumors vs. Realities</vt:lpstr>
      <vt:lpstr>Rumors vs. Realities </vt:lpstr>
      <vt:lpstr>More United States citizens are trafficked within the United States each year than there are people trafficked into the United States from other countries.   Polarisproject.org </vt:lpstr>
      <vt:lpstr>Approx. 27 million people are enslaved today.  Trafficking is the 3rd largest illicit trade following drugs and weapons  Fastest growing crime worldwide</vt:lpstr>
      <vt:lpstr>More than 65% of Human Trafficking Cases reported are Sex Trafficking.  Data from Polaris Project/National Human Trafficking Hotline 2021 Report </vt:lpstr>
      <vt:lpstr>California Statistics 2023</vt:lpstr>
      <vt:lpstr>California Statistics 2023</vt:lpstr>
      <vt:lpstr>Two Types of Human Trafficking</vt:lpstr>
      <vt:lpstr>There are 2 main types of sex trafficking: </vt:lpstr>
      <vt:lpstr>PowerPoint Presentation</vt:lpstr>
      <vt:lpstr>Sex Trafficking and age</vt:lpstr>
      <vt:lpstr>MISCONCEPTION:</vt:lpstr>
      <vt:lpstr>80-90% of trafficking survivors have been sexually abused</vt:lpstr>
      <vt:lpstr>Commercially Sexually Exploited Men and Boys</vt:lpstr>
      <vt:lpstr>Reminder</vt:lpstr>
      <vt:lpstr>Anyone can be victimized by this crime….</vt:lpstr>
      <vt:lpstr>Keep in mind that just because an individual may have one or many of these vulnerabilities, does not mean that they are a trafficking victim/survivor.</vt:lpstr>
      <vt:lpstr>Family &amp; Home‑Related Vulnerabilities </vt:lpstr>
      <vt:lpstr>Individual &amp; Social Vulnerabilities </vt:lpstr>
      <vt:lpstr>Economic &amp; Systemic Vulnerabilities </vt:lpstr>
      <vt:lpstr>PowerPoint Presentation</vt:lpstr>
      <vt:lpstr>Media Influences on Perception &amp; Normalization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Human sexuality is not openly discussed in many American households, yet the topic is rampant in all forms of media seen by children, teens, and adults.</vt:lpstr>
      <vt:lpstr>What is a Pimp?</vt:lpstr>
      <vt:lpstr>What is a pimp? </vt:lpstr>
      <vt:lpstr>PowerPoint Presentation</vt:lpstr>
      <vt:lpstr>  Physical Locations Where Recruitment Often Occurs   </vt:lpstr>
      <vt:lpstr>Situational &amp; Peer‑Based Recruitment </vt:lpstr>
      <vt:lpstr> Online &amp; Digital Recruitment Spaces </vt:lpstr>
      <vt:lpstr>Online sexual exploitation</vt:lpstr>
      <vt:lpstr>SEXTORTION</vt:lpstr>
      <vt:lpstr>Revenge Porn</vt:lpstr>
      <vt:lpstr>What is grooming?</vt:lpstr>
      <vt:lpstr>Common Stages of Grooming </vt:lpstr>
      <vt:lpstr>Why don’t they just leave the “life”</vt:lpstr>
      <vt:lpstr> Trauma Bonding</vt:lpstr>
      <vt:lpstr>What are the effects of this trauma? </vt:lpstr>
      <vt:lpstr>Health Impacts</vt:lpstr>
      <vt:lpstr>What  makes HT survivors different?</vt:lpstr>
      <vt:lpstr>What we are seeing in Placer County...</vt:lpstr>
      <vt:lpstr>Often trafficking survivors connect with organizations initially as other survivor types, i.e., domestic violence or sexual assault survivors.</vt:lpstr>
      <vt:lpstr>Recognizing sex trafficking</vt:lpstr>
      <vt:lpstr>Potential Indicators</vt:lpstr>
      <vt:lpstr>Common Experiences</vt:lpstr>
      <vt:lpstr>What can you do?</vt:lpstr>
      <vt:lpstr>Use a Survivor‑Centered, Trauma‑Informed Approach</vt:lpstr>
      <vt:lpstr>Support Access to Basic Needs &amp; Stabilization </vt:lpstr>
      <vt:lpstr>Provide Long‑Term, Holistic Support </vt:lpstr>
      <vt:lpstr>Respect Legal Choices &amp; Offer Advocacy </vt:lpstr>
      <vt:lpstr>Strengthen Community &amp; Prevention Efforts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Vickie Turnquist</dc:creator>
  <cp:lastModifiedBy>Vickie Turnquist</cp:lastModifiedBy>
  <cp:revision>1</cp:revision>
  <dcterms:created xsi:type="dcterms:W3CDTF">2025-05-19T20:30:50Z</dcterms:created>
  <dcterms:modified xsi:type="dcterms:W3CDTF">2026-05-21T22:04:16Z</dcterms:modified>
</cp:coreProperties>
</file>