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8" r:id="rId5"/>
    <p:sldId id="307" r:id="rId6"/>
    <p:sldId id="261" r:id="rId7"/>
    <p:sldId id="304" r:id="rId8"/>
    <p:sldId id="312" r:id="rId9"/>
    <p:sldId id="277" r:id="rId10"/>
    <p:sldId id="315" r:id="rId11"/>
    <p:sldId id="313" r:id="rId12"/>
    <p:sldId id="267" r:id="rId13"/>
    <p:sldId id="272" r:id="rId14"/>
    <p:sldId id="351" r:id="rId15"/>
    <p:sldId id="346" r:id="rId16"/>
    <p:sldId id="275" r:id="rId17"/>
    <p:sldId id="276" r:id="rId18"/>
    <p:sldId id="309" r:id="rId19"/>
    <p:sldId id="294" r:id="rId20"/>
    <p:sldId id="278" r:id="rId21"/>
    <p:sldId id="279" r:id="rId22"/>
    <p:sldId id="301" r:id="rId23"/>
    <p:sldId id="286" r:id="rId24"/>
    <p:sldId id="287" r:id="rId25"/>
    <p:sldId id="281" r:id="rId26"/>
    <p:sldId id="283" r:id="rId27"/>
    <p:sldId id="288" r:id="rId28"/>
    <p:sldId id="290" r:id="rId29"/>
    <p:sldId id="289" r:id="rId30"/>
    <p:sldId id="292" r:id="rId31"/>
    <p:sldId id="291" r:id="rId32"/>
    <p:sldId id="352" r:id="rId33"/>
    <p:sldId id="256" r:id="rId34"/>
    <p:sldId id="268" r:id="rId35"/>
    <p:sldId id="316" r:id="rId36"/>
    <p:sldId id="317" r:id="rId37"/>
    <p:sldId id="274" r:id="rId38"/>
    <p:sldId id="298" r:id="rId39"/>
    <p:sldId id="318" r:id="rId40"/>
    <p:sldId id="270" r:id="rId41"/>
    <p:sldId id="266" r:id="rId42"/>
    <p:sldId id="263" r:id="rId43"/>
    <p:sldId id="319" r:id="rId44"/>
    <p:sldId id="285" r:id="rId45"/>
    <p:sldId id="284" r:id="rId46"/>
    <p:sldId id="280" r:id="rId47"/>
    <p:sldId id="299" r:id="rId48"/>
    <p:sldId id="31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3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1E66BC-0FB5-4555-8DCC-6F4351733B47}" v="40" dt="2026-09-09T22:41:56.747"/>
    <p1510:client id="{32B6DDF3-949D-4EC7-86B7-57BC6EE1BBDE}" v="1" dt="2026-09-09T19:02:38.595"/>
    <p1510:client id="{D69F8D56-6891-41B2-8AA1-9044803D4EEB}" v="1" dt="2026-09-10T16:25:21.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99" autoAdjust="0"/>
    <p:restoredTop sz="94660"/>
  </p:normalViewPr>
  <p:slideViewPr>
    <p:cSldViewPr snapToGrid="0">
      <p:cViewPr varScale="1">
        <p:scale>
          <a:sx n="108" d="100"/>
          <a:sy n="108" d="100"/>
        </p:scale>
        <p:origin x="834" y="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bancroft" userId="45a4e5efa1cbed6a" providerId="LiveId" clId="{88EFCD19-BE16-44A4-AC72-9E210BB05357}"/>
    <pc:docChg chg="addSld modSld">
      <pc:chgData name="michelle bancroft" userId="45a4e5efa1cbed6a" providerId="LiveId" clId="{88EFCD19-BE16-44A4-AC72-9E210BB05357}" dt="2026-09-10T16:26:04.457" v="1" actId="22"/>
      <pc:docMkLst>
        <pc:docMk/>
      </pc:docMkLst>
      <pc:sldChg chg="addSp mod">
        <pc:chgData name="michelle bancroft" userId="45a4e5efa1cbed6a" providerId="LiveId" clId="{88EFCD19-BE16-44A4-AC72-9E210BB05357}" dt="2026-09-10T16:26:04.457" v="1" actId="22"/>
        <pc:sldMkLst>
          <pc:docMk/>
          <pc:sldMk cId="2846540619" sldId="258"/>
        </pc:sldMkLst>
        <pc:spChg chg="add">
          <ac:chgData name="michelle bancroft" userId="45a4e5efa1cbed6a" providerId="LiveId" clId="{88EFCD19-BE16-44A4-AC72-9E210BB05357}" dt="2026-09-10T16:26:04.457" v="1" actId="22"/>
          <ac:spMkLst>
            <pc:docMk/>
            <pc:sldMk cId="2846540619" sldId="258"/>
            <ac:spMk id="4" creationId="{6F3B1CAE-B969-48CB-8FC8-073DEE6A47AE}"/>
          </ac:spMkLst>
        </pc:spChg>
      </pc:sldChg>
      <pc:sldChg chg="add">
        <pc:chgData name="michelle bancroft" userId="45a4e5efa1cbed6a" providerId="LiveId" clId="{88EFCD19-BE16-44A4-AC72-9E210BB05357}" dt="2026-09-10T16:25:21.347" v="0"/>
        <pc:sldMkLst>
          <pc:docMk/>
          <pc:sldMk cId="1102696487" sldId="352"/>
        </pc:sldMkLst>
      </pc:sldChg>
    </pc:docChg>
  </pc:docChgLst>
  <pc:docChgLst>
    <pc:chgData name="Michelle Bancroft" userId="582e79f2-4cf9-4713-a9c8-856ed138d91c" providerId="ADAL" clId="{1B932789-54B4-46AE-9D73-3AEE9BCB64EC}"/>
    <pc:docChg chg="undo custSel addSld delSld modSld sldOrd">
      <pc:chgData name="Michelle Bancroft" userId="582e79f2-4cf9-4713-a9c8-856ed138d91c" providerId="ADAL" clId="{1B932789-54B4-46AE-9D73-3AEE9BCB64EC}" dt="2026-09-09T22:42:30.928" v="1437" actId="6549"/>
      <pc:docMkLst>
        <pc:docMk/>
      </pc:docMkLst>
      <pc:sldChg chg="modSp add mod">
        <pc:chgData name="Michelle Bancroft" userId="582e79f2-4cf9-4713-a9c8-856ed138d91c" providerId="ADAL" clId="{1B932789-54B4-46AE-9D73-3AEE9BCB64EC}" dt="2026-09-09T19:24:55.044" v="728" actId="1076"/>
        <pc:sldMkLst>
          <pc:docMk/>
          <pc:sldMk cId="3744253738" sldId="256"/>
        </pc:sldMkLst>
        <pc:spChg chg="mod">
          <ac:chgData name="Michelle Bancroft" userId="582e79f2-4cf9-4713-a9c8-856ed138d91c" providerId="ADAL" clId="{1B932789-54B4-46AE-9D73-3AEE9BCB64EC}" dt="2026-09-09T19:24:55.044" v="728" actId="1076"/>
          <ac:spMkLst>
            <pc:docMk/>
            <pc:sldMk cId="3744253738" sldId="256"/>
            <ac:spMk id="2" creationId="{00000000-0000-0000-0000-000000000000}"/>
          </ac:spMkLst>
        </pc:spChg>
      </pc:sldChg>
      <pc:sldChg chg="addSp delSp modSp mod">
        <pc:chgData name="Michelle Bancroft" userId="582e79f2-4cf9-4713-a9c8-856ed138d91c" providerId="ADAL" clId="{1B932789-54B4-46AE-9D73-3AEE9BCB64EC}" dt="2026-09-09T22:17:11.449" v="1110" actId="1076"/>
        <pc:sldMkLst>
          <pc:docMk/>
          <pc:sldMk cId="2846540619" sldId="258"/>
        </pc:sldMkLst>
        <pc:spChg chg="del">
          <ac:chgData name="Michelle Bancroft" userId="582e79f2-4cf9-4713-a9c8-856ed138d91c" providerId="ADAL" clId="{1B932789-54B4-46AE-9D73-3AEE9BCB64EC}" dt="2026-09-09T18:40:56.637" v="2" actId="478"/>
          <ac:spMkLst>
            <pc:docMk/>
            <pc:sldMk cId="2846540619" sldId="258"/>
            <ac:spMk id="2" creationId="{1B1D3208-3DD7-4677-8A8A-6F8AD205027E}"/>
          </ac:spMkLst>
        </pc:spChg>
        <pc:spChg chg="add mod">
          <ac:chgData name="Michelle Bancroft" userId="582e79f2-4cf9-4713-a9c8-856ed138d91c" providerId="ADAL" clId="{1B932789-54B4-46AE-9D73-3AEE9BCB64EC}" dt="2026-09-09T22:17:11.449" v="1110" actId="1076"/>
          <ac:spMkLst>
            <pc:docMk/>
            <pc:sldMk cId="2846540619" sldId="258"/>
            <ac:spMk id="3" creationId="{21DE782B-9E4C-BFC4-ED4E-A9E81FBA6EB7}"/>
          </ac:spMkLst>
        </pc:spChg>
        <pc:spChg chg="del">
          <ac:chgData name="Michelle Bancroft" userId="582e79f2-4cf9-4713-a9c8-856ed138d91c" providerId="ADAL" clId="{1B932789-54B4-46AE-9D73-3AEE9BCB64EC}" dt="2026-09-09T19:30:45.827" v="777" actId="478"/>
          <ac:spMkLst>
            <pc:docMk/>
            <pc:sldMk cId="2846540619" sldId="258"/>
            <ac:spMk id="4" creationId="{3A1A74D4-A704-D947-908D-A7CD3E811C40}"/>
          </ac:spMkLst>
        </pc:spChg>
        <pc:spChg chg="del">
          <ac:chgData name="Michelle Bancroft" userId="582e79f2-4cf9-4713-a9c8-856ed138d91c" providerId="ADAL" clId="{1B932789-54B4-46AE-9D73-3AEE9BCB64EC}" dt="2026-09-09T18:40:49.195" v="0" actId="478"/>
          <ac:spMkLst>
            <pc:docMk/>
            <pc:sldMk cId="2846540619" sldId="258"/>
            <ac:spMk id="6" creationId="{2F8B321D-FB88-E441-8BAC-CAE9C629EA3C}"/>
          </ac:spMkLst>
        </pc:spChg>
        <pc:spChg chg="add del mod">
          <ac:chgData name="Michelle Bancroft" userId="582e79f2-4cf9-4713-a9c8-856ed138d91c" providerId="ADAL" clId="{1B932789-54B4-46AE-9D73-3AEE9BCB64EC}" dt="2026-09-09T18:40:53.295" v="1" actId="478"/>
          <ac:spMkLst>
            <pc:docMk/>
            <pc:sldMk cId="2846540619" sldId="258"/>
            <ac:spMk id="7" creationId="{3F0E790F-FD86-8C59-54BC-0F20D5363229}"/>
          </ac:spMkLst>
        </pc:spChg>
      </pc:sldChg>
      <pc:sldChg chg="addSp delSp modSp mod ord">
        <pc:chgData name="Michelle Bancroft" userId="582e79f2-4cf9-4713-a9c8-856ed138d91c" providerId="ADAL" clId="{1B932789-54B4-46AE-9D73-3AEE9BCB64EC}" dt="2026-09-09T22:17:40.804" v="1112" actId="207"/>
        <pc:sldMkLst>
          <pc:docMk/>
          <pc:sldMk cId="228409640" sldId="261"/>
        </pc:sldMkLst>
        <pc:spChg chg="mod">
          <ac:chgData name="Michelle Bancroft" userId="582e79f2-4cf9-4713-a9c8-856ed138d91c" providerId="ADAL" clId="{1B932789-54B4-46AE-9D73-3AEE9BCB64EC}" dt="2026-09-09T22:17:40.804" v="1112" actId="207"/>
          <ac:spMkLst>
            <pc:docMk/>
            <pc:sldMk cId="228409640" sldId="261"/>
            <ac:spMk id="2" creationId="{33D2BDF4-30E0-4B29-ABD8-6902335E7AA3}"/>
          </ac:spMkLst>
        </pc:spChg>
        <pc:spChg chg="mod">
          <ac:chgData name="Michelle Bancroft" userId="582e79f2-4cf9-4713-a9c8-856ed138d91c" providerId="ADAL" clId="{1B932789-54B4-46AE-9D73-3AEE9BCB64EC}" dt="2026-09-09T22:17:35.574" v="1111" actId="26606"/>
          <ac:spMkLst>
            <pc:docMk/>
            <pc:sldMk cId="228409640" sldId="261"/>
            <ac:spMk id="4" creationId="{575583A4-8BF1-499C-8C33-B27EAE899B8F}"/>
          </ac:spMkLst>
        </pc:spChg>
        <pc:spChg chg="mod">
          <ac:chgData name="Michelle Bancroft" userId="582e79f2-4cf9-4713-a9c8-856ed138d91c" providerId="ADAL" clId="{1B932789-54B4-46AE-9D73-3AEE9BCB64EC}" dt="2026-09-09T22:17:35.574" v="1111" actId="26606"/>
          <ac:spMkLst>
            <pc:docMk/>
            <pc:sldMk cId="228409640" sldId="261"/>
            <ac:spMk id="5" creationId="{4B06128E-1366-4F97-8C54-D9B27739E686}"/>
          </ac:spMkLst>
        </pc:spChg>
        <pc:spChg chg="mod">
          <ac:chgData name="Michelle Bancroft" userId="582e79f2-4cf9-4713-a9c8-856ed138d91c" providerId="ADAL" clId="{1B932789-54B4-46AE-9D73-3AEE9BCB64EC}" dt="2026-09-09T22:17:35.574" v="1111" actId="26606"/>
          <ac:spMkLst>
            <pc:docMk/>
            <pc:sldMk cId="228409640" sldId="261"/>
            <ac:spMk id="6" creationId="{C06C8A0B-CA6D-4E9B-BB59-9A411CB15AD6}"/>
          </ac:spMkLst>
        </pc:spChg>
        <pc:spChg chg="del">
          <ac:chgData name="Michelle Bancroft" userId="582e79f2-4cf9-4713-a9c8-856ed138d91c" providerId="ADAL" clId="{1B932789-54B4-46AE-9D73-3AEE9BCB64EC}" dt="2026-09-09T22:17:35.574" v="1111" actId="26606"/>
          <ac:spMkLst>
            <pc:docMk/>
            <pc:sldMk cId="228409640" sldId="261"/>
            <ac:spMk id="8" creationId="{951C9EF2-0849-4492-AEB0-A4A3B5640671}"/>
          </ac:spMkLst>
        </pc:spChg>
        <pc:graphicFrameChg chg="add">
          <ac:chgData name="Michelle Bancroft" userId="582e79f2-4cf9-4713-a9c8-856ed138d91c" providerId="ADAL" clId="{1B932789-54B4-46AE-9D73-3AEE9BCB64EC}" dt="2026-09-09T22:17:35.574" v="1111" actId="26606"/>
          <ac:graphicFrameMkLst>
            <pc:docMk/>
            <pc:sldMk cId="228409640" sldId="261"/>
            <ac:graphicFrameMk id="10" creationId="{F1D18F51-08CE-00AF-BD85-EF5776C00A44}"/>
          </ac:graphicFrameMkLst>
        </pc:graphicFrameChg>
      </pc:sldChg>
      <pc:sldChg chg="modSp add mod">
        <pc:chgData name="Michelle Bancroft" userId="582e79f2-4cf9-4713-a9c8-856ed138d91c" providerId="ADAL" clId="{1B932789-54B4-46AE-9D73-3AEE9BCB64EC}" dt="2026-09-09T19:29:20.337" v="772" actId="207"/>
        <pc:sldMkLst>
          <pc:docMk/>
          <pc:sldMk cId="4249969781" sldId="263"/>
        </pc:sldMkLst>
        <pc:spChg chg="mod">
          <ac:chgData name="Michelle Bancroft" userId="582e79f2-4cf9-4713-a9c8-856ed138d91c" providerId="ADAL" clId="{1B932789-54B4-46AE-9D73-3AEE9BCB64EC}" dt="2026-09-09T19:29:20.337" v="772" actId="207"/>
          <ac:spMkLst>
            <pc:docMk/>
            <pc:sldMk cId="4249969781" sldId="263"/>
            <ac:spMk id="2" creationId="{EF3223BA-09E5-304F-91FE-D8EB74F6E0E2}"/>
          </ac:spMkLst>
        </pc:spChg>
      </pc:sldChg>
      <pc:sldChg chg="del">
        <pc:chgData name="Michelle Bancroft" userId="582e79f2-4cf9-4713-a9c8-856ed138d91c" providerId="ADAL" clId="{1B932789-54B4-46AE-9D73-3AEE9BCB64EC}" dt="2026-09-09T18:59:21.120" v="19" actId="47"/>
        <pc:sldMkLst>
          <pc:docMk/>
          <pc:sldMk cId="4060797714" sldId="264"/>
        </pc:sldMkLst>
      </pc:sldChg>
      <pc:sldChg chg="del">
        <pc:chgData name="Michelle Bancroft" userId="582e79f2-4cf9-4713-a9c8-856ed138d91c" providerId="ADAL" clId="{1B932789-54B4-46AE-9D73-3AEE9BCB64EC}" dt="2026-09-09T18:59:23.213" v="21" actId="47"/>
        <pc:sldMkLst>
          <pc:docMk/>
          <pc:sldMk cId="1018990204" sldId="266"/>
        </pc:sldMkLst>
      </pc:sldChg>
      <pc:sldChg chg="modSp add mod">
        <pc:chgData name="Michelle Bancroft" userId="582e79f2-4cf9-4713-a9c8-856ed138d91c" providerId="ADAL" clId="{1B932789-54B4-46AE-9D73-3AEE9BCB64EC}" dt="2026-09-09T19:29:08.760" v="771" actId="20577"/>
        <pc:sldMkLst>
          <pc:docMk/>
          <pc:sldMk cId="4182185128" sldId="266"/>
        </pc:sldMkLst>
        <pc:spChg chg="mod">
          <ac:chgData name="Michelle Bancroft" userId="582e79f2-4cf9-4713-a9c8-856ed138d91c" providerId="ADAL" clId="{1B932789-54B4-46AE-9D73-3AEE9BCB64EC}" dt="2026-09-09T19:29:08.760" v="771" actId="20577"/>
          <ac:spMkLst>
            <pc:docMk/>
            <pc:sldMk cId="4182185128" sldId="266"/>
            <ac:spMk id="2" creationId="{949F5903-254A-BB79-9E3C-2B6E1EFACB4B}"/>
          </ac:spMkLst>
        </pc:spChg>
      </pc:sldChg>
      <pc:sldChg chg="modSp mod">
        <pc:chgData name="Michelle Bancroft" userId="582e79f2-4cf9-4713-a9c8-856ed138d91c" providerId="ADAL" clId="{1B932789-54B4-46AE-9D73-3AEE9BCB64EC}" dt="2026-09-09T22:21:56.123" v="1184" actId="115"/>
        <pc:sldMkLst>
          <pc:docMk/>
          <pc:sldMk cId="1197297435" sldId="267"/>
        </pc:sldMkLst>
        <pc:spChg chg="mod">
          <ac:chgData name="Michelle Bancroft" userId="582e79f2-4cf9-4713-a9c8-856ed138d91c" providerId="ADAL" clId="{1B932789-54B4-46AE-9D73-3AEE9BCB64EC}" dt="2026-09-09T22:20:41.099" v="1154" actId="1076"/>
          <ac:spMkLst>
            <pc:docMk/>
            <pc:sldMk cId="1197297435" sldId="267"/>
            <ac:spMk id="2" creationId="{AAB844E3-BD01-48F6-821E-F2B921A267A4}"/>
          </ac:spMkLst>
        </pc:spChg>
        <pc:spChg chg="mod">
          <ac:chgData name="Michelle Bancroft" userId="582e79f2-4cf9-4713-a9c8-856ed138d91c" providerId="ADAL" clId="{1B932789-54B4-46AE-9D73-3AEE9BCB64EC}" dt="2026-09-09T22:21:56.123" v="1184" actId="115"/>
          <ac:spMkLst>
            <pc:docMk/>
            <pc:sldMk cId="1197297435" sldId="267"/>
            <ac:spMk id="3" creationId="{DA9D615D-D50D-40FF-99BA-07307EB91708}"/>
          </ac:spMkLst>
        </pc:spChg>
      </pc:sldChg>
      <pc:sldChg chg="modSp add mod">
        <pc:chgData name="Michelle Bancroft" userId="582e79f2-4cf9-4713-a9c8-856ed138d91c" providerId="ADAL" clId="{1B932789-54B4-46AE-9D73-3AEE9BCB64EC}" dt="2026-09-09T19:25:27.759" v="730" actId="207"/>
        <pc:sldMkLst>
          <pc:docMk/>
          <pc:sldMk cId="1988543719" sldId="268"/>
        </pc:sldMkLst>
        <pc:spChg chg="mod">
          <ac:chgData name="Michelle Bancroft" userId="582e79f2-4cf9-4713-a9c8-856ed138d91c" providerId="ADAL" clId="{1B932789-54B4-46AE-9D73-3AEE9BCB64EC}" dt="2026-09-09T19:25:27.759" v="730" actId="207"/>
          <ac:spMkLst>
            <pc:docMk/>
            <pc:sldMk cId="1988543719" sldId="268"/>
            <ac:spMk id="2" creationId="{3F37BE0A-262A-A112-1EE8-8C14429915A8}"/>
          </ac:spMkLst>
        </pc:spChg>
      </pc:sldChg>
      <pc:sldChg chg="del">
        <pc:chgData name="Michelle Bancroft" userId="582e79f2-4cf9-4713-a9c8-856ed138d91c" providerId="ADAL" clId="{1B932789-54B4-46AE-9D73-3AEE9BCB64EC}" dt="2026-09-09T18:59:24.248" v="22" actId="47"/>
        <pc:sldMkLst>
          <pc:docMk/>
          <pc:sldMk cId="3756949220" sldId="268"/>
        </pc:sldMkLst>
      </pc:sldChg>
      <pc:sldChg chg="del">
        <pc:chgData name="Michelle Bancroft" userId="582e79f2-4cf9-4713-a9c8-856ed138d91c" providerId="ADAL" clId="{1B932789-54B4-46AE-9D73-3AEE9BCB64EC}" dt="2026-09-09T18:59:25.234" v="23" actId="47"/>
        <pc:sldMkLst>
          <pc:docMk/>
          <pc:sldMk cId="1758523374" sldId="270"/>
        </pc:sldMkLst>
      </pc:sldChg>
      <pc:sldChg chg="modSp add mod">
        <pc:chgData name="Michelle Bancroft" userId="582e79f2-4cf9-4713-a9c8-856ed138d91c" providerId="ADAL" clId="{1B932789-54B4-46AE-9D73-3AEE9BCB64EC}" dt="2026-09-09T19:28:59.335" v="764" actId="20577"/>
        <pc:sldMkLst>
          <pc:docMk/>
          <pc:sldMk cId="3263490070" sldId="270"/>
        </pc:sldMkLst>
        <pc:spChg chg="mod">
          <ac:chgData name="Michelle Bancroft" userId="582e79f2-4cf9-4713-a9c8-856ed138d91c" providerId="ADAL" clId="{1B932789-54B4-46AE-9D73-3AEE9BCB64EC}" dt="2026-09-09T19:28:59.335" v="764" actId="20577"/>
          <ac:spMkLst>
            <pc:docMk/>
            <pc:sldMk cId="3263490070" sldId="270"/>
            <ac:spMk id="2" creationId="{3F33E986-E7E6-81BD-DF36-ECB339AC9C47}"/>
          </ac:spMkLst>
        </pc:spChg>
      </pc:sldChg>
      <pc:sldChg chg="delSp modSp mod">
        <pc:chgData name="Michelle Bancroft" userId="582e79f2-4cf9-4713-a9c8-856ed138d91c" providerId="ADAL" clId="{1B932789-54B4-46AE-9D73-3AEE9BCB64EC}" dt="2026-09-09T19:08:36.794" v="275" actId="207"/>
        <pc:sldMkLst>
          <pc:docMk/>
          <pc:sldMk cId="2374145139" sldId="272"/>
        </pc:sldMkLst>
        <pc:spChg chg="del">
          <ac:chgData name="Michelle Bancroft" userId="582e79f2-4cf9-4713-a9c8-856ed138d91c" providerId="ADAL" clId="{1B932789-54B4-46AE-9D73-3AEE9BCB64EC}" dt="2026-09-09T18:41:45.019" v="3" actId="478"/>
          <ac:spMkLst>
            <pc:docMk/>
            <pc:sldMk cId="2374145139" sldId="272"/>
            <ac:spMk id="2" creationId="{FD7412C9-7026-4E5C-A0BA-291785B9B449}"/>
          </ac:spMkLst>
        </pc:spChg>
        <pc:spChg chg="mod">
          <ac:chgData name="Michelle Bancroft" userId="582e79f2-4cf9-4713-a9c8-856ed138d91c" providerId="ADAL" clId="{1B932789-54B4-46AE-9D73-3AEE9BCB64EC}" dt="2026-09-09T19:08:36.794" v="275" actId="207"/>
          <ac:spMkLst>
            <pc:docMk/>
            <pc:sldMk cId="2374145139" sldId="272"/>
            <ac:spMk id="3" creationId="{98DFE61E-3D48-4854-BBCC-75F62553400C}"/>
          </ac:spMkLst>
        </pc:spChg>
      </pc:sldChg>
      <pc:sldChg chg="modSp del mod">
        <pc:chgData name="Michelle Bancroft" userId="582e79f2-4cf9-4713-a9c8-856ed138d91c" providerId="ADAL" clId="{1B932789-54B4-46AE-9D73-3AEE9BCB64EC}" dt="2026-09-09T22:30:07.574" v="1257" actId="47"/>
        <pc:sldMkLst>
          <pc:docMk/>
          <pc:sldMk cId="1526800421" sldId="273"/>
        </pc:sldMkLst>
        <pc:spChg chg="mod">
          <ac:chgData name="Michelle Bancroft" userId="582e79f2-4cf9-4713-a9c8-856ed138d91c" providerId="ADAL" clId="{1B932789-54B4-46AE-9D73-3AEE9BCB64EC}" dt="2026-09-09T22:24:29.557" v="1223" actId="1076"/>
          <ac:spMkLst>
            <pc:docMk/>
            <pc:sldMk cId="1526800421" sldId="273"/>
            <ac:spMk id="2" creationId="{51B38BC1-2E3F-493F-9858-96C10A94553E}"/>
          </ac:spMkLst>
        </pc:spChg>
        <pc:spChg chg="mod">
          <ac:chgData name="Michelle Bancroft" userId="582e79f2-4cf9-4713-a9c8-856ed138d91c" providerId="ADAL" clId="{1B932789-54B4-46AE-9D73-3AEE9BCB64EC}" dt="2026-09-09T22:25:13.319" v="1254" actId="20577"/>
          <ac:spMkLst>
            <pc:docMk/>
            <pc:sldMk cId="1526800421" sldId="273"/>
            <ac:spMk id="3" creationId="{DF1FF7F7-4017-4364-9C73-502BC831960E}"/>
          </ac:spMkLst>
        </pc:spChg>
      </pc:sldChg>
      <pc:sldChg chg="delSp add mod">
        <pc:chgData name="Michelle Bancroft" userId="582e79f2-4cf9-4713-a9c8-856ed138d91c" providerId="ADAL" clId="{1B932789-54B4-46AE-9D73-3AEE9BCB64EC}" dt="2026-09-09T19:30:16.734" v="776" actId="478"/>
        <pc:sldMkLst>
          <pc:docMk/>
          <pc:sldMk cId="79626485" sldId="274"/>
        </pc:sldMkLst>
        <pc:spChg chg="del">
          <ac:chgData name="Michelle Bancroft" userId="582e79f2-4cf9-4713-a9c8-856ed138d91c" providerId="ADAL" clId="{1B932789-54B4-46AE-9D73-3AEE9BCB64EC}" dt="2026-09-09T19:30:16.734" v="776" actId="478"/>
          <ac:spMkLst>
            <pc:docMk/>
            <pc:sldMk cId="79626485" sldId="274"/>
            <ac:spMk id="2" creationId="{32586522-2DBE-0FA6-39D5-BC1C3AF20F7B}"/>
          </ac:spMkLst>
        </pc:spChg>
      </pc:sldChg>
      <pc:sldChg chg="addSp delSp modSp mod">
        <pc:chgData name="Michelle Bancroft" userId="582e79f2-4cf9-4713-a9c8-856ed138d91c" providerId="ADAL" clId="{1B932789-54B4-46AE-9D73-3AEE9BCB64EC}" dt="2026-09-09T22:36:33.392" v="1332" actId="1076"/>
        <pc:sldMkLst>
          <pc:docMk/>
          <pc:sldMk cId="2443731836" sldId="275"/>
        </pc:sldMkLst>
        <pc:spChg chg="mod">
          <ac:chgData name="Michelle Bancroft" userId="582e79f2-4cf9-4713-a9c8-856ed138d91c" providerId="ADAL" clId="{1B932789-54B4-46AE-9D73-3AEE9BCB64EC}" dt="2026-09-09T22:36:33.392" v="1332" actId="1076"/>
          <ac:spMkLst>
            <pc:docMk/>
            <pc:sldMk cId="2443731836" sldId="275"/>
            <ac:spMk id="2" creationId="{0E38C6A0-BE4C-4879-9EF0-625452829A72}"/>
          </ac:spMkLst>
        </pc:spChg>
        <pc:spChg chg="del">
          <ac:chgData name="Michelle Bancroft" userId="582e79f2-4cf9-4713-a9c8-856ed138d91c" providerId="ADAL" clId="{1B932789-54B4-46AE-9D73-3AEE9BCB64EC}" dt="2026-09-09T22:34:02.162" v="1311" actId="26606"/>
          <ac:spMkLst>
            <pc:docMk/>
            <pc:sldMk cId="2443731836" sldId="275"/>
            <ac:spMk id="3" creationId="{BB4A2ABB-356A-4DD2-B089-D44571A91DE1}"/>
          </ac:spMkLst>
        </pc:spChg>
        <pc:spChg chg="mod">
          <ac:chgData name="Michelle Bancroft" userId="582e79f2-4cf9-4713-a9c8-856ed138d91c" providerId="ADAL" clId="{1B932789-54B4-46AE-9D73-3AEE9BCB64EC}" dt="2026-09-09T22:34:02.162" v="1311" actId="26606"/>
          <ac:spMkLst>
            <pc:docMk/>
            <pc:sldMk cId="2443731836" sldId="275"/>
            <ac:spMk id="4" creationId="{06BAE1AD-86E9-49A5-8ADD-49F2C3904FEF}"/>
          </ac:spMkLst>
        </pc:spChg>
        <pc:spChg chg="mod">
          <ac:chgData name="Michelle Bancroft" userId="582e79f2-4cf9-4713-a9c8-856ed138d91c" providerId="ADAL" clId="{1B932789-54B4-46AE-9D73-3AEE9BCB64EC}" dt="2026-09-09T22:34:02.162" v="1311" actId="26606"/>
          <ac:spMkLst>
            <pc:docMk/>
            <pc:sldMk cId="2443731836" sldId="275"/>
            <ac:spMk id="5" creationId="{66A46674-A2AD-42B5-8DF8-8563D64CA521}"/>
          </ac:spMkLst>
        </pc:spChg>
        <pc:spChg chg="mod">
          <ac:chgData name="Michelle Bancroft" userId="582e79f2-4cf9-4713-a9c8-856ed138d91c" providerId="ADAL" clId="{1B932789-54B4-46AE-9D73-3AEE9BCB64EC}" dt="2026-09-09T22:34:02.162" v="1311" actId="26606"/>
          <ac:spMkLst>
            <pc:docMk/>
            <pc:sldMk cId="2443731836" sldId="275"/>
            <ac:spMk id="6" creationId="{8D08F81B-768C-4BFE-8131-8DAE8B16B3A3}"/>
          </ac:spMkLst>
        </pc:spChg>
        <pc:graphicFrameChg chg="add mod modGraphic">
          <ac:chgData name="Michelle Bancroft" userId="582e79f2-4cf9-4713-a9c8-856ed138d91c" providerId="ADAL" clId="{1B932789-54B4-46AE-9D73-3AEE9BCB64EC}" dt="2026-09-09T22:36:19.846" v="1330" actId="1076"/>
          <ac:graphicFrameMkLst>
            <pc:docMk/>
            <pc:sldMk cId="2443731836" sldId="275"/>
            <ac:graphicFrameMk id="8" creationId="{98BAD685-91C1-F29C-58A2-6A8659D72198}"/>
          </ac:graphicFrameMkLst>
        </pc:graphicFrameChg>
      </pc:sldChg>
      <pc:sldChg chg="modSp mod">
        <pc:chgData name="Michelle Bancroft" userId="582e79f2-4cf9-4713-a9c8-856ed138d91c" providerId="ADAL" clId="{1B932789-54B4-46AE-9D73-3AEE9BCB64EC}" dt="2026-09-09T22:36:58.080" v="1334" actId="27636"/>
        <pc:sldMkLst>
          <pc:docMk/>
          <pc:sldMk cId="3780538964" sldId="276"/>
        </pc:sldMkLst>
        <pc:spChg chg="mod">
          <ac:chgData name="Michelle Bancroft" userId="582e79f2-4cf9-4713-a9c8-856ed138d91c" providerId="ADAL" clId="{1B932789-54B4-46AE-9D73-3AEE9BCB64EC}" dt="2026-09-09T19:09:05.711" v="278" actId="207"/>
          <ac:spMkLst>
            <pc:docMk/>
            <pc:sldMk cId="3780538964" sldId="276"/>
            <ac:spMk id="2" creationId="{F30CA406-0106-4DD0-B1B9-B3C9C453D070}"/>
          </ac:spMkLst>
        </pc:spChg>
        <pc:spChg chg="mod">
          <ac:chgData name="Michelle Bancroft" userId="582e79f2-4cf9-4713-a9c8-856ed138d91c" providerId="ADAL" clId="{1B932789-54B4-46AE-9D73-3AEE9BCB64EC}" dt="2026-09-09T22:36:58.080" v="1334" actId="27636"/>
          <ac:spMkLst>
            <pc:docMk/>
            <pc:sldMk cId="3780538964" sldId="276"/>
            <ac:spMk id="3" creationId="{10409941-90FD-4182-AFA5-F4A6F129F85A}"/>
          </ac:spMkLst>
        </pc:spChg>
      </pc:sldChg>
      <pc:sldChg chg="modSp mod ord">
        <pc:chgData name="Michelle Bancroft" userId="582e79f2-4cf9-4713-a9c8-856ed138d91c" providerId="ADAL" clId="{1B932789-54B4-46AE-9D73-3AEE9BCB64EC}" dt="2026-09-09T19:07:26.770" v="263" actId="14100"/>
        <pc:sldMkLst>
          <pc:docMk/>
          <pc:sldMk cId="3410581610" sldId="277"/>
        </pc:sldMkLst>
        <pc:spChg chg="mod">
          <ac:chgData name="Michelle Bancroft" userId="582e79f2-4cf9-4713-a9c8-856ed138d91c" providerId="ADAL" clId="{1B932789-54B4-46AE-9D73-3AEE9BCB64EC}" dt="2026-09-09T19:07:21.782" v="262" actId="20577"/>
          <ac:spMkLst>
            <pc:docMk/>
            <pc:sldMk cId="3410581610" sldId="277"/>
            <ac:spMk id="2" creationId="{96FD7EB8-D5A8-466C-91EA-FFB308E1B22B}"/>
          </ac:spMkLst>
        </pc:spChg>
        <pc:spChg chg="mod">
          <ac:chgData name="Michelle Bancroft" userId="582e79f2-4cf9-4713-a9c8-856ed138d91c" providerId="ADAL" clId="{1B932789-54B4-46AE-9D73-3AEE9BCB64EC}" dt="2026-09-09T19:07:26.770" v="263" actId="14100"/>
          <ac:spMkLst>
            <pc:docMk/>
            <pc:sldMk cId="3410581610" sldId="277"/>
            <ac:spMk id="3" creationId="{A4234EEE-FB47-4DE5-8834-B95BFA9DB340}"/>
          </ac:spMkLst>
        </pc:spChg>
      </pc:sldChg>
      <pc:sldChg chg="modSp mod">
        <pc:chgData name="Michelle Bancroft" userId="582e79f2-4cf9-4713-a9c8-856ed138d91c" providerId="ADAL" clId="{1B932789-54B4-46AE-9D73-3AEE9BCB64EC}" dt="2026-09-09T19:10:41.027" v="328" actId="20577"/>
        <pc:sldMkLst>
          <pc:docMk/>
          <pc:sldMk cId="3563502752" sldId="278"/>
        </pc:sldMkLst>
        <pc:spChg chg="mod">
          <ac:chgData name="Michelle Bancroft" userId="582e79f2-4cf9-4713-a9c8-856ed138d91c" providerId="ADAL" clId="{1B932789-54B4-46AE-9D73-3AEE9BCB64EC}" dt="2026-09-09T19:10:41.027" v="328" actId="20577"/>
          <ac:spMkLst>
            <pc:docMk/>
            <pc:sldMk cId="3563502752" sldId="278"/>
            <ac:spMk id="2" creationId="{A868F208-8A06-47C5-B50A-6170EC892129}"/>
          </ac:spMkLst>
        </pc:spChg>
      </pc:sldChg>
      <pc:sldChg chg="addSp delSp modSp mod">
        <pc:chgData name="Michelle Bancroft" userId="582e79f2-4cf9-4713-a9c8-856ed138d91c" providerId="ADAL" clId="{1B932789-54B4-46AE-9D73-3AEE9BCB64EC}" dt="2026-09-09T22:41:56.747" v="1416" actId="113"/>
        <pc:sldMkLst>
          <pc:docMk/>
          <pc:sldMk cId="1037676407" sldId="279"/>
        </pc:sldMkLst>
        <pc:spChg chg="mod">
          <ac:chgData name="Michelle Bancroft" userId="582e79f2-4cf9-4713-a9c8-856ed138d91c" providerId="ADAL" clId="{1B932789-54B4-46AE-9D73-3AEE9BCB64EC}" dt="2026-09-09T22:40:51.571" v="1405" actId="207"/>
          <ac:spMkLst>
            <pc:docMk/>
            <pc:sldMk cId="1037676407" sldId="279"/>
            <ac:spMk id="2" creationId="{BE0C5CCD-15CA-4B19-A06C-B2303530A801}"/>
          </ac:spMkLst>
        </pc:spChg>
        <pc:spChg chg="del">
          <ac:chgData name="Michelle Bancroft" userId="582e79f2-4cf9-4713-a9c8-856ed138d91c" providerId="ADAL" clId="{1B932789-54B4-46AE-9D73-3AEE9BCB64EC}" dt="2026-09-09T22:40:39.466" v="1404" actId="26606"/>
          <ac:spMkLst>
            <pc:docMk/>
            <pc:sldMk cId="1037676407" sldId="279"/>
            <ac:spMk id="3" creationId="{F2FFADF9-FE61-43EB-BF90-06D65460C45D}"/>
          </ac:spMkLst>
        </pc:spChg>
        <pc:spChg chg="mod">
          <ac:chgData name="Michelle Bancroft" userId="582e79f2-4cf9-4713-a9c8-856ed138d91c" providerId="ADAL" clId="{1B932789-54B4-46AE-9D73-3AEE9BCB64EC}" dt="2026-09-09T22:40:39.466" v="1404" actId="26606"/>
          <ac:spMkLst>
            <pc:docMk/>
            <pc:sldMk cId="1037676407" sldId="279"/>
            <ac:spMk id="4" creationId="{1BE1971B-066E-44BD-88E7-17D92FACE60A}"/>
          </ac:spMkLst>
        </pc:spChg>
        <pc:spChg chg="mod">
          <ac:chgData name="Michelle Bancroft" userId="582e79f2-4cf9-4713-a9c8-856ed138d91c" providerId="ADAL" clId="{1B932789-54B4-46AE-9D73-3AEE9BCB64EC}" dt="2026-09-09T22:40:39.466" v="1404" actId="26606"/>
          <ac:spMkLst>
            <pc:docMk/>
            <pc:sldMk cId="1037676407" sldId="279"/>
            <ac:spMk id="5" creationId="{F8F4B0D6-E5A0-4A50-95D5-339366B838DA}"/>
          </ac:spMkLst>
        </pc:spChg>
        <pc:spChg chg="mod">
          <ac:chgData name="Michelle Bancroft" userId="582e79f2-4cf9-4713-a9c8-856ed138d91c" providerId="ADAL" clId="{1B932789-54B4-46AE-9D73-3AEE9BCB64EC}" dt="2026-09-09T22:40:39.466" v="1404" actId="26606"/>
          <ac:spMkLst>
            <pc:docMk/>
            <pc:sldMk cId="1037676407" sldId="279"/>
            <ac:spMk id="6" creationId="{E9242DAB-73AD-4AEE-ABEA-430ACF9E5CC4}"/>
          </ac:spMkLst>
        </pc:spChg>
        <pc:graphicFrameChg chg="add mod">
          <ac:chgData name="Michelle Bancroft" userId="582e79f2-4cf9-4713-a9c8-856ed138d91c" providerId="ADAL" clId="{1B932789-54B4-46AE-9D73-3AEE9BCB64EC}" dt="2026-09-09T22:41:56.747" v="1416" actId="113"/>
          <ac:graphicFrameMkLst>
            <pc:docMk/>
            <pc:sldMk cId="1037676407" sldId="279"/>
            <ac:graphicFrameMk id="8" creationId="{68AFD088-61BC-D822-DDA2-9BC04E9325D1}"/>
          </ac:graphicFrameMkLst>
        </pc:graphicFrameChg>
      </pc:sldChg>
      <pc:sldChg chg="modSp mod ord">
        <pc:chgData name="Michelle Bancroft" userId="582e79f2-4cf9-4713-a9c8-856ed138d91c" providerId="ADAL" clId="{1B932789-54B4-46AE-9D73-3AEE9BCB64EC}" dt="2026-09-09T19:20:42.361" v="472"/>
        <pc:sldMkLst>
          <pc:docMk/>
          <pc:sldMk cId="1541042653" sldId="280"/>
        </pc:sldMkLst>
        <pc:spChg chg="mod">
          <ac:chgData name="Michelle Bancroft" userId="582e79f2-4cf9-4713-a9c8-856ed138d91c" providerId="ADAL" clId="{1B932789-54B4-46AE-9D73-3AEE9BCB64EC}" dt="2026-09-09T19:14:47.264" v="466" actId="207"/>
          <ac:spMkLst>
            <pc:docMk/>
            <pc:sldMk cId="1541042653" sldId="280"/>
            <ac:spMk id="2" creationId="{782D82E2-37D8-4182-9270-A5B4233BA084}"/>
          </ac:spMkLst>
        </pc:spChg>
      </pc:sldChg>
      <pc:sldChg chg="modSp mod">
        <pc:chgData name="Michelle Bancroft" userId="582e79f2-4cf9-4713-a9c8-856ed138d91c" providerId="ADAL" clId="{1B932789-54B4-46AE-9D73-3AEE9BCB64EC}" dt="2026-09-09T19:11:27.469" v="335" actId="207"/>
        <pc:sldMkLst>
          <pc:docMk/>
          <pc:sldMk cId="3709389568" sldId="281"/>
        </pc:sldMkLst>
        <pc:spChg chg="mod">
          <ac:chgData name="Michelle Bancroft" userId="582e79f2-4cf9-4713-a9c8-856ed138d91c" providerId="ADAL" clId="{1B932789-54B4-46AE-9D73-3AEE9BCB64EC}" dt="2026-09-09T19:11:27.469" v="335" actId="207"/>
          <ac:spMkLst>
            <pc:docMk/>
            <pc:sldMk cId="3709389568" sldId="281"/>
            <ac:spMk id="2" creationId="{97FBE524-8463-46C0-9648-ED836E1E07B5}"/>
          </ac:spMkLst>
        </pc:spChg>
      </pc:sldChg>
      <pc:sldChg chg="modSp mod">
        <pc:chgData name="Michelle Bancroft" userId="582e79f2-4cf9-4713-a9c8-856ed138d91c" providerId="ADAL" clId="{1B932789-54B4-46AE-9D73-3AEE9BCB64EC}" dt="2026-09-09T19:11:34.179" v="336" actId="207"/>
        <pc:sldMkLst>
          <pc:docMk/>
          <pc:sldMk cId="326470315" sldId="283"/>
        </pc:sldMkLst>
        <pc:spChg chg="mod">
          <ac:chgData name="Michelle Bancroft" userId="582e79f2-4cf9-4713-a9c8-856ed138d91c" providerId="ADAL" clId="{1B932789-54B4-46AE-9D73-3AEE9BCB64EC}" dt="2026-09-09T19:11:34.179" v="336" actId="207"/>
          <ac:spMkLst>
            <pc:docMk/>
            <pc:sldMk cId="326470315" sldId="283"/>
            <ac:spMk id="2" creationId="{EF21A713-5AA6-4D3E-A16A-317B2C8EC6E9}"/>
          </ac:spMkLst>
        </pc:spChg>
      </pc:sldChg>
      <pc:sldChg chg="modSp mod">
        <pc:chgData name="Michelle Bancroft" userId="582e79f2-4cf9-4713-a9c8-856ed138d91c" providerId="ADAL" clId="{1B932789-54B4-46AE-9D73-3AEE9BCB64EC}" dt="2026-09-09T19:15:01.152" v="468" actId="207"/>
        <pc:sldMkLst>
          <pc:docMk/>
          <pc:sldMk cId="1212069558" sldId="284"/>
        </pc:sldMkLst>
        <pc:spChg chg="mod">
          <ac:chgData name="Michelle Bancroft" userId="582e79f2-4cf9-4713-a9c8-856ed138d91c" providerId="ADAL" clId="{1B932789-54B4-46AE-9D73-3AEE9BCB64EC}" dt="2026-09-09T19:15:01.152" v="468" actId="207"/>
          <ac:spMkLst>
            <pc:docMk/>
            <pc:sldMk cId="1212069558" sldId="284"/>
            <ac:spMk id="2" creationId="{A090ED09-D37E-4098-805B-4ADC288EDF12}"/>
          </ac:spMkLst>
        </pc:spChg>
      </pc:sldChg>
      <pc:sldChg chg="modSp mod">
        <pc:chgData name="Michelle Bancroft" userId="582e79f2-4cf9-4713-a9c8-856ed138d91c" providerId="ADAL" clId="{1B932789-54B4-46AE-9D73-3AEE9BCB64EC}" dt="2026-09-09T19:23:47.438" v="724" actId="20577"/>
        <pc:sldMkLst>
          <pc:docMk/>
          <pc:sldMk cId="496435292" sldId="285"/>
        </pc:sldMkLst>
        <pc:spChg chg="mod">
          <ac:chgData name="Michelle Bancroft" userId="582e79f2-4cf9-4713-a9c8-856ed138d91c" providerId="ADAL" clId="{1B932789-54B4-46AE-9D73-3AEE9BCB64EC}" dt="2026-09-09T19:23:47.438" v="724" actId="20577"/>
          <ac:spMkLst>
            <pc:docMk/>
            <pc:sldMk cId="496435292" sldId="285"/>
            <ac:spMk id="2" creationId="{E1F94526-D711-4EC6-9E66-5F3D8FF0C459}"/>
          </ac:spMkLst>
        </pc:spChg>
        <pc:spChg chg="mod">
          <ac:chgData name="Michelle Bancroft" userId="582e79f2-4cf9-4713-a9c8-856ed138d91c" providerId="ADAL" clId="{1B932789-54B4-46AE-9D73-3AEE9BCB64EC}" dt="2026-09-09T19:23:44.403" v="723" actId="1076"/>
          <ac:spMkLst>
            <pc:docMk/>
            <pc:sldMk cId="496435292" sldId="285"/>
            <ac:spMk id="3" creationId="{01F9B5E6-CD94-4336-9C46-D4BF2D91905C}"/>
          </ac:spMkLst>
        </pc:spChg>
      </pc:sldChg>
      <pc:sldChg chg="modSp mod">
        <pc:chgData name="Michelle Bancroft" userId="582e79f2-4cf9-4713-a9c8-856ed138d91c" providerId="ADAL" clId="{1B932789-54B4-46AE-9D73-3AEE9BCB64EC}" dt="2026-09-09T19:11:04.833" v="331" actId="207"/>
        <pc:sldMkLst>
          <pc:docMk/>
          <pc:sldMk cId="4200180330" sldId="286"/>
        </pc:sldMkLst>
        <pc:spChg chg="mod">
          <ac:chgData name="Michelle Bancroft" userId="582e79f2-4cf9-4713-a9c8-856ed138d91c" providerId="ADAL" clId="{1B932789-54B4-46AE-9D73-3AEE9BCB64EC}" dt="2026-09-09T19:11:04.833" v="331" actId="207"/>
          <ac:spMkLst>
            <pc:docMk/>
            <pc:sldMk cId="4200180330" sldId="286"/>
            <ac:spMk id="2" creationId="{512E1EF9-F2B7-4946-A023-F6D5523AF51D}"/>
          </ac:spMkLst>
        </pc:spChg>
      </pc:sldChg>
      <pc:sldChg chg="modSp mod">
        <pc:chgData name="Michelle Bancroft" userId="582e79f2-4cf9-4713-a9c8-856ed138d91c" providerId="ADAL" clId="{1B932789-54B4-46AE-9D73-3AEE9BCB64EC}" dt="2026-09-09T19:11:20.281" v="334" actId="207"/>
        <pc:sldMkLst>
          <pc:docMk/>
          <pc:sldMk cId="3614307138" sldId="287"/>
        </pc:sldMkLst>
        <pc:spChg chg="mod">
          <ac:chgData name="Michelle Bancroft" userId="582e79f2-4cf9-4713-a9c8-856ed138d91c" providerId="ADAL" clId="{1B932789-54B4-46AE-9D73-3AEE9BCB64EC}" dt="2026-09-09T19:11:20.281" v="334" actId="207"/>
          <ac:spMkLst>
            <pc:docMk/>
            <pc:sldMk cId="3614307138" sldId="287"/>
            <ac:spMk id="2" creationId="{36EAE8D2-147B-4F85-BD9F-3B4CBB976DF1}"/>
          </ac:spMkLst>
        </pc:spChg>
      </pc:sldChg>
      <pc:sldChg chg="modSp mod">
        <pc:chgData name="Michelle Bancroft" userId="582e79f2-4cf9-4713-a9c8-856ed138d91c" providerId="ADAL" clId="{1B932789-54B4-46AE-9D73-3AEE9BCB64EC}" dt="2026-09-09T19:11:43.090" v="337" actId="207"/>
        <pc:sldMkLst>
          <pc:docMk/>
          <pc:sldMk cId="483696258" sldId="288"/>
        </pc:sldMkLst>
        <pc:spChg chg="mod">
          <ac:chgData name="Michelle Bancroft" userId="582e79f2-4cf9-4713-a9c8-856ed138d91c" providerId="ADAL" clId="{1B932789-54B4-46AE-9D73-3AEE9BCB64EC}" dt="2026-09-09T19:11:43.090" v="337" actId="207"/>
          <ac:spMkLst>
            <pc:docMk/>
            <pc:sldMk cId="483696258" sldId="288"/>
            <ac:spMk id="2" creationId="{7D1DF1CE-56BE-40FC-8812-BCE31E29C4EB}"/>
          </ac:spMkLst>
        </pc:spChg>
      </pc:sldChg>
      <pc:sldChg chg="modSp mod">
        <pc:chgData name="Michelle Bancroft" userId="582e79f2-4cf9-4713-a9c8-856ed138d91c" providerId="ADAL" clId="{1B932789-54B4-46AE-9D73-3AEE9BCB64EC}" dt="2026-09-09T19:13:25.510" v="433" actId="207"/>
        <pc:sldMkLst>
          <pc:docMk/>
          <pc:sldMk cId="3748081812" sldId="289"/>
        </pc:sldMkLst>
        <pc:spChg chg="mod">
          <ac:chgData name="Michelle Bancroft" userId="582e79f2-4cf9-4713-a9c8-856ed138d91c" providerId="ADAL" clId="{1B932789-54B4-46AE-9D73-3AEE9BCB64EC}" dt="2026-09-09T19:13:25.510" v="433" actId="207"/>
          <ac:spMkLst>
            <pc:docMk/>
            <pc:sldMk cId="3748081812" sldId="289"/>
            <ac:spMk id="2" creationId="{65736500-70E6-4EDE-8D2D-B1273B70E5C7}"/>
          </ac:spMkLst>
        </pc:spChg>
      </pc:sldChg>
      <pc:sldChg chg="modSp mod">
        <pc:chgData name="Michelle Bancroft" userId="582e79f2-4cf9-4713-a9c8-856ed138d91c" providerId="ADAL" clId="{1B932789-54B4-46AE-9D73-3AEE9BCB64EC}" dt="2026-09-09T19:13:16.933" v="432" actId="114"/>
        <pc:sldMkLst>
          <pc:docMk/>
          <pc:sldMk cId="1916047011" sldId="290"/>
        </pc:sldMkLst>
        <pc:spChg chg="mod">
          <ac:chgData name="Michelle Bancroft" userId="582e79f2-4cf9-4713-a9c8-856ed138d91c" providerId="ADAL" clId="{1B932789-54B4-46AE-9D73-3AEE9BCB64EC}" dt="2026-09-09T19:13:11.128" v="431" actId="1076"/>
          <ac:spMkLst>
            <pc:docMk/>
            <pc:sldMk cId="1916047011" sldId="290"/>
            <ac:spMk id="2" creationId="{F007AD6F-195A-4D44-9492-AD08EDB4871C}"/>
          </ac:spMkLst>
        </pc:spChg>
        <pc:spChg chg="mod">
          <ac:chgData name="Michelle Bancroft" userId="582e79f2-4cf9-4713-a9c8-856ed138d91c" providerId="ADAL" clId="{1B932789-54B4-46AE-9D73-3AEE9BCB64EC}" dt="2026-09-09T19:13:16.933" v="432" actId="114"/>
          <ac:spMkLst>
            <pc:docMk/>
            <pc:sldMk cId="1916047011" sldId="290"/>
            <ac:spMk id="3" creationId="{BA2F0E45-B326-468D-BAB4-8105AF00102D}"/>
          </ac:spMkLst>
        </pc:spChg>
      </pc:sldChg>
      <pc:sldChg chg="modSp mod">
        <pc:chgData name="Michelle Bancroft" userId="582e79f2-4cf9-4713-a9c8-856ed138d91c" providerId="ADAL" clId="{1B932789-54B4-46AE-9D73-3AEE9BCB64EC}" dt="2026-09-09T19:14:37.828" v="465" actId="20577"/>
        <pc:sldMkLst>
          <pc:docMk/>
          <pc:sldMk cId="72955375" sldId="291"/>
        </pc:sldMkLst>
        <pc:spChg chg="mod">
          <ac:chgData name="Michelle Bancroft" userId="582e79f2-4cf9-4713-a9c8-856ed138d91c" providerId="ADAL" clId="{1B932789-54B4-46AE-9D73-3AEE9BCB64EC}" dt="2026-09-09T19:13:48.035" v="435" actId="207"/>
          <ac:spMkLst>
            <pc:docMk/>
            <pc:sldMk cId="72955375" sldId="291"/>
            <ac:spMk id="2" creationId="{78B43DE1-1F19-4A3F-B241-EFBBD55F2089}"/>
          </ac:spMkLst>
        </pc:spChg>
        <pc:spChg chg="mod">
          <ac:chgData name="Michelle Bancroft" userId="582e79f2-4cf9-4713-a9c8-856ed138d91c" providerId="ADAL" clId="{1B932789-54B4-46AE-9D73-3AEE9BCB64EC}" dt="2026-09-09T19:14:37.828" v="465" actId="20577"/>
          <ac:spMkLst>
            <pc:docMk/>
            <pc:sldMk cId="72955375" sldId="291"/>
            <ac:spMk id="3" creationId="{3DD6BE47-29B5-45E3-B08D-F7145E2A346F}"/>
          </ac:spMkLst>
        </pc:spChg>
      </pc:sldChg>
      <pc:sldChg chg="modSp mod">
        <pc:chgData name="Michelle Bancroft" userId="582e79f2-4cf9-4713-a9c8-856ed138d91c" providerId="ADAL" clId="{1B932789-54B4-46AE-9D73-3AEE9BCB64EC}" dt="2026-09-09T19:13:37.261" v="434" actId="207"/>
        <pc:sldMkLst>
          <pc:docMk/>
          <pc:sldMk cId="946382116" sldId="292"/>
        </pc:sldMkLst>
        <pc:spChg chg="mod">
          <ac:chgData name="Michelle Bancroft" userId="582e79f2-4cf9-4713-a9c8-856ed138d91c" providerId="ADAL" clId="{1B932789-54B4-46AE-9D73-3AEE9BCB64EC}" dt="2026-09-09T19:13:37.261" v="434" actId="207"/>
          <ac:spMkLst>
            <pc:docMk/>
            <pc:sldMk cId="946382116" sldId="292"/>
            <ac:spMk id="2" creationId="{2884D62C-1C4F-41FC-B26A-283422BEE1CD}"/>
          </ac:spMkLst>
        </pc:spChg>
      </pc:sldChg>
      <pc:sldChg chg="modSp del mod">
        <pc:chgData name="Michelle Bancroft" userId="582e79f2-4cf9-4713-a9c8-856ed138d91c" providerId="ADAL" clId="{1B932789-54B4-46AE-9D73-3AEE9BCB64EC}" dt="2026-09-09T22:19:39.926" v="1144" actId="47"/>
        <pc:sldMkLst>
          <pc:docMk/>
          <pc:sldMk cId="2967552763" sldId="293"/>
        </pc:sldMkLst>
        <pc:spChg chg="mod">
          <ac:chgData name="Michelle Bancroft" userId="582e79f2-4cf9-4713-a9c8-856ed138d91c" providerId="ADAL" clId="{1B932789-54B4-46AE-9D73-3AEE9BCB64EC}" dt="2026-09-09T19:08:00.317" v="269" actId="114"/>
          <ac:spMkLst>
            <pc:docMk/>
            <pc:sldMk cId="2967552763" sldId="293"/>
            <ac:spMk id="3" creationId="{98ED25ED-88BA-4425-81C7-55A72748F87A}"/>
          </ac:spMkLst>
        </pc:spChg>
      </pc:sldChg>
      <pc:sldChg chg="addSp delSp modSp mod ord modClrScheme chgLayout">
        <pc:chgData name="Michelle Bancroft" userId="582e79f2-4cf9-4713-a9c8-856ed138d91c" providerId="ADAL" clId="{1B932789-54B4-46AE-9D73-3AEE9BCB64EC}" dt="2026-09-09T22:38:21.436" v="1381" actId="1076"/>
        <pc:sldMkLst>
          <pc:docMk/>
          <pc:sldMk cId="3399098792" sldId="294"/>
        </pc:sldMkLst>
        <pc:spChg chg="mod">
          <ac:chgData name="Michelle Bancroft" userId="582e79f2-4cf9-4713-a9c8-856ed138d91c" providerId="ADAL" clId="{1B932789-54B4-46AE-9D73-3AEE9BCB64EC}" dt="2026-09-09T22:38:21.436" v="1381" actId="1076"/>
          <ac:spMkLst>
            <pc:docMk/>
            <pc:sldMk cId="3399098792" sldId="294"/>
            <ac:spMk id="2" creationId="{93153E85-527B-4901-A734-0F27A2566265}"/>
          </ac:spMkLst>
        </pc:spChg>
        <pc:spChg chg="del">
          <ac:chgData name="Michelle Bancroft" userId="582e79f2-4cf9-4713-a9c8-856ed138d91c" providerId="ADAL" clId="{1B932789-54B4-46AE-9D73-3AEE9BCB64EC}" dt="2026-09-09T22:37:59.950" v="1377" actId="26606"/>
          <ac:spMkLst>
            <pc:docMk/>
            <pc:sldMk cId="3399098792" sldId="294"/>
            <ac:spMk id="3" creationId="{025D11E8-28B2-4532-A5AD-F8605436A620}"/>
          </ac:spMkLst>
        </pc:spChg>
        <pc:spChg chg="mod">
          <ac:chgData name="Michelle Bancroft" userId="582e79f2-4cf9-4713-a9c8-856ed138d91c" providerId="ADAL" clId="{1B932789-54B4-46AE-9D73-3AEE9BCB64EC}" dt="2026-09-09T22:37:59.950" v="1377" actId="26606"/>
          <ac:spMkLst>
            <pc:docMk/>
            <pc:sldMk cId="3399098792" sldId="294"/>
            <ac:spMk id="4" creationId="{8FD918A9-7242-42E8-8BAE-BB3A2E32F2A2}"/>
          </ac:spMkLst>
        </pc:spChg>
        <pc:spChg chg="mod">
          <ac:chgData name="Michelle Bancroft" userId="582e79f2-4cf9-4713-a9c8-856ed138d91c" providerId="ADAL" clId="{1B932789-54B4-46AE-9D73-3AEE9BCB64EC}" dt="2026-09-09T22:37:59.950" v="1377" actId="26606"/>
          <ac:spMkLst>
            <pc:docMk/>
            <pc:sldMk cId="3399098792" sldId="294"/>
            <ac:spMk id="5" creationId="{B288C36D-E8AA-42E8-8875-BBA6D575432D}"/>
          </ac:spMkLst>
        </pc:spChg>
        <pc:spChg chg="mod">
          <ac:chgData name="Michelle Bancroft" userId="582e79f2-4cf9-4713-a9c8-856ed138d91c" providerId="ADAL" clId="{1B932789-54B4-46AE-9D73-3AEE9BCB64EC}" dt="2026-09-09T22:37:59.950" v="1377" actId="26606"/>
          <ac:spMkLst>
            <pc:docMk/>
            <pc:sldMk cId="3399098792" sldId="294"/>
            <ac:spMk id="6" creationId="{EF3C0D4D-33A7-4547-B354-FC4FF2957871}"/>
          </ac:spMkLst>
        </pc:spChg>
        <pc:spChg chg="add del mod">
          <ac:chgData name="Michelle Bancroft" userId="582e79f2-4cf9-4713-a9c8-856ed138d91c" providerId="ADAL" clId="{1B932789-54B4-46AE-9D73-3AEE9BCB64EC}" dt="2026-09-09T22:38:05.526" v="1378" actId="478"/>
          <ac:spMkLst>
            <pc:docMk/>
            <pc:sldMk cId="3399098792" sldId="294"/>
            <ac:spMk id="12" creationId="{B2868EFF-416F-A482-5D19-8FD48BBE8AA9}"/>
          </ac:spMkLst>
        </pc:spChg>
        <pc:graphicFrameChg chg="add mod">
          <ac:chgData name="Michelle Bancroft" userId="582e79f2-4cf9-4713-a9c8-856ed138d91c" providerId="ADAL" clId="{1B932789-54B4-46AE-9D73-3AEE9BCB64EC}" dt="2026-09-09T22:37:59.950" v="1377" actId="26606"/>
          <ac:graphicFrameMkLst>
            <pc:docMk/>
            <pc:sldMk cId="3399098792" sldId="294"/>
            <ac:graphicFrameMk id="8" creationId="{69BF9022-01DA-2927-0C5A-6832F483EF45}"/>
          </ac:graphicFrameMkLst>
        </pc:graphicFrameChg>
      </pc:sldChg>
      <pc:sldChg chg="addSp delSp modSp del mod ord">
        <pc:chgData name="Michelle Bancroft" userId="582e79f2-4cf9-4713-a9c8-856ed138d91c" providerId="ADAL" clId="{1B932789-54B4-46AE-9D73-3AEE9BCB64EC}" dt="2026-09-09T22:40:20.648" v="1403" actId="47"/>
        <pc:sldMkLst>
          <pc:docMk/>
          <pc:sldMk cId="3931968770" sldId="296"/>
        </pc:sldMkLst>
        <pc:spChg chg="del mod">
          <ac:chgData name="Michelle Bancroft" userId="582e79f2-4cf9-4713-a9c8-856ed138d91c" providerId="ADAL" clId="{1B932789-54B4-46AE-9D73-3AEE9BCB64EC}" dt="2026-09-09T22:38:31.605" v="1382" actId="478"/>
          <ac:spMkLst>
            <pc:docMk/>
            <pc:sldMk cId="3931968770" sldId="296"/>
            <ac:spMk id="2" creationId="{5C5B09B5-A073-4BF4-AE30-CD6A0CD3AFBA}"/>
          </ac:spMkLst>
        </pc:spChg>
        <pc:spChg chg="del mod">
          <ac:chgData name="Michelle Bancroft" userId="582e79f2-4cf9-4713-a9c8-856ed138d91c" providerId="ADAL" clId="{1B932789-54B4-46AE-9D73-3AEE9BCB64EC}" dt="2026-09-09T22:39:17.918" v="1393" actId="26606"/>
          <ac:spMkLst>
            <pc:docMk/>
            <pc:sldMk cId="3931968770" sldId="296"/>
            <ac:spMk id="3" creationId="{93E1862C-0A1D-4E1D-8088-D7CE0291F234}"/>
          </ac:spMkLst>
        </pc:spChg>
        <pc:spChg chg="mod">
          <ac:chgData name="Michelle Bancroft" userId="582e79f2-4cf9-4713-a9c8-856ed138d91c" providerId="ADAL" clId="{1B932789-54B4-46AE-9D73-3AEE9BCB64EC}" dt="2026-09-09T22:39:17.918" v="1393" actId="26606"/>
          <ac:spMkLst>
            <pc:docMk/>
            <pc:sldMk cId="3931968770" sldId="296"/>
            <ac:spMk id="4" creationId="{3BB1FB85-D96D-4E72-8361-3E110BE8FDE1}"/>
          </ac:spMkLst>
        </pc:spChg>
        <pc:spChg chg="mod">
          <ac:chgData name="Michelle Bancroft" userId="582e79f2-4cf9-4713-a9c8-856ed138d91c" providerId="ADAL" clId="{1B932789-54B4-46AE-9D73-3AEE9BCB64EC}" dt="2026-09-09T22:39:17.918" v="1393" actId="26606"/>
          <ac:spMkLst>
            <pc:docMk/>
            <pc:sldMk cId="3931968770" sldId="296"/>
            <ac:spMk id="5" creationId="{52FE9500-156B-420B-9B56-F040DEDAE436}"/>
          </ac:spMkLst>
        </pc:spChg>
        <pc:spChg chg="mod">
          <ac:chgData name="Michelle Bancroft" userId="582e79f2-4cf9-4713-a9c8-856ed138d91c" providerId="ADAL" clId="{1B932789-54B4-46AE-9D73-3AEE9BCB64EC}" dt="2026-09-09T22:39:17.918" v="1393" actId="26606"/>
          <ac:spMkLst>
            <pc:docMk/>
            <pc:sldMk cId="3931968770" sldId="296"/>
            <ac:spMk id="6" creationId="{8224A4E9-2040-4DC0-A4B2-59A5A45CB383}"/>
          </ac:spMkLst>
        </pc:spChg>
        <pc:spChg chg="add del mod">
          <ac:chgData name="Michelle Bancroft" userId="582e79f2-4cf9-4713-a9c8-856ed138d91c" providerId="ADAL" clId="{1B932789-54B4-46AE-9D73-3AEE9BCB64EC}" dt="2026-09-09T22:38:35.434" v="1383" actId="478"/>
          <ac:spMkLst>
            <pc:docMk/>
            <pc:sldMk cId="3931968770" sldId="296"/>
            <ac:spMk id="8" creationId="{27F9C89C-1227-715C-8F47-CB06D42749B4}"/>
          </ac:spMkLst>
        </pc:spChg>
        <pc:spChg chg="add mod ord">
          <ac:chgData name="Michelle Bancroft" userId="582e79f2-4cf9-4713-a9c8-856ed138d91c" providerId="ADAL" clId="{1B932789-54B4-46AE-9D73-3AEE9BCB64EC}" dt="2026-09-09T22:39:21.935" v="1394" actId="207"/>
          <ac:spMkLst>
            <pc:docMk/>
            <pc:sldMk cId="3931968770" sldId="296"/>
            <ac:spMk id="10" creationId="{6DA38745-C64D-835E-B589-6C39593E189D}"/>
          </ac:spMkLst>
        </pc:spChg>
        <pc:graphicFrameChg chg="add mod">
          <ac:chgData name="Michelle Bancroft" userId="582e79f2-4cf9-4713-a9c8-856ed138d91c" providerId="ADAL" clId="{1B932789-54B4-46AE-9D73-3AEE9BCB64EC}" dt="2026-09-09T22:39:48.393" v="1402" actId="1076"/>
          <ac:graphicFrameMkLst>
            <pc:docMk/>
            <pc:sldMk cId="3931968770" sldId="296"/>
            <ac:graphicFrameMk id="12" creationId="{A69F8193-7E08-AD53-7C08-1ACF4A77DD8D}"/>
          </ac:graphicFrameMkLst>
        </pc:graphicFrameChg>
      </pc:sldChg>
      <pc:sldChg chg="addSp delSp modSp add mod">
        <pc:chgData name="Michelle Bancroft" userId="582e79f2-4cf9-4713-a9c8-856ed138d91c" providerId="ADAL" clId="{1B932789-54B4-46AE-9D73-3AEE9BCB64EC}" dt="2026-09-09T22:10:50.528" v="860" actId="207"/>
        <pc:sldMkLst>
          <pc:docMk/>
          <pc:sldMk cId="2237987645" sldId="298"/>
        </pc:sldMkLst>
        <pc:spChg chg="mod">
          <ac:chgData name="Michelle Bancroft" userId="582e79f2-4cf9-4713-a9c8-856ed138d91c" providerId="ADAL" clId="{1B932789-54B4-46AE-9D73-3AEE9BCB64EC}" dt="2026-09-09T22:10:50.528" v="860" actId="207"/>
          <ac:spMkLst>
            <pc:docMk/>
            <pc:sldMk cId="2237987645" sldId="298"/>
            <ac:spMk id="2" creationId="{2D5E8197-73A0-941C-8C8A-944ABC2337F9}"/>
          </ac:spMkLst>
        </pc:spChg>
        <pc:spChg chg="del">
          <ac:chgData name="Michelle Bancroft" userId="582e79f2-4cf9-4713-a9c8-856ed138d91c" providerId="ADAL" clId="{1B932789-54B4-46AE-9D73-3AEE9BCB64EC}" dt="2026-09-09T21:14:43.096" v="811" actId="26606"/>
          <ac:spMkLst>
            <pc:docMk/>
            <pc:sldMk cId="2237987645" sldId="298"/>
            <ac:spMk id="3" creationId="{EF6DE66E-A28A-5D66-27F9-B608E35C91ED}"/>
          </ac:spMkLst>
        </pc:spChg>
        <pc:spChg chg="add">
          <ac:chgData name="Michelle Bancroft" userId="582e79f2-4cf9-4713-a9c8-856ed138d91c" providerId="ADAL" clId="{1B932789-54B4-46AE-9D73-3AEE9BCB64EC}" dt="2026-09-09T21:14:43.096" v="811" actId="26606"/>
          <ac:spMkLst>
            <pc:docMk/>
            <pc:sldMk cId="2237987645" sldId="298"/>
            <ac:spMk id="9" creationId="{0BB4C559-57F7-1D29-FB1C-1AAA02FF0B8E}"/>
          </ac:spMkLst>
        </pc:spChg>
        <pc:spChg chg="add">
          <ac:chgData name="Michelle Bancroft" userId="582e79f2-4cf9-4713-a9c8-856ed138d91c" providerId="ADAL" clId="{1B932789-54B4-46AE-9D73-3AEE9BCB64EC}" dt="2026-09-09T21:14:43.096" v="811" actId="26606"/>
          <ac:spMkLst>
            <pc:docMk/>
            <pc:sldMk cId="2237987645" sldId="298"/>
            <ac:spMk id="11" creationId="{18C3E56B-BF68-7C06-071B-A58B6B3BA861}"/>
          </ac:spMkLst>
        </pc:spChg>
        <pc:spChg chg="add">
          <ac:chgData name="Michelle Bancroft" userId="582e79f2-4cf9-4713-a9c8-856ed138d91c" providerId="ADAL" clId="{1B932789-54B4-46AE-9D73-3AEE9BCB64EC}" dt="2026-09-09T21:14:43.096" v="811" actId="26606"/>
          <ac:spMkLst>
            <pc:docMk/>
            <pc:sldMk cId="2237987645" sldId="298"/>
            <ac:spMk id="13" creationId="{E3312F1E-6A32-4D88-51E0-F7DC91AAA5DB}"/>
          </ac:spMkLst>
        </pc:spChg>
        <pc:graphicFrameChg chg="add mod modGraphic">
          <ac:chgData name="Michelle Bancroft" userId="582e79f2-4cf9-4713-a9c8-856ed138d91c" providerId="ADAL" clId="{1B932789-54B4-46AE-9D73-3AEE9BCB64EC}" dt="2026-09-09T21:15:58.590" v="859" actId="113"/>
          <ac:graphicFrameMkLst>
            <pc:docMk/>
            <pc:sldMk cId="2237987645" sldId="298"/>
            <ac:graphicFrameMk id="5" creationId="{DD8FF81C-9DA6-6F21-7FB6-58BCFA878A66}"/>
          </ac:graphicFrameMkLst>
        </pc:graphicFrameChg>
      </pc:sldChg>
      <pc:sldChg chg="modSp mod">
        <pc:chgData name="Michelle Bancroft" userId="582e79f2-4cf9-4713-a9c8-856ed138d91c" providerId="ADAL" clId="{1B932789-54B4-46AE-9D73-3AEE9BCB64EC}" dt="2026-09-09T19:15:09.982" v="470" actId="114"/>
        <pc:sldMkLst>
          <pc:docMk/>
          <pc:sldMk cId="3506012408" sldId="299"/>
        </pc:sldMkLst>
        <pc:spChg chg="mod">
          <ac:chgData name="Michelle Bancroft" userId="582e79f2-4cf9-4713-a9c8-856ed138d91c" providerId="ADAL" clId="{1B932789-54B4-46AE-9D73-3AEE9BCB64EC}" dt="2026-09-09T19:15:09.982" v="470" actId="114"/>
          <ac:spMkLst>
            <pc:docMk/>
            <pc:sldMk cId="3506012408" sldId="299"/>
            <ac:spMk id="2" creationId="{03B54A1F-AC33-43A1-9A08-C7A384AF7EFA}"/>
          </ac:spMkLst>
        </pc:spChg>
      </pc:sldChg>
      <pc:sldChg chg="del">
        <pc:chgData name="Michelle Bancroft" userId="582e79f2-4cf9-4713-a9c8-856ed138d91c" providerId="ADAL" clId="{1B932789-54B4-46AE-9D73-3AEE9BCB64EC}" dt="2026-09-09T18:44:30.104" v="13" actId="47"/>
        <pc:sldMkLst>
          <pc:docMk/>
          <pc:sldMk cId="108391371" sldId="300"/>
        </pc:sldMkLst>
      </pc:sldChg>
      <pc:sldChg chg="modSp mod">
        <pc:chgData name="Michelle Bancroft" userId="582e79f2-4cf9-4713-a9c8-856ed138d91c" providerId="ADAL" clId="{1B932789-54B4-46AE-9D73-3AEE9BCB64EC}" dt="2026-09-09T22:42:30.928" v="1437" actId="6549"/>
        <pc:sldMkLst>
          <pc:docMk/>
          <pc:sldMk cId="920685706" sldId="301"/>
        </pc:sldMkLst>
        <pc:spChg chg="mod">
          <ac:chgData name="Michelle Bancroft" userId="582e79f2-4cf9-4713-a9c8-856ed138d91c" providerId="ADAL" clId="{1B932789-54B4-46AE-9D73-3AEE9BCB64EC}" dt="2026-09-09T22:42:30.928" v="1437" actId="6549"/>
          <ac:spMkLst>
            <pc:docMk/>
            <pc:sldMk cId="920685706" sldId="301"/>
            <ac:spMk id="2" creationId="{B14D2DC8-9CF9-BC98-675B-5854F8249573}"/>
          </ac:spMkLst>
        </pc:spChg>
      </pc:sldChg>
      <pc:sldChg chg="del">
        <pc:chgData name="Michelle Bancroft" userId="582e79f2-4cf9-4713-a9c8-856ed138d91c" providerId="ADAL" clId="{1B932789-54B4-46AE-9D73-3AEE9BCB64EC}" dt="2026-09-09T18:59:17.898" v="17" actId="47"/>
        <pc:sldMkLst>
          <pc:docMk/>
          <pc:sldMk cId="2595342840" sldId="302"/>
        </pc:sldMkLst>
      </pc:sldChg>
      <pc:sldChg chg="del">
        <pc:chgData name="Michelle Bancroft" userId="582e79f2-4cf9-4713-a9c8-856ed138d91c" providerId="ADAL" clId="{1B932789-54B4-46AE-9D73-3AEE9BCB64EC}" dt="2026-09-09T18:59:19.524" v="18" actId="47"/>
        <pc:sldMkLst>
          <pc:docMk/>
          <pc:sldMk cId="3931583171" sldId="303"/>
        </pc:sldMkLst>
      </pc:sldChg>
      <pc:sldChg chg="addSp delSp modSp mod ord">
        <pc:chgData name="Michelle Bancroft" userId="582e79f2-4cf9-4713-a9c8-856ed138d91c" providerId="ADAL" clId="{1B932789-54B4-46AE-9D73-3AEE9BCB64EC}" dt="2026-09-09T22:17:58.094" v="1114" actId="207"/>
        <pc:sldMkLst>
          <pc:docMk/>
          <pc:sldMk cId="3587933956" sldId="304"/>
        </pc:sldMkLst>
        <pc:spChg chg="mod">
          <ac:chgData name="Michelle Bancroft" userId="582e79f2-4cf9-4713-a9c8-856ed138d91c" providerId="ADAL" clId="{1B932789-54B4-46AE-9D73-3AEE9BCB64EC}" dt="2026-09-09T22:17:58.094" v="1114" actId="207"/>
          <ac:spMkLst>
            <pc:docMk/>
            <pc:sldMk cId="3587933956" sldId="304"/>
            <ac:spMk id="2" creationId="{6D00E1A3-E21B-2443-F12E-B766A8336F72}"/>
          </ac:spMkLst>
        </pc:spChg>
        <pc:spChg chg="del mod">
          <ac:chgData name="Michelle Bancroft" userId="582e79f2-4cf9-4713-a9c8-856ed138d91c" providerId="ADAL" clId="{1B932789-54B4-46AE-9D73-3AEE9BCB64EC}" dt="2026-09-09T22:17:51.952" v="1113" actId="26606"/>
          <ac:spMkLst>
            <pc:docMk/>
            <pc:sldMk cId="3587933956" sldId="304"/>
            <ac:spMk id="3" creationId="{A9BDE446-11B4-CCA8-DFF2-9FD9FE50DA7F}"/>
          </ac:spMkLst>
        </pc:spChg>
        <pc:spChg chg="mod">
          <ac:chgData name="Michelle Bancroft" userId="582e79f2-4cf9-4713-a9c8-856ed138d91c" providerId="ADAL" clId="{1B932789-54B4-46AE-9D73-3AEE9BCB64EC}" dt="2026-09-09T22:17:51.952" v="1113" actId="26606"/>
          <ac:spMkLst>
            <pc:docMk/>
            <pc:sldMk cId="3587933956" sldId="304"/>
            <ac:spMk id="4" creationId="{4F76CD77-7122-FD1D-6F1B-A0B2EC7C0FDE}"/>
          </ac:spMkLst>
        </pc:spChg>
        <pc:spChg chg="mod">
          <ac:chgData name="Michelle Bancroft" userId="582e79f2-4cf9-4713-a9c8-856ed138d91c" providerId="ADAL" clId="{1B932789-54B4-46AE-9D73-3AEE9BCB64EC}" dt="2026-09-09T22:17:51.952" v="1113" actId="26606"/>
          <ac:spMkLst>
            <pc:docMk/>
            <pc:sldMk cId="3587933956" sldId="304"/>
            <ac:spMk id="5" creationId="{EC961CB1-FD9F-1C7E-8041-A10D74A6FC09}"/>
          </ac:spMkLst>
        </pc:spChg>
        <pc:spChg chg="mod">
          <ac:chgData name="Michelle Bancroft" userId="582e79f2-4cf9-4713-a9c8-856ed138d91c" providerId="ADAL" clId="{1B932789-54B4-46AE-9D73-3AEE9BCB64EC}" dt="2026-09-09T22:17:51.952" v="1113" actId="26606"/>
          <ac:spMkLst>
            <pc:docMk/>
            <pc:sldMk cId="3587933956" sldId="304"/>
            <ac:spMk id="6" creationId="{EE57CF37-A6D1-39CA-271A-994930751E1C}"/>
          </ac:spMkLst>
        </pc:spChg>
        <pc:graphicFrameChg chg="add">
          <ac:chgData name="Michelle Bancroft" userId="582e79f2-4cf9-4713-a9c8-856ed138d91c" providerId="ADAL" clId="{1B932789-54B4-46AE-9D73-3AEE9BCB64EC}" dt="2026-09-09T22:17:51.952" v="1113" actId="26606"/>
          <ac:graphicFrameMkLst>
            <pc:docMk/>
            <pc:sldMk cId="3587933956" sldId="304"/>
            <ac:graphicFrameMk id="8" creationId="{AC4802B1-90FF-3A73-7750-1CB36136B627}"/>
          </ac:graphicFrameMkLst>
        </pc:graphicFrameChg>
      </pc:sldChg>
      <pc:sldChg chg="delSp modSp del mod">
        <pc:chgData name="Michelle Bancroft" userId="582e79f2-4cf9-4713-a9c8-856ed138d91c" providerId="ADAL" clId="{1B932789-54B4-46AE-9D73-3AEE9BCB64EC}" dt="2026-09-09T18:59:16.688" v="16" actId="47"/>
        <pc:sldMkLst>
          <pc:docMk/>
          <pc:sldMk cId="3941603550" sldId="306"/>
        </pc:sldMkLst>
        <pc:spChg chg="mod">
          <ac:chgData name="Michelle Bancroft" userId="582e79f2-4cf9-4713-a9c8-856ed138d91c" providerId="ADAL" clId="{1B932789-54B4-46AE-9D73-3AEE9BCB64EC}" dt="2026-09-09T18:44:42.337" v="15" actId="1076"/>
          <ac:spMkLst>
            <pc:docMk/>
            <pc:sldMk cId="3941603550" sldId="306"/>
            <ac:spMk id="2" creationId="{AFBA7DFA-3EAF-8567-1079-CC136689AD9D}"/>
          </ac:spMkLst>
        </pc:spChg>
        <pc:spChg chg="del">
          <ac:chgData name="Michelle Bancroft" userId="582e79f2-4cf9-4713-a9c8-856ed138d91c" providerId="ADAL" clId="{1B932789-54B4-46AE-9D73-3AEE9BCB64EC}" dt="2026-09-09T18:44:36.517" v="14" actId="478"/>
          <ac:spMkLst>
            <pc:docMk/>
            <pc:sldMk cId="3941603550" sldId="306"/>
            <ac:spMk id="3" creationId="{383F9655-642D-C2C9-36EF-239753A69AAC}"/>
          </ac:spMkLst>
        </pc:spChg>
      </pc:sldChg>
      <pc:sldChg chg="modSp mod ord">
        <pc:chgData name="Michelle Bancroft" userId="582e79f2-4cf9-4713-a9c8-856ed138d91c" providerId="ADAL" clId="{1B932789-54B4-46AE-9D73-3AEE9BCB64EC}" dt="2026-09-09T19:04:22.618" v="137" actId="207"/>
        <pc:sldMkLst>
          <pc:docMk/>
          <pc:sldMk cId="867126350" sldId="307"/>
        </pc:sldMkLst>
        <pc:spChg chg="mod">
          <ac:chgData name="Michelle Bancroft" userId="582e79f2-4cf9-4713-a9c8-856ed138d91c" providerId="ADAL" clId="{1B932789-54B4-46AE-9D73-3AEE9BCB64EC}" dt="2026-09-09T19:04:22.618" v="137" actId="207"/>
          <ac:spMkLst>
            <pc:docMk/>
            <pc:sldMk cId="867126350" sldId="307"/>
            <ac:spMk id="2" creationId="{5A86A1A1-897B-3B36-F4A1-FFFE96818E0B}"/>
          </ac:spMkLst>
        </pc:spChg>
      </pc:sldChg>
      <pc:sldChg chg="delSp modSp del mod">
        <pc:chgData name="Michelle Bancroft" userId="582e79f2-4cf9-4713-a9c8-856ed138d91c" providerId="ADAL" clId="{1B932789-54B4-46AE-9D73-3AEE9BCB64EC}" dt="2026-09-09T22:19:46.293" v="1145" actId="47"/>
        <pc:sldMkLst>
          <pc:docMk/>
          <pc:sldMk cId="3967079046" sldId="308"/>
        </pc:sldMkLst>
        <pc:spChg chg="mod">
          <ac:chgData name="Michelle Bancroft" userId="582e79f2-4cf9-4713-a9c8-856ed138d91c" providerId="ADAL" clId="{1B932789-54B4-46AE-9D73-3AEE9BCB64EC}" dt="2026-09-09T19:08:17.529" v="272" actId="207"/>
          <ac:spMkLst>
            <pc:docMk/>
            <pc:sldMk cId="3967079046" sldId="308"/>
            <ac:spMk id="2" creationId="{E3B085F5-B84F-E744-8526-13BF95AEA974}"/>
          </ac:spMkLst>
        </pc:spChg>
        <pc:spChg chg="del">
          <ac:chgData name="Michelle Bancroft" userId="582e79f2-4cf9-4713-a9c8-856ed138d91c" providerId="ADAL" clId="{1B932789-54B4-46AE-9D73-3AEE9BCB64EC}" dt="2026-09-09T19:08:05.805" v="270" actId="478"/>
          <ac:spMkLst>
            <pc:docMk/>
            <pc:sldMk cId="3967079046" sldId="308"/>
            <ac:spMk id="3" creationId="{D069BE2C-4C63-B57A-2534-9211F060F9F9}"/>
          </ac:spMkLst>
        </pc:spChg>
      </pc:sldChg>
      <pc:sldChg chg="addSp delSp modSp mod ord">
        <pc:chgData name="Michelle Bancroft" userId="582e79f2-4cf9-4713-a9c8-856ed138d91c" providerId="ADAL" clId="{1B932789-54B4-46AE-9D73-3AEE9BCB64EC}" dt="2026-09-09T22:37:23.965" v="1337" actId="1076"/>
        <pc:sldMkLst>
          <pc:docMk/>
          <pc:sldMk cId="1767523163" sldId="309"/>
        </pc:sldMkLst>
        <pc:spChg chg="mod">
          <ac:chgData name="Michelle Bancroft" userId="582e79f2-4cf9-4713-a9c8-856ed138d91c" providerId="ADAL" clId="{1B932789-54B4-46AE-9D73-3AEE9BCB64EC}" dt="2026-09-09T22:37:23.965" v="1337" actId="1076"/>
          <ac:spMkLst>
            <pc:docMk/>
            <pc:sldMk cId="1767523163" sldId="309"/>
            <ac:spMk id="2" creationId="{94891261-B407-B38C-D9CA-44724E225497}"/>
          </ac:spMkLst>
        </pc:spChg>
        <pc:spChg chg="del mod">
          <ac:chgData name="Michelle Bancroft" userId="582e79f2-4cf9-4713-a9c8-856ed138d91c" providerId="ADAL" clId="{1B932789-54B4-46AE-9D73-3AEE9BCB64EC}" dt="2026-09-09T22:37:10.780" v="1335" actId="26606"/>
          <ac:spMkLst>
            <pc:docMk/>
            <pc:sldMk cId="1767523163" sldId="309"/>
            <ac:spMk id="3" creationId="{6D03EEA9-8B1B-E6CD-B167-18752DC2777A}"/>
          </ac:spMkLst>
        </pc:spChg>
        <pc:spChg chg="mod">
          <ac:chgData name="Michelle Bancroft" userId="582e79f2-4cf9-4713-a9c8-856ed138d91c" providerId="ADAL" clId="{1B932789-54B4-46AE-9D73-3AEE9BCB64EC}" dt="2026-09-09T22:37:10.780" v="1335" actId="26606"/>
          <ac:spMkLst>
            <pc:docMk/>
            <pc:sldMk cId="1767523163" sldId="309"/>
            <ac:spMk id="4" creationId="{88A0D726-4414-B4DC-DFC9-B35C4CB181F1}"/>
          </ac:spMkLst>
        </pc:spChg>
        <pc:spChg chg="mod">
          <ac:chgData name="Michelle Bancroft" userId="582e79f2-4cf9-4713-a9c8-856ed138d91c" providerId="ADAL" clId="{1B932789-54B4-46AE-9D73-3AEE9BCB64EC}" dt="2026-09-09T22:37:10.780" v="1335" actId="26606"/>
          <ac:spMkLst>
            <pc:docMk/>
            <pc:sldMk cId="1767523163" sldId="309"/>
            <ac:spMk id="5" creationId="{365B0A92-2E7C-F15C-EF3C-E9B6C0CE0CDC}"/>
          </ac:spMkLst>
        </pc:spChg>
        <pc:spChg chg="mod">
          <ac:chgData name="Michelle Bancroft" userId="582e79f2-4cf9-4713-a9c8-856ed138d91c" providerId="ADAL" clId="{1B932789-54B4-46AE-9D73-3AEE9BCB64EC}" dt="2026-09-09T22:37:10.780" v="1335" actId="26606"/>
          <ac:spMkLst>
            <pc:docMk/>
            <pc:sldMk cId="1767523163" sldId="309"/>
            <ac:spMk id="6" creationId="{51F2C817-2D47-9E8D-D341-B89668D28B85}"/>
          </ac:spMkLst>
        </pc:spChg>
        <pc:graphicFrameChg chg="add">
          <ac:chgData name="Michelle Bancroft" userId="582e79f2-4cf9-4713-a9c8-856ed138d91c" providerId="ADAL" clId="{1B932789-54B4-46AE-9D73-3AEE9BCB64EC}" dt="2026-09-09T22:37:10.780" v="1335" actId="26606"/>
          <ac:graphicFrameMkLst>
            <pc:docMk/>
            <pc:sldMk cId="1767523163" sldId="309"/>
            <ac:graphicFrameMk id="8" creationId="{E2B903B3-A338-9A1E-B13D-FBD64B9AF453}"/>
          </ac:graphicFrameMkLst>
        </pc:graphicFrameChg>
      </pc:sldChg>
      <pc:sldChg chg="del">
        <pc:chgData name="Michelle Bancroft" userId="582e79f2-4cf9-4713-a9c8-856ed138d91c" providerId="ADAL" clId="{1B932789-54B4-46AE-9D73-3AEE9BCB64EC}" dt="2026-09-09T18:59:26.313" v="24" actId="47"/>
        <pc:sldMkLst>
          <pc:docMk/>
          <pc:sldMk cId="2020151851" sldId="310"/>
        </pc:sldMkLst>
      </pc:sldChg>
      <pc:sldChg chg="del">
        <pc:chgData name="Michelle Bancroft" userId="582e79f2-4cf9-4713-a9c8-856ed138d91c" providerId="ADAL" clId="{1B932789-54B4-46AE-9D73-3AEE9BCB64EC}" dt="2026-09-09T18:59:22.165" v="20" actId="47"/>
        <pc:sldMkLst>
          <pc:docMk/>
          <pc:sldMk cId="1821786235" sldId="311"/>
        </pc:sldMkLst>
      </pc:sldChg>
      <pc:sldChg chg="addSp delSp modSp mod ord">
        <pc:chgData name="Michelle Bancroft" userId="582e79f2-4cf9-4713-a9c8-856ed138d91c" providerId="ADAL" clId="{1B932789-54B4-46AE-9D73-3AEE9BCB64EC}" dt="2026-09-09T22:18:25.833" v="1119" actId="14100"/>
        <pc:sldMkLst>
          <pc:docMk/>
          <pc:sldMk cId="4014771873" sldId="312"/>
        </pc:sldMkLst>
        <pc:spChg chg="mod">
          <ac:chgData name="Michelle Bancroft" userId="582e79f2-4cf9-4713-a9c8-856ed138d91c" providerId="ADAL" clId="{1B932789-54B4-46AE-9D73-3AEE9BCB64EC}" dt="2026-09-09T22:18:18.479" v="1117" actId="1076"/>
          <ac:spMkLst>
            <pc:docMk/>
            <pc:sldMk cId="4014771873" sldId="312"/>
            <ac:spMk id="2" creationId="{7A3DC5CD-CEAB-0F37-157D-1FC660636621}"/>
          </ac:spMkLst>
        </pc:spChg>
        <pc:spChg chg="del mod">
          <ac:chgData name="Michelle Bancroft" userId="582e79f2-4cf9-4713-a9c8-856ed138d91c" providerId="ADAL" clId="{1B932789-54B4-46AE-9D73-3AEE9BCB64EC}" dt="2026-09-09T22:18:06.055" v="1115" actId="26606"/>
          <ac:spMkLst>
            <pc:docMk/>
            <pc:sldMk cId="4014771873" sldId="312"/>
            <ac:spMk id="3" creationId="{AB9DBABD-7C50-6001-F93B-B63BBC258ED8}"/>
          </ac:spMkLst>
        </pc:spChg>
        <pc:spChg chg="mod">
          <ac:chgData name="Michelle Bancroft" userId="582e79f2-4cf9-4713-a9c8-856ed138d91c" providerId="ADAL" clId="{1B932789-54B4-46AE-9D73-3AEE9BCB64EC}" dt="2026-09-09T22:18:06.055" v="1115" actId="26606"/>
          <ac:spMkLst>
            <pc:docMk/>
            <pc:sldMk cId="4014771873" sldId="312"/>
            <ac:spMk id="4" creationId="{27E1A8E9-99EF-3026-C717-69E75DFF7495}"/>
          </ac:spMkLst>
        </pc:spChg>
        <pc:spChg chg="mod">
          <ac:chgData name="Michelle Bancroft" userId="582e79f2-4cf9-4713-a9c8-856ed138d91c" providerId="ADAL" clId="{1B932789-54B4-46AE-9D73-3AEE9BCB64EC}" dt="2026-09-09T22:18:06.055" v="1115" actId="26606"/>
          <ac:spMkLst>
            <pc:docMk/>
            <pc:sldMk cId="4014771873" sldId="312"/>
            <ac:spMk id="5" creationId="{DCAFFC57-CDC9-AD09-0442-088A71D9EEA8}"/>
          </ac:spMkLst>
        </pc:spChg>
        <pc:spChg chg="mod">
          <ac:chgData name="Michelle Bancroft" userId="582e79f2-4cf9-4713-a9c8-856ed138d91c" providerId="ADAL" clId="{1B932789-54B4-46AE-9D73-3AEE9BCB64EC}" dt="2026-09-09T22:18:06.055" v="1115" actId="26606"/>
          <ac:spMkLst>
            <pc:docMk/>
            <pc:sldMk cId="4014771873" sldId="312"/>
            <ac:spMk id="6" creationId="{67A77BC1-3487-9540-269B-F89732CDABD0}"/>
          </ac:spMkLst>
        </pc:spChg>
        <pc:graphicFrameChg chg="add mod">
          <ac:chgData name="Michelle Bancroft" userId="582e79f2-4cf9-4713-a9c8-856ed138d91c" providerId="ADAL" clId="{1B932789-54B4-46AE-9D73-3AEE9BCB64EC}" dt="2026-09-09T22:18:25.833" v="1119" actId="14100"/>
          <ac:graphicFrameMkLst>
            <pc:docMk/>
            <pc:sldMk cId="4014771873" sldId="312"/>
            <ac:graphicFrameMk id="8" creationId="{63D04569-81C0-1BD6-0D00-A9F694472923}"/>
          </ac:graphicFrameMkLst>
        </pc:graphicFrameChg>
      </pc:sldChg>
      <pc:sldChg chg="addSp delSp modSp mod">
        <pc:chgData name="Michelle Bancroft" userId="582e79f2-4cf9-4713-a9c8-856ed138d91c" providerId="ADAL" clId="{1B932789-54B4-46AE-9D73-3AEE9BCB64EC}" dt="2026-09-09T22:20:17.200" v="1151" actId="207"/>
        <pc:sldMkLst>
          <pc:docMk/>
          <pc:sldMk cId="3091209138" sldId="313"/>
        </pc:sldMkLst>
        <pc:spChg chg="mod">
          <ac:chgData name="Michelle Bancroft" userId="582e79f2-4cf9-4713-a9c8-856ed138d91c" providerId="ADAL" clId="{1B932789-54B4-46AE-9D73-3AEE9BCB64EC}" dt="2026-09-09T22:20:17.200" v="1151" actId="207"/>
          <ac:spMkLst>
            <pc:docMk/>
            <pc:sldMk cId="3091209138" sldId="313"/>
            <ac:spMk id="2" creationId="{D81CA179-FD34-F709-83D4-8C535930BB05}"/>
          </ac:spMkLst>
        </pc:spChg>
        <pc:spChg chg="del mod">
          <ac:chgData name="Michelle Bancroft" userId="582e79f2-4cf9-4713-a9c8-856ed138d91c" providerId="ADAL" clId="{1B932789-54B4-46AE-9D73-3AEE9BCB64EC}" dt="2026-09-09T22:20:11.760" v="1150" actId="26606"/>
          <ac:spMkLst>
            <pc:docMk/>
            <pc:sldMk cId="3091209138" sldId="313"/>
            <ac:spMk id="3" creationId="{CD61C723-07AA-80B2-E48C-F4D3C2FF6D91}"/>
          </ac:spMkLst>
        </pc:spChg>
        <pc:spChg chg="mod">
          <ac:chgData name="Michelle Bancroft" userId="582e79f2-4cf9-4713-a9c8-856ed138d91c" providerId="ADAL" clId="{1B932789-54B4-46AE-9D73-3AEE9BCB64EC}" dt="2026-09-09T22:20:11.760" v="1150" actId="26606"/>
          <ac:spMkLst>
            <pc:docMk/>
            <pc:sldMk cId="3091209138" sldId="313"/>
            <ac:spMk id="4" creationId="{7332568E-A355-858D-E15F-800C70A0EEA5}"/>
          </ac:spMkLst>
        </pc:spChg>
        <pc:spChg chg="mod">
          <ac:chgData name="Michelle Bancroft" userId="582e79f2-4cf9-4713-a9c8-856ed138d91c" providerId="ADAL" clId="{1B932789-54B4-46AE-9D73-3AEE9BCB64EC}" dt="2026-09-09T22:20:11.760" v="1150" actId="26606"/>
          <ac:spMkLst>
            <pc:docMk/>
            <pc:sldMk cId="3091209138" sldId="313"/>
            <ac:spMk id="5" creationId="{854A3472-3976-41E2-86D5-0719C295FB10}"/>
          </ac:spMkLst>
        </pc:spChg>
        <pc:spChg chg="mod">
          <ac:chgData name="Michelle Bancroft" userId="582e79f2-4cf9-4713-a9c8-856ed138d91c" providerId="ADAL" clId="{1B932789-54B4-46AE-9D73-3AEE9BCB64EC}" dt="2026-09-09T22:20:11.760" v="1150" actId="26606"/>
          <ac:spMkLst>
            <pc:docMk/>
            <pc:sldMk cId="3091209138" sldId="313"/>
            <ac:spMk id="6" creationId="{C4E87D76-EA99-553C-8858-4D58D8611333}"/>
          </ac:spMkLst>
        </pc:spChg>
        <pc:graphicFrameChg chg="add">
          <ac:chgData name="Michelle Bancroft" userId="582e79f2-4cf9-4713-a9c8-856ed138d91c" providerId="ADAL" clId="{1B932789-54B4-46AE-9D73-3AEE9BCB64EC}" dt="2026-09-09T22:20:11.760" v="1150" actId="26606"/>
          <ac:graphicFrameMkLst>
            <pc:docMk/>
            <pc:sldMk cId="3091209138" sldId="313"/>
            <ac:graphicFrameMk id="8" creationId="{E337839C-F2F6-E62C-DCC3-12A391FAB086}"/>
          </ac:graphicFrameMkLst>
        </pc:graphicFrameChg>
      </pc:sldChg>
      <pc:sldChg chg="modSp mod">
        <pc:chgData name="Michelle Bancroft" userId="582e79f2-4cf9-4713-a9c8-856ed138d91c" providerId="ADAL" clId="{1B932789-54B4-46AE-9D73-3AEE9BCB64EC}" dt="2026-09-09T19:02:38.499" v="71" actId="20577"/>
        <pc:sldMkLst>
          <pc:docMk/>
          <pc:sldMk cId="403793815" sldId="314"/>
        </pc:sldMkLst>
        <pc:spChg chg="mod">
          <ac:chgData name="Michelle Bancroft" userId="582e79f2-4cf9-4713-a9c8-856ed138d91c" providerId="ADAL" clId="{1B932789-54B4-46AE-9D73-3AEE9BCB64EC}" dt="2026-09-09T19:02:38.499" v="71" actId="20577"/>
          <ac:spMkLst>
            <pc:docMk/>
            <pc:sldMk cId="403793815" sldId="314"/>
            <ac:spMk id="3" creationId="{434FBFF8-5AEF-CDB7-C26D-DACF55A766F6}"/>
          </ac:spMkLst>
        </pc:spChg>
      </pc:sldChg>
      <pc:sldChg chg="addSp delSp modSp mod ord">
        <pc:chgData name="Michelle Bancroft" userId="582e79f2-4cf9-4713-a9c8-856ed138d91c" providerId="ADAL" clId="{1B932789-54B4-46AE-9D73-3AEE9BCB64EC}" dt="2026-09-09T22:18:58.839" v="1123" actId="207"/>
        <pc:sldMkLst>
          <pc:docMk/>
          <pc:sldMk cId="3021251963" sldId="315"/>
        </pc:sldMkLst>
        <pc:spChg chg="mod">
          <ac:chgData name="Michelle Bancroft" userId="582e79f2-4cf9-4713-a9c8-856ed138d91c" providerId="ADAL" clId="{1B932789-54B4-46AE-9D73-3AEE9BCB64EC}" dt="2026-09-09T22:18:58.839" v="1123" actId="207"/>
          <ac:spMkLst>
            <pc:docMk/>
            <pc:sldMk cId="3021251963" sldId="315"/>
            <ac:spMk id="2" creationId="{AC408AA2-C189-5DE8-ACB0-C6B8F8C6B8E7}"/>
          </ac:spMkLst>
        </pc:spChg>
        <pc:spChg chg="del">
          <ac:chgData name="Michelle Bancroft" userId="582e79f2-4cf9-4713-a9c8-856ed138d91c" providerId="ADAL" clId="{1B932789-54B4-46AE-9D73-3AEE9BCB64EC}" dt="2026-09-09T22:18:43.166" v="1120" actId="26606"/>
          <ac:spMkLst>
            <pc:docMk/>
            <pc:sldMk cId="3021251963" sldId="315"/>
            <ac:spMk id="3" creationId="{1BB67BBF-CCBD-EFB8-A667-010009BA48D9}"/>
          </ac:spMkLst>
        </pc:spChg>
        <pc:spChg chg="mod">
          <ac:chgData name="Michelle Bancroft" userId="582e79f2-4cf9-4713-a9c8-856ed138d91c" providerId="ADAL" clId="{1B932789-54B4-46AE-9D73-3AEE9BCB64EC}" dt="2026-09-09T22:18:43.166" v="1120" actId="26606"/>
          <ac:spMkLst>
            <pc:docMk/>
            <pc:sldMk cId="3021251963" sldId="315"/>
            <ac:spMk id="4" creationId="{4CED426A-F30F-986B-9C12-8F65244AA63A}"/>
          </ac:spMkLst>
        </pc:spChg>
        <pc:spChg chg="mod">
          <ac:chgData name="Michelle Bancroft" userId="582e79f2-4cf9-4713-a9c8-856ed138d91c" providerId="ADAL" clId="{1B932789-54B4-46AE-9D73-3AEE9BCB64EC}" dt="2026-09-09T22:18:43.166" v="1120" actId="26606"/>
          <ac:spMkLst>
            <pc:docMk/>
            <pc:sldMk cId="3021251963" sldId="315"/>
            <ac:spMk id="5" creationId="{78F9F616-7EC4-CCF7-4A66-60F1E0983A5A}"/>
          </ac:spMkLst>
        </pc:spChg>
        <pc:spChg chg="mod">
          <ac:chgData name="Michelle Bancroft" userId="582e79f2-4cf9-4713-a9c8-856ed138d91c" providerId="ADAL" clId="{1B932789-54B4-46AE-9D73-3AEE9BCB64EC}" dt="2026-09-09T22:18:43.166" v="1120" actId="26606"/>
          <ac:spMkLst>
            <pc:docMk/>
            <pc:sldMk cId="3021251963" sldId="315"/>
            <ac:spMk id="6" creationId="{D76CDC2F-02C8-9FDE-3BCE-64B43F93F9C1}"/>
          </ac:spMkLst>
        </pc:spChg>
        <pc:graphicFrameChg chg="add mod modGraphic">
          <ac:chgData name="Michelle Bancroft" userId="582e79f2-4cf9-4713-a9c8-856ed138d91c" providerId="ADAL" clId="{1B932789-54B4-46AE-9D73-3AEE9BCB64EC}" dt="2026-09-09T22:18:56.710" v="1122" actId="26606"/>
          <ac:graphicFrameMkLst>
            <pc:docMk/>
            <pc:sldMk cId="3021251963" sldId="315"/>
            <ac:graphicFrameMk id="8" creationId="{6096B0F3-B4B2-231B-2088-AFA2386F8797}"/>
          </ac:graphicFrameMkLst>
        </pc:graphicFrameChg>
      </pc:sldChg>
      <pc:sldChg chg="modSp add mod">
        <pc:chgData name="Michelle Bancroft" userId="582e79f2-4cf9-4713-a9c8-856ed138d91c" providerId="ADAL" clId="{1B932789-54B4-46AE-9D73-3AEE9BCB64EC}" dt="2026-09-09T19:25:56.019" v="732" actId="207"/>
        <pc:sldMkLst>
          <pc:docMk/>
          <pc:sldMk cId="2315126028" sldId="316"/>
        </pc:sldMkLst>
        <pc:spChg chg="mod">
          <ac:chgData name="Michelle Bancroft" userId="582e79f2-4cf9-4713-a9c8-856ed138d91c" providerId="ADAL" clId="{1B932789-54B4-46AE-9D73-3AEE9BCB64EC}" dt="2026-09-09T19:25:56.019" v="732" actId="207"/>
          <ac:spMkLst>
            <pc:docMk/>
            <pc:sldMk cId="2315126028" sldId="316"/>
            <ac:spMk id="2" creationId="{FDD5C2E6-DE08-42FF-8596-FA5DCA5C7957}"/>
          </ac:spMkLst>
        </pc:spChg>
      </pc:sldChg>
      <pc:sldChg chg="modSp add mod">
        <pc:chgData name="Michelle Bancroft" userId="582e79f2-4cf9-4713-a9c8-856ed138d91c" providerId="ADAL" clId="{1B932789-54B4-46AE-9D73-3AEE9BCB64EC}" dt="2026-09-09T19:28:08.508" v="740" actId="207"/>
        <pc:sldMkLst>
          <pc:docMk/>
          <pc:sldMk cId="792185982" sldId="317"/>
        </pc:sldMkLst>
        <pc:spChg chg="mod">
          <ac:chgData name="Michelle Bancroft" userId="582e79f2-4cf9-4713-a9c8-856ed138d91c" providerId="ADAL" clId="{1B932789-54B4-46AE-9D73-3AEE9BCB64EC}" dt="2026-09-09T19:28:08.508" v="740" actId="207"/>
          <ac:spMkLst>
            <pc:docMk/>
            <pc:sldMk cId="792185982" sldId="317"/>
            <ac:spMk id="2" creationId="{4F278AA1-9977-A6BB-F547-BB3B0376950C}"/>
          </ac:spMkLst>
        </pc:spChg>
      </pc:sldChg>
      <pc:sldChg chg="modSp add mod">
        <pc:chgData name="Michelle Bancroft" userId="582e79f2-4cf9-4713-a9c8-856ed138d91c" providerId="ADAL" clId="{1B932789-54B4-46AE-9D73-3AEE9BCB64EC}" dt="2026-09-09T19:28:50.438" v="757" actId="20577"/>
        <pc:sldMkLst>
          <pc:docMk/>
          <pc:sldMk cId="2467745384" sldId="318"/>
        </pc:sldMkLst>
        <pc:spChg chg="mod">
          <ac:chgData name="Michelle Bancroft" userId="582e79f2-4cf9-4713-a9c8-856ed138d91c" providerId="ADAL" clId="{1B932789-54B4-46AE-9D73-3AEE9BCB64EC}" dt="2026-09-09T19:28:50.438" v="757" actId="20577"/>
          <ac:spMkLst>
            <pc:docMk/>
            <pc:sldMk cId="2467745384" sldId="318"/>
            <ac:spMk id="2" creationId="{B1577E62-0259-C7EC-783F-E316C5DE1B82}"/>
          </ac:spMkLst>
        </pc:spChg>
      </pc:sldChg>
      <pc:sldChg chg="modSp add mod">
        <pc:chgData name="Michelle Bancroft" userId="582e79f2-4cf9-4713-a9c8-856ed138d91c" providerId="ADAL" clId="{1B932789-54B4-46AE-9D73-3AEE9BCB64EC}" dt="2026-09-09T19:29:35.345" v="775" actId="27636"/>
        <pc:sldMkLst>
          <pc:docMk/>
          <pc:sldMk cId="3684040717" sldId="319"/>
        </pc:sldMkLst>
        <pc:spChg chg="mod">
          <ac:chgData name="Michelle Bancroft" userId="582e79f2-4cf9-4713-a9c8-856ed138d91c" providerId="ADAL" clId="{1B932789-54B4-46AE-9D73-3AEE9BCB64EC}" dt="2026-09-09T19:29:30.617" v="773" actId="207"/>
          <ac:spMkLst>
            <pc:docMk/>
            <pc:sldMk cId="3684040717" sldId="319"/>
            <ac:spMk id="2" creationId="{ECF996AE-CC85-7A6D-51BE-BD4E1A072389}"/>
          </ac:spMkLst>
        </pc:spChg>
        <pc:spChg chg="mod">
          <ac:chgData name="Michelle Bancroft" userId="582e79f2-4cf9-4713-a9c8-856ed138d91c" providerId="ADAL" clId="{1B932789-54B4-46AE-9D73-3AEE9BCB64EC}" dt="2026-09-09T19:29:35.345" v="775" actId="27636"/>
          <ac:spMkLst>
            <pc:docMk/>
            <pc:sldMk cId="3684040717" sldId="319"/>
            <ac:spMk id="3" creationId="{5868EB2C-CEAB-942F-5423-8F9C76F94D2E}"/>
          </ac:spMkLst>
        </pc:spChg>
      </pc:sldChg>
      <pc:sldChg chg="modSp add mod">
        <pc:chgData name="Michelle Bancroft" userId="582e79f2-4cf9-4713-a9c8-856ed138d91c" providerId="ADAL" clId="{1B932789-54B4-46AE-9D73-3AEE9BCB64EC}" dt="2026-09-09T22:32:57.061" v="1308" actId="1076"/>
        <pc:sldMkLst>
          <pc:docMk/>
          <pc:sldMk cId="2639372205" sldId="346"/>
        </pc:sldMkLst>
        <pc:spChg chg="mod">
          <ac:chgData name="Michelle Bancroft" userId="582e79f2-4cf9-4713-a9c8-856ed138d91c" providerId="ADAL" clId="{1B932789-54B4-46AE-9D73-3AEE9BCB64EC}" dt="2026-09-09T22:32:54.455" v="1307" actId="1076"/>
          <ac:spMkLst>
            <pc:docMk/>
            <pc:sldMk cId="2639372205" sldId="346"/>
            <ac:spMk id="2" creationId="{4FB845E7-F009-5E8A-96C5-B288D2383B9F}"/>
          </ac:spMkLst>
        </pc:spChg>
        <pc:spChg chg="mod">
          <ac:chgData name="Michelle Bancroft" userId="582e79f2-4cf9-4713-a9c8-856ed138d91c" providerId="ADAL" clId="{1B932789-54B4-46AE-9D73-3AEE9BCB64EC}" dt="2026-09-09T22:32:57.061" v="1308" actId="1076"/>
          <ac:spMkLst>
            <pc:docMk/>
            <pc:sldMk cId="2639372205" sldId="346"/>
            <ac:spMk id="6" creationId="{F64EA6F2-EE4B-10C6-3582-3CDBDE15A325}"/>
          </ac:spMkLst>
        </pc:spChg>
        <pc:graphicFrameChg chg="mod modGraphic">
          <ac:chgData name="Michelle Bancroft" userId="582e79f2-4cf9-4713-a9c8-856ed138d91c" providerId="ADAL" clId="{1B932789-54B4-46AE-9D73-3AEE9BCB64EC}" dt="2026-09-09T22:32:52.364" v="1306" actId="1076"/>
          <ac:graphicFrameMkLst>
            <pc:docMk/>
            <pc:sldMk cId="2639372205" sldId="346"/>
            <ac:graphicFrameMk id="10" creationId="{31226F33-5E4F-000C-9306-0932021647E1}"/>
          </ac:graphicFrameMkLst>
        </pc:graphicFrameChg>
      </pc:sldChg>
      <pc:sldChg chg="addSp delSp modSp add mod setBg delDesignElem">
        <pc:chgData name="Michelle Bancroft" userId="582e79f2-4cf9-4713-a9c8-856ed138d91c" providerId="ADAL" clId="{1B932789-54B4-46AE-9D73-3AEE9BCB64EC}" dt="2026-09-09T22:33:15.299" v="1310" actId="1076"/>
        <pc:sldMkLst>
          <pc:docMk/>
          <pc:sldMk cId="3677339859" sldId="351"/>
        </pc:sldMkLst>
        <pc:spChg chg="add mod">
          <ac:chgData name="Michelle Bancroft" userId="582e79f2-4cf9-4713-a9c8-856ed138d91c" providerId="ADAL" clId="{1B932789-54B4-46AE-9D73-3AEE9BCB64EC}" dt="2026-09-09T22:33:15.299" v="1310" actId="1076"/>
          <ac:spMkLst>
            <pc:docMk/>
            <pc:sldMk cId="3677339859" sldId="351"/>
            <ac:spMk id="3" creationId="{572F6ECF-E1EA-2246-9436-9CBBFEF41E14}"/>
          </ac:spMkLst>
        </pc:spChg>
        <pc:spChg chg="del">
          <ac:chgData name="Michelle Bancroft" userId="582e79f2-4cf9-4713-a9c8-856ed138d91c" providerId="ADAL" clId="{1B932789-54B4-46AE-9D73-3AEE9BCB64EC}" dt="2026-09-09T22:29:58.098" v="1256"/>
          <ac:spMkLst>
            <pc:docMk/>
            <pc:sldMk cId="3677339859" sldId="351"/>
            <ac:spMk id="21" creationId="{655AE6B0-AC9E-4167-806F-E9DB135FC46B}"/>
          </ac:spMkLst>
        </pc:spChg>
        <pc:spChg chg="del">
          <ac:chgData name="Michelle Bancroft" userId="582e79f2-4cf9-4713-a9c8-856ed138d91c" providerId="ADAL" clId="{1B932789-54B4-46AE-9D73-3AEE9BCB64EC}" dt="2026-09-09T22:29:58.098" v="1256"/>
          <ac:spMkLst>
            <pc:docMk/>
            <pc:sldMk cId="3677339859" sldId="351"/>
            <ac:spMk id="34" creationId="{87BD1F4E-A66D-4C06-86DA-8D56CA7A3B41}"/>
          </ac:spMkLst>
        </pc:spChg>
        <pc:grpChg chg="del">
          <ac:chgData name="Michelle Bancroft" userId="582e79f2-4cf9-4713-a9c8-856ed138d91c" providerId="ADAL" clId="{1B932789-54B4-46AE-9D73-3AEE9BCB64EC}" dt="2026-09-09T22:29:58.098" v="1256"/>
          <ac:grpSpMkLst>
            <pc:docMk/>
            <pc:sldMk cId="3677339859" sldId="351"/>
            <ac:grpSpMk id="9" creationId="{D920209C-E85B-4D6F-A56F-724F5ADA811C}"/>
          </ac:grpSpMkLst>
        </pc:grpChg>
        <pc:grpChg chg="del">
          <ac:chgData name="Michelle Bancroft" userId="582e79f2-4cf9-4713-a9c8-856ed138d91c" providerId="ADAL" clId="{1B932789-54B4-46AE-9D73-3AEE9BCB64EC}" dt="2026-09-09T22:29:58.098" v="1256"/>
          <ac:grpSpMkLst>
            <pc:docMk/>
            <pc:sldMk cId="3677339859" sldId="351"/>
            <ac:grpSpMk id="23" creationId="{3523416A-383B-4FDC-B4C9-D8EDDFE9C043}"/>
          </ac:grpSpMkLst>
        </pc:grp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diagrams/_rels/data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5" Type="http://schemas.openxmlformats.org/officeDocument/2006/relationships/image" Target="../media/image17.sv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5" Type="http://schemas.openxmlformats.org/officeDocument/2006/relationships/image" Target="../media/image17.sv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2_2#79">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60">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8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5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90">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6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68">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10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74">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11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4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6">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B2D3AF-1A6A-4F81-84E5-E7159A91EB59}" type="doc">
      <dgm:prSet loTypeId="urn:microsoft.com/office/officeart/2005/8/layout/hierarchy1" loCatId="hierarchy" qsTypeId="urn:microsoft.com/office/officeart/2005/8/quickstyle/simple1#85" qsCatId="simple" csTypeId="urn:microsoft.com/office/officeart/2005/8/colors/accent2_2#79" csCatId="accent2"/>
      <dgm:spPr/>
      <dgm:t>
        <a:bodyPr/>
        <a:lstStyle/>
        <a:p>
          <a:endParaRPr lang="en-US"/>
        </a:p>
      </dgm:t>
    </dgm:pt>
    <dgm:pt modelId="{79D65BBC-FB55-4ABD-8041-8A3EC0F14218}">
      <dgm:prSet/>
      <dgm:spPr/>
      <dgm:t>
        <a:bodyPr/>
        <a:lstStyle/>
        <a:p>
          <a:r>
            <a:rPr lang="en-US"/>
            <a:t>SART protocols are </a:t>
          </a:r>
          <a:r>
            <a:rPr lang="en-US" u="sng"/>
            <a:t>agreements</a:t>
          </a:r>
          <a:r>
            <a:rPr lang="en-US"/>
            <a:t> between agencies about the provision of sexual assault services and the roles and responsibilities of core responders. </a:t>
          </a:r>
        </a:p>
      </dgm:t>
    </dgm:pt>
    <dgm:pt modelId="{B900E568-A87E-4D04-B778-04BB786183BB}" type="parTrans" cxnId="{AF4F7721-A1E1-4F2A-A6E9-D24D781E3C4D}">
      <dgm:prSet/>
      <dgm:spPr/>
      <dgm:t>
        <a:bodyPr/>
        <a:lstStyle/>
        <a:p>
          <a:endParaRPr lang="en-US"/>
        </a:p>
      </dgm:t>
    </dgm:pt>
    <dgm:pt modelId="{9B0F3207-E6E1-4C3E-B9CA-6BA437E10002}" type="sibTrans" cxnId="{AF4F7721-A1E1-4F2A-A6E9-D24D781E3C4D}">
      <dgm:prSet/>
      <dgm:spPr/>
      <dgm:t>
        <a:bodyPr/>
        <a:lstStyle/>
        <a:p>
          <a:endParaRPr lang="en-US"/>
        </a:p>
      </dgm:t>
    </dgm:pt>
    <dgm:pt modelId="{95F891D2-6EE2-49ED-8AD8-588D6568F564}">
      <dgm:prSet/>
      <dgm:spPr/>
      <dgm:t>
        <a:bodyPr/>
        <a:lstStyle/>
        <a:p>
          <a:r>
            <a:rPr lang="en-US"/>
            <a:t>Ultimately, protocols provide a way for team members to </a:t>
          </a:r>
          <a:r>
            <a:rPr lang="en-US" u="sng"/>
            <a:t>institutionalize inter-agency expectations</a:t>
          </a:r>
          <a:r>
            <a:rPr lang="en-US"/>
            <a:t> to maintain high quality, consistent responses over the long-term.</a:t>
          </a:r>
        </a:p>
      </dgm:t>
    </dgm:pt>
    <dgm:pt modelId="{CB668BDA-3B3B-4C41-8C92-1E12F4C6FCBA}" type="parTrans" cxnId="{3053B86F-459F-47F3-A9BB-D1E36E272328}">
      <dgm:prSet/>
      <dgm:spPr/>
      <dgm:t>
        <a:bodyPr/>
        <a:lstStyle/>
        <a:p>
          <a:endParaRPr lang="en-US"/>
        </a:p>
      </dgm:t>
    </dgm:pt>
    <dgm:pt modelId="{EB8EF5F1-7806-40BC-925B-C4B4B8DCE569}" type="sibTrans" cxnId="{3053B86F-459F-47F3-A9BB-D1E36E272328}">
      <dgm:prSet/>
      <dgm:spPr/>
      <dgm:t>
        <a:bodyPr/>
        <a:lstStyle/>
        <a:p>
          <a:endParaRPr lang="en-US"/>
        </a:p>
      </dgm:t>
    </dgm:pt>
    <dgm:pt modelId="{15D491C5-37BD-4594-9F81-ED5482736329}" type="pres">
      <dgm:prSet presAssocID="{7BB2D3AF-1A6A-4F81-84E5-E7159A91EB59}" presName="hierChild1" presStyleCnt="0">
        <dgm:presLayoutVars>
          <dgm:chPref val="1"/>
          <dgm:dir/>
          <dgm:animOne val="branch"/>
          <dgm:animLvl val="lvl"/>
          <dgm:resizeHandles/>
        </dgm:presLayoutVars>
      </dgm:prSet>
      <dgm:spPr/>
    </dgm:pt>
    <dgm:pt modelId="{EF58D8C1-F1DC-42CE-9FA8-991F6122DB9D}" type="pres">
      <dgm:prSet presAssocID="{79D65BBC-FB55-4ABD-8041-8A3EC0F14218}" presName="hierRoot1" presStyleCnt="0"/>
      <dgm:spPr/>
    </dgm:pt>
    <dgm:pt modelId="{4DB2D26B-DD5D-458F-BE80-940DE446B23C}" type="pres">
      <dgm:prSet presAssocID="{79D65BBC-FB55-4ABD-8041-8A3EC0F14218}" presName="composite" presStyleCnt="0"/>
      <dgm:spPr/>
    </dgm:pt>
    <dgm:pt modelId="{9C5559A3-7056-48E5-9C48-34E2F36EDFDE}" type="pres">
      <dgm:prSet presAssocID="{79D65BBC-FB55-4ABD-8041-8A3EC0F14218}" presName="background" presStyleLbl="node0" presStyleIdx="0" presStyleCnt="2"/>
      <dgm:spPr/>
    </dgm:pt>
    <dgm:pt modelId="{B4F982B8-BAA9-4A66-97B6-A96314B45BEB}" type="pres">
      <dgm:prSet presAssocID="{79D65BBC-FB55-4ABD-8041-8A3EC0F14218}" presName="text" presStyleLbl="fgAcc0" presStyleIdx="0" presStyleCnt="2">
        <dgm:presLayoutVars>
          <dgm:chPref val="3"/>
        </dgm:presLayoutVars>
      </dgm:prSet>
      <dgm:spPr/>
    </dgm:pt>
    <dgm:pt modelId="{FFBE084C-E729-43D1-8914-F490BA5D2789}" type="pres">
      <dgm:prSet presAssocID="{79D65BBC-FB55-4ABD-8041-8A3EC0F14218}" presName="hierChild2" presStyleCnt="0"/>
      <dgm:spPr/>
    </dgm:pt>
    <dgm:pt modelId="{E963BB51-0D4D-4D7D-BF04-D1A7818A29BC}" type="pres">
      <dgm:prSet presAssocID="{95F891D2-6EE2-49ED-8AD8-588D6568F564}" presName="hierRoot1" presStyleCnt="0"/>
      <dgm:spPr/>
    </dgm:pt>
    <dgm:pt modelId="{0734F2DE-6787-40E9-AEDC-DE99C357EB18}" type="pres">
      <dgm:prSet presAssocID="{95F891D2-6EE2-49ED-8AD8-588D6568F564}" presName="composite" presStyleCnt="0"/>
      <dgm:spPr/>
    </dgm:pt>
    <dgm:pt modelId="{29F90EEF-F011-4E8A-8D10-1E83E4D26531}" type="pres">
      <dgm:prSet presAssocID="{95F891D2-6EE2-49ED-8AD8-588D6568F564}" presName="background" presStyleLbl="node0" presStyleIdx="1" presStyleCnt="2"/>
      <dgm:spPr/>
    </dgm:pt>
    <dgm:pt modelId="{E475ED67-E7BB-4A0C-BD1A-3AFE4BE361DF}" type="pres">
      <dgm:prSet presAssocID="{95F891D2-6EE2-49ED-8AD8-588D6568F564}" presName="text" presStyleLbl="fgAcc0" presStyleIdx="1" presStyleCnt="2">
        <dgm:presLayoutVars>
          <dgm:chPref val="3"/>
        </dgm:presLayoutVars>
      </dgm:prSet>
      <dgm:spPr/>
    </dgm:pt>
    <dgm:pt modelId="{3A596A80-CA2F-4AB2-8BFE-563DBC5FD957}" type="pres">
      <dgm:prSet presAssocID="{95F891D2-6EE2-49ED-8AD8-588D6568F564}" presName="hierChild2" presStyleCnt="0"/>
      <dgm:spPr/>
    </dgm:pt>
  </dgm:ptLst>
  <dgm:cxnLst>
    <dgm:cxn modelId="{AF4F7721-A1E1-4F2A-A6E9-D24D781E3C4D}" srcId="{7BB2D3AF-1A6A-4F81-84E5-E7159A91EB59}" destId="{79D65BBC-FB55-4ABD-8041-8A3EC0F14218}" srcOrd="0" destOrd="0" parTransId="{B900E568-A87E-4D04-B778-04BB786183BB}" sibTransId="{9B0F3207-E6E1-4C3E-B9CA-6BA437E10002}"/>
    <dgm:cxn modelId="{5B08C222-EF88-4103-879F-6FCBAFD69AF5}" type="presOf" srcId="{79D65BBC-FB55-4ABD-8041-8A3EC0F14218}" destId="{B4F982B8-BAA9-4A66-97B6-A96314B45BEB}" srcOrd="0" destOrd="0" presId="urn:microsoft.com/office/officeart/2005/8/layout/hierarchy1"/>
    <dgm:cxn modelId="{3840C240-A52B-4270-BFFA-605E6E61DC0D}" type="presOf" srcId="{95F891D2-6EE2-49ED-8AD8-588D6568F564}" destId="{E475ED67-E7BB-4A0C-BD1A-3AFE4BE361DF}" srcOrd="0" destOrd="0" presId="urn:microsoft.com/office/officeart/2005/8/layout/hierarchy1"/>
    <dgm:cxn modelId="{3053B86F-459F-47F3-A9BB-D1E36E272328}" srcId="{7BB2D3AF-1A6A-4F81-84E5-E7159A91EB59}" destId="{95F891D2-6EE2-49ED-8AD8-588D6568F564}" srcOrd="1" destOrd="0" parTransId="{CB668BDA-3B3B-4C41-8C92-1E12F4C6FCBA}" sibTransId="{EB8EF5F1-7806-40BC-925B-C4B4B8DCE569}"/>
    <dgm:cxn modelId="{11BCCAE1-7E0D-4EDD-AF92-3A8309C3494B}" type="presOf" srcId="{7BB2D3AF-1A6A-4F81-84E5-E7159A91EB59}" destId="{15D491C5-37BD-4594-9F81-ED5482736329}" srcOrd="0" destOrd="0" presId="urn:microsoft.com/office/officeart/2005/8/layout/hierarchy1"/>
    <dgm:cxn modelId="{BBBF6EFC-E87F-41EC-B285-491B26F436E9}" type="presParOf" srcId="{15D491C5-37BD-4594-9F81-ED5482736329}" destId="{EF58D8C1-F1DC-42CE-9FA8-991F6122DB9D}" srcOrd="0" destOrd="0" presId="urn:microsoft.com/office/officeart/2005/8/layout/hierarchy1"/>
    <dgm:cxn modelId="{4CE93500-EAEE-4232-990A-211AC5CDBC1F}" type="presParOf" srcId="{EF58D8C1-F1DC-42CE-9FA8-991F6122DB9D}" destId="{4DB2D26B-DD5D-458F-BE80-940DE446B23C}" srcOrd="0" destOrd="0" presId="urn:microsoft.com/office/officeart/2005/8/layout/hierarchy1"/>
    <dgm:cxn modelId="{E44F199C-1BB2-4057-8F44-1961BA41B7BA}" type="presParOf" srcId="{4DB2D26B-DD5D-458F-BE80-940DE446B23C}" destId="{9C5559A3-7056-48E5-9C48-34E2F36EDFDE}" srcOrd="0" destOrd="0" presId="urn:microsoft.com/office/officeart/2005/8/layout/hierarchy1"/>
    <dgm:cxn modelId="{C0AA8D5B-7809-4DEE-A27C-55633D0172CE}" type="presParOf" srcId="{4DB2D26B-DD5D-458F-BE80-940DE446B23C}" destId="{B4F982B8-BAA9-4A66-97B6-A96314B45BEB}" srcOrd="1" destOrd="0" presId="urn:microsoft.com/office/officeart/2005/8/layout/hierarchy1"/>
    <dgm:cxn modelId="{1FD73885-42C9-4794-BFBF-E947E031B886}" type="presParOf" srcId="{EF58D8C1-F1DC-42CE-9FA8-991F6122DB9D}" destId="{FFBE084C-E729-43D1-8914-F490BA5D2789}" srcOrd="1" destOrd="0" presId="urn:microsoft.com/office/officeart/2005/8/layout/hierarchy1"/>
    <dgm:cxn modelId="{08D8EF74-1636-4586-BEB7-95447C1FF985}" type="presParOf" srcId="{15D491C5-37BD-4594-9F81-ED5482736329}" destId="{E963BB51-0D4D-4D7D-BF04-D1A7818A29BC}" srcOrd="1" destOrd="0" presId="urn:microsoft.com/office/officeart/2005/8/layout/hierarchy1"/>
    <dgm:cxn modelId="{46F56881-B7CC-41E4-93AB-CFDD0F876829}" type="presParOf" srcId="{E963BB51-0D4D-4D7D-BF04-D1A7818A29BC}" destId="{0734F2DE-6787-40E9-AEDC-DE99C357EB18}" srcOrd="0" destOrd="0" presId="urn:microsoft.com/office/officeart/2005/8/layout/hierarchy1"/>
    <dgm:cxn modelId="{F3C5E109-4422-4F23-A4B1-1A2D5EE7FA27}" type="presParOf" srcId="{0734F2DE-6787-40E9-AEDC-DE99C357EB18}" destId="{29F90EEF-F011-4E8A-8D10-1E83E4D26531}" srcOrd="0" destOrd="0" presId="urn:microsoft.com/office/officeart/2005/8/layout/hierarchy1"/>
    <dgm:cxn modelId="{7A6C8AA9-CF32-4369-B9B2-7B3D42D7F00D}" type="presParOf" srcId="{0734F2DE-6787-40E9-AEDC-DE99C357EB18}" destId="{E475ED67-E7BB-4A0C-BD1A-3AFE4BE361DF}" srcOrd="1" destOrd="0" presId="urn:microsoft.com/office/officeart/2005/8/layout/hierarchy1"/>
    <dgm:cxn modelId="{77785C15-5162-4CD8-BF55-176230B8E5F2}" type="presParOf" srcId="{E963BB51-0D4D-4D7D-BF04-D1A7818A29BC}" destId="{3A596A80-CA2F-4AB2-8BFE-563DBC5FD95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81E3BD-3907-4ECA-9137-C04B0315209B}" type="doc">
      <dgm:prSet loTypeId="urn:microsoft.com/office/officeart/2005/8/layout/vList5" loCatId="list" qsTypeId="urn:microsoft.com/office/officeart/2005/8/quickstyle/simple1#89" qsCatId="simple" csTypeId="urn:microsoft.com/office/officeart/2005/8/colors/accent3_2#60" csCatId="accent3"/>
      <dgm:spPr/>
      <dgm:t>
        <a:bodyPr/>
        <a:lstStyle/>
        <a:p>
          <a:endParaRPr lang="en-US"/>
        </a:p>
      </dgm:t>
    </dgm:pt>
    <dgm:pt modelId="{60DE725C-1A6D-4D8B-87F5-52BF99D63CC6}">
      <dgm:prSet/>
      <dgm:spPr/>
      <dgm:t>
        <a:bodyPr/>
        <a:lstStyle/>
        <a:p>
          <a:r>
            <a:rPr lang="en-US"/>
            <a:t>LE reports all Sexual Assaults to Stand Up Placer (if LE is involved)</a:t>
          </a:r>
        </a:p>
      </dgm:t>
    </dgm:pt>
    <dgm:pt modelId="{C7E614CB-DC9D-4FAC-93E8-1748EFECE174}" type="parTrans" cxnId="{1251B0CB-AD1A-4426-9371-267BA759CC07}">
      <dgm:prSet/>
      <dgm:spPr/>
      <dgm:t>
        <a:bodyPr/>
        <a:lstStyle/>
        <a:p>
          <a:endParaRPr lang="en-US"/>
        </a:p>
      </dgm:t>
    </dgm:pt>
    <dgm:pt modelId="{41CA8E9B-3A42-4963-BD29-38E5C7CFBBBC}" type="sibTrans" cxnId="{1251B0CB-AD1A-4426-9371-267BA759CC07}">
      <dgm:prSet/>
      <dgm:spPr/>
      <dgm:t>
        <a:bodyPr/>
        <a:lstStyle/>
        <a:p>
          <a:endParaRPr lang="en-US"/>
        </a:p>
      </dgm:t>
    </dgm:pt>
    <dgm:pt modelId="{A285F364-F8B8-4676-BD4E-86DCE00801CA}">
      <dgm:prSet/>
      <dgm:spPr/>
      <dgm:t>
        <a:bodyPr/>
        <a:lstStyle/>
        <a:p>
          <a:r>
            <a:rPr lang="en-US"/>
            <a:t>After the exam, SUP has 72 hours to respond, 24 hours to make first attempt </a:t>
          </a:r>
        </a:p>
      </dgm:t>
    </dgm:pt>
    <dgm:pt modelId="{42EC0C46-991A-498E-82F5-77C293E7A304}" type="parTrans" cxnId="{1038D0AF-53CF-4153-A952-9C5135832942}">
      <dgm:prSet/>
      <dgm:spPr/>
      <dgm:t>
        <a:bodyPr/>
        <a:lstStyle/>
        <a:p>
          <a:endParaRPr lang="en-US"/>
        </a:p>
      </dgm:t>
    </dgm:pt>
    <dgm:pt modelId="{D3C12D3E-BBDA-4B1E-AAD1-00649DC7ABDE}" type="sibTrans" cxnId="{1038D0AF-53CF-4153-A952-9C5135832942}">
      <dgm:prSet/>
      <dgm:spPr/>
      <dgm:t>
        <a:bodyPr/>
        <a:lstStyle/>
        <a:p>
          <a:endParaRPr lang="en-US"/>
        </a:p>
      </dgm:t>
    </dgm:pt>
    <dgm:pt modelId="{C168C1A3-9355-4ACE-9FF6-26EA00A3FAB8}">
      <dgm:prSet/>
      <dgm:spPr/>
      <dgm:t>
        <a:bodyPr/>
        <a:lstStyle/>
        <a:p>
          <a:r>
            <a:rPr lang="en-US"/>
            <a:t>DOJ has 120 days to get SAFE kit full completed. </a:t>
          </a:r>
        </a:p>
      </dgm:t>
    </dgm:pt>
    <dgm:pt modelId="{D7F519DC-08A8-42EF-86A4-DBB4EC036264}" type="parTrans" cxnId="{18BC2E06-E91B-4713-937D-A0A9F99156B4}">
      <dgm:prSet/>
      <dgm:spPr/>
      <dgm:t>
        <a:bodyPr/>
        <a:lstStyle/>
        <a:p>
          <a:endParaRPr lang="en-US"/>
        </a:p>
      </dgm:t>
    </dgm:pt>
    <dgm:pt modelId="{E1B28D46-0675-40AF-B7CA-F0AF98621AD5}" type="sibTrans" cxnId="{18BC2E06-E91B-4713-937D-A0A9F99156B4}">
      <dgm:prSet/>
      <dgm:spPr/>
      <dgm:t>
        <a:bodyPr/>
        <a:lstStyle/>
        <a:p>
          <a:endParaRPr lang="en-US"/>
        </a:p>
      </dgm:t>
    </dgm:pt>
    <dgm:pt modelId="{79C429CF-DD69-472D-AA8D-5E6FD82AA586}" type="pres">
      <dgm:prSet presAssocID="{A481E3BD-3907-4ECA-9137-C04B0315209B}" presName="Name0" presStyleCnt="0">
        <dgm:presLayoutVars>
          <dgm:dir/>
          <dgm:animLvl val="lvl"/>
          <dgm:resizeHandles val="exact"/>
        </dgm:presLayoutVars>
      </dgm:prSet>
      <dgm:spPr/>
    </dgm:pt>
    <dgm:pt modelId="{FC75C244-8395-4808-AECD-7CD903869C9E}" type="pres">
      <dgm:prSet presAssocID="{60DE725C-1A6D-4D8B-87F5-52BF99D63CC6}" presName="linNode" presStyleCnt="0"/>
      <dgm:spPr/>
    </dgm:pt>
    <dgm:pt modelId="{304015F4-DA49-4C06-966B-CDBC1CF68553}" type="pres">
      <dgm:prSet presAssocID="{60DE725C-1A6D-4D8B-87F5-52BF99D63CC6}" presName="parentText" presStyleLbl="node1" presStyleIdx="0" presStyleCnt="3">
        <dgm:presLayoutVars>
          <dgm:chMax val="1"/>
          <dgm:bulletEnabled val="1"/>
        </dgm:presLayoutVars>
      </dgm:prSet>
      <dgm:spPr/>
    </dgm:pt>
    <dgm:pt modelId="{436DE5B7-F7E5-49C2-8C94-C235CB682E64}" type="pres">
      <dgm:prSet presAssocID="{41CA8E9B-3A42-4963-BD29-38E5C7CFBBBC}" presName="sp" presStyleCnt="0"/>
      <dgm:spPr/>
    </dgm:pt>
    <dgm:pt modelId="{8E9AFE1D-1C0F-4FA4-A5F4-CFBF147E4CB0}" type="pres">
      <dgm:prSet presAssocID="{A285F364-F8B8-4676-BD4E-86DCE00801CA}" presName="linNode" presStyleCnt="0"/>
      <dgm:spPr/>
    </dgm:pt>
    <dgm:pt modelId="{D13C6601-380F-4328-9A9D-8CF64AAE7B1A}" type="pres">
      <dgm:prSet presAssocID="{A285F364-F8B8-4676-BD4E-86DCE00801CA}" presName="parentText" presStyleLbl="node1" presStyleIdx="1" presStyleCnt="3">
        <dgm:presLayoutVars>
          <dgm:chMax val="1"/>
          <dgm:bulletEnabled val="1"/>
        </dgm:presLayoutVars>
      </dgm:prSet>
      <dgm:spPr/>
    </dgm:pt>
    <dgm:pt modelId="{CBF2F8BC-7811-45FA-8632-389431E5919F}" type="pres">
      <dgm:prSet presAssocID="{D3C12D3E-BBDA-4B1E-AAD1-00649DC7ABDE}" presName="sp" presStyleCnt="0"/>
      <dgm:spPr/>
    </dgm:pt>
    <dgm:pt modelId="{963BD6DF-A42A-4DE7-8074-0B299F02B108}" type="pres">
      <dgm:prSet presAssocID="{C168C1A3-9355-4ACE-9FF6-26EA00A3FAB8}" presName="linNode" presStyleCnt="0"/>
      <dgm:spPr/>
    </dgm:pt>
    <dgm:pt modelId="{D0432746-54ED-4E80-B0C8-43CD7A5D4D90}" type="pres">
      <dgm:prSet presAssocID="{C168C1A3-9355-4ACE-9FF6-26EA00A3FAB8}" presName="parentText" presStyleLbl="node1" presStyleIdx="2" presStyleCnt="3">
        <dgm:presLayoutVars>
          <dgm:chMax val="1"/>
          <dgm:bulletEnabled val="1"/>
        </dgm:presLayoutVars>
      </dgm:prSet>
      <dgm:spPr/>
    </dgm:pt>
  </dgm:ptLst>
  <dgm:cxnLst>
    <dgm:cxn modelId="{18BC2E06-E91B-4713-937D-A0A9F99156B4}" srcId="{A481E3BD-3907-4ECA-9137-C04B0315209B}" destId="{C168C1A3-9355-4ACE-9FF6-26EA00A3FAB8}" srcOrd="2" destOrd="0" parTransId="{D7F519DC-08A8-42EF-86A4-DBB4EC036264}" sibTransId="{E1B28D46-0675-40AF-B7CA-F0AF98621AD5}"/>
    <dgm:cxn modelId="{A6BAC149-1601-434C-A13F-E34B282E829D}" type="presOf" srcId="{A285F364-F8B8-4676-BD4E-86DCE00801CA}" destId="{D13C6601-380F-4328-9A9D-8CF64AAE7B1A}" srcOrd="0" destOrd="0" presId="urn:microsoft.com/office/officeart/2005/8/layout/vList5"/>
    <dgm:cxn modelId="{9706B874-82AB-4373-A67B-0D471AE7C1CB}" type="presOf" srcId="{C168C1A3-9355-4ACE-9FF6-26EA00A3FAB8}" destId="{D0432746-54ED-4E80-B0C8-43CD7A5D4D90}" srcOrd="0" destOrd="0" presId="urn:microsoft.com/office/officeart/2005/8/layout/vList5"/>
    <dgm:cxn modelId="{C3E27D96-76F0-4E09-8872-AB1D95050167}" type="presOf" srcId="{A481E3BD-3907-4ECA-9137-C04B0315209B}" destId="{79C429CF-DD69-472D-AA8D-5E6FD82AA586}" srcOrd="0" destOrd="0" presId="urn:microsoft.com/office/officeart/2005/8/layout/vList5"/>
    <dgm:cxn modelId="{1038D0AF-53CF-4153-A952-9C5135832942}" srcId="{A481E3BD-3907-4ECA-9137-C04B0315209B}" destId="{A285F364-F8B8-4676-BD4E-86DCE00801CA}" srcOrd="1" destOrd="0" parTransId="{42EC0C46-991A-498E-82F5-77C293E7A304}" sibTransId="{D3C12D3E-BBDA-4B1E-AAD1-00649DC7ABDE}"/>
    <dgm:cxn modelId="{1251B0CB-AD1A-4426-9371-267BA759CC07}" srcId="{A481E3BD-3907-4ECA-9137-C04B0315209B}" destId="{60DE725C-1A6D-4D8B-87F5-52BF99D63CC6}" srcOrd="0" destOrd="0" parTransId="{C7E614CB-DC9D-4FAC-93E8-1748EFECE174}" sibTransId="{41CA8E9B-3A42-4963-BD29-38E5C7CFBBBC}"/>
    <dgm:cxn modelId="{2CCE32FA-1E0C-40EF-979E-9CE038FE5FCB}" type="presOf" srcId="{60DE725C-1A6D-4D8B-87F5-52BF99D63CC6}" destId="{304015F4-DA49-4C06-966B-CDBC1CF68553}" srcOrd="0" destOrd="0" presId="urn:microsoft.com/office/officeart/2005/8/layout/vList5"/>
    <dgm:cxn modelId="{567FC781-A9F3-4C5C-A7B8-A73DCFDB7B1E}" type="presParOf" srcId="{79C429CF-DD69-472D-AA8D-5E6FD82AA586}" destId="{FC75C244-8395-4808-AECD-7CD903869C9E}" srcOrd="0" destOrd="0" presId="urn:microsoft.com/office/officeart/2005/8/layout/vList5"/>
    <dgm:cxn modelId="{8FABA9CA-4D7B-4D71-B386-087510E20301}" type="presParOf" srcId="{FC75C244-8395-4808-AECD-7CD903869C9E}" destId="{304015F4-DA49-4C06-966B-CDBC1CF68553}" srcOrd="0" destOrd="0" presId="urn:microsoft.com/office/officeart/2005/8/layout/vList5"/>
    <dgm:cxn modelId="{76F37C60-F1C9-49DD-9CAF-549822370BF2}" type="presParOf" srcId="{79C429CF-DD69-472D-AA8D-5E6FD82AA586}" destId="{436DE5B7-F7E5-49C2-8C94-C235CB682E64}" srcOrd="1" destOrd="0" presId="urn:microsoft.com/office/officeart/2005/8/layout/vList5"/>
    <dgm:cxn modelId="{6FEE6E31-43C2-4B7A-91B0-85CF529D9772}" type="presParOf" srcId="{79C429CF-DD69-472D-AA8D-5E6FD82AA586}" destId="{8E9AFE1D-1C0F-4FA4-A5F4-CFBF147E4CB0}" srcOrd="2" destOrd="0" presId="urn:microsoft.com/office/officeart/2005/8/layout/vList5"/>
    <dgm:cxn modelId="{70C0534B-9231-4CF8-A775-16D47AA15B92}" type="presParOf" srcId="{8E9AFE1D-1C0F-4FA4-A5F4-CFBF147E4CB0}" destId="{D13C6601-380F-4328-9A9D-8CF64AAE7B1A}" srcOrd="0" destOrd="0" presId="urn:microsoft.com/office/officeart/2005/8/layout/vList5"/>
    <dgm:cxn modelId="{1596729F-9D25-44B4-B565-331CB2951B81}" type="presParOf" srcId="{79C429CF-DD69-472D-AA8D-5E6FD82AA586}" destId="{CBF2F8BC-7811-45FA-8632-389431E5919F}" srcOrd="3" destOrd="0" presId="urn:microsoft.com/office/officeart/2005/8/layout/vList5"/>
    <dgm:cxn modelId="{1C086624-CC85-4268-AB2E-515207A3E41D}" type="presParOf" srcId="{79C429CF-DD69-472D-AA8D-5E6FD82AA586}" destId="{963BD6DF-A42A-4DE7-8074-0B299F02B108}" srcOrd="4" destOrd="0" presId="urn:microsoft.com/office/officeart/2005/8/layout/vList5"/>
    <dgm:cxn modelId="{4B954D39-362E-4F4C-B5B2-3F527EB28533}" type="presParOf" srcId="{963BD6DF-A42A-4DE7-8074-0B299F02B108}" destId="{D0432746-54ED-4E80-B0C8-43CD7A5D4D9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CDC7C9-4442-4029-BA7F-B6F41A7F667E}" type="doc">
      <dgm:prSet loTypeId="urn:microsoft.com/office/officeart/2018/2/layout/IconVerticalSolidList" loCatId="icon" qsTypeId="urn:microsoft.com/office/officeart/2005/8/quickstyle/simple1#90" qsCatId="simple" csTypeId="urn:microsoft.com/office/officeart/2005/8/colors/accent2_2#83" csCatId="accent2" phldr="1"/>
      <dgm:spPr/>
      <dgm:t>
        <a:bodyPr/>
        <a:lstStyle/>
        <a:p>
          <a:endParaRPr lang="en-US"/>
        </a:p>
      </dgm:t>
    </dgm:pt>
    <dgm:pt modelId="{B9E9E000-78E6-4D23-928E-31958B0F49B3}">
      <dgm:prSet/>
      <dgm:spPr/>
      <dgm:t>
        <a:bodyPr/>
        <a:lstStyle/>
        <a:p>
          <a:r>
            <a:rPr lang="en-US" b="0" i="0"/>
            <a:t>Survivor discloses assault to LE/Hospital Staff/Social Worker </a:t>
          </a:r>
          <a:endParaRPr lang="en-US"/>
        </a:p>
      </dgm:t>
    </dgm:pt>
    <dgm:pt modelId="{FDFACCD0-D6BD-49DE-BD86-38E4BB2478DB}" type="parTrans" cxnId="{C8131383-6BB3-4E14-8C71-E6843786B7DD}">
      <dgm:prSet/>
      <dgm:spPr/>
      <dgm:t>
        <a:bodyPr/>
        <a:lstStyle/>
        <a:p>
          <a:endParaRPr lang="en-US"/>
        </a:p>
      </dgm:t>
    </dgm:pt>
    <dgm:pt modelId="{79727601-F118-404D-A11B-45FDA49DC2AC}" type="sibTrans" cxnId="{C8131383-6BB3-4E14-8C71-E6843786B7DD}">
      <dgm:prSet/>
      <dgm:spPr/>
      <dgm:t>
        <a:bodyPr/>
        <a:lstStyle/>
        <a:p>
          <a:endParaRPr lang="en-US"/>
        </a:p>
      </dgm:t>
    </dgm:pt>
    <dgm:pt modelId="{059F8277-5E5E-422E-9999-BBC6BCC9B037}">
      <dgm:prSet/>
      <dgm:spPr/>
      <dgm:t>
        <a:bodyPr/>
        <a:lstStyle/>
        <a:p>
          <a:r>
            <a:rPr lang="en-US" b="0" i="0"/>
            <a:t>LE/Hospital Staff/Social Worker calls Crisis Line to order an exam</a:t>
          </a:r>
          <a:endParaRPr lang="en-US"/>
        </a:p>
      </dgm:t>
    </dgm:pt>
    <dgm:pt modelId="{45C4B5C8-7F97-4104-A644-2806D03397B8}" type="parTrans" cxnId="{C30209E0-43EE-4E6E-8AC6-4F41809D8CF7}">
      <dgm:prSet/>
      <dgm:spPr/>
      <dgm:t>
        <a:bodyPr/>
        <a:lstStyle/>
        <a:p>
          <a:endParaRPr lang="en-US"/>
        </a:p>
      </dgm:t>
    </dgm:pt>
    <dgm:pt modelId="{FC05DD5B-4F67-493E-AFEB-D7FC28A0495D}" type="sibTrans" cxnId="{C30209E0-43EE-4E6E-8AC6-4F41809D8CF7}">
      <dgm:prSet/>
      <dgm:spPr/>
      <dgm:t>
        <a:bodyPr/>
        <a:lstStyle/>
        <a:p>
          <a:endParaRPr lang="en-US"/>
        </a:p>
      </dgm:t>
    </dgm:pt>
    <dgm:pt modelId="{72894231-A737-41B1-9828-375E6ACB4240}">
      <dgm:prSet/>
      <dgm:spPr/>
      <dgm:t>
        <a:bodyPr/>
        <a:lstStyle/>
        <a:p>
          <a:r>
            <a:rPr lang="en-US" b="0" i="0"/>
            <a:t>Crisis Line add the SANE to the call to collect data about the case</a:t>
          </a:r>
          <a:endParaRPr lang="en-US"/>
        </a:p>
      </dgm:t>
    </dgm:pt>
    <dgm:pt modelId="{6A979A84-BF5C-4DFE-A664-516350702AC5}" type="parTrans" cxnId="{A1070F55-D71F-4D83-8DBE-DE31EB8A1E81}">
      <dgm:prSet/>
      <dgm:spPr/>
      <dgm:t>
        <a:bodyPr/>
        <a:lstStyle/>
        <a:p>
          <a:endParaRPr lang="en-US"/>
        </a:p>
      </dgm:t>
    </dgm:pt>
    <dgm:pt modelId="{A3E33742-98FD-4BDB-B31C-5D62ADB8E0AE}" type="sibTrans" cxnId="{A1070F55-D71F-4D83-8DBE-DE31EB8A1E81}">
      <dgm:prSet/>
      <dgm:spPr/>
      <dgm:t>
        <a:bodyPr/>
        <a:lstStyle/>
        <a:p>
          <a:endParaRPr lang="en-US"/>
        </a:p>
      </dgm:t>
    </dgm:pt>
    <dgm:pt modelId="{92D3E7B7-6630-4025-842D-E2B2F018A8AF}">
      <dgm:prSet/>
      <dgm:spPr/>
      <dgm:t>
        <a:bodyPr/>
        <a:lstStyle/>
        <a:p>
          <a:r>
            <a:rPr lang="en-US" b="0" i="0"/>
            <a:t>During 3-way call - time and place for exam is set up and authorization is sent to SANE</a:t>
          </a:r>
          <a:endParaRPr lang="en-US"/>
        </a:p>
      </dgm:t>
    </dgm:pt>
    <dgm:pt modelId="{E7472F2C-F5C4-429E-84B2-03D66A660E72}" type="parTrans" cxnId="{EDB3B0DC-7472-41CD-94D2-CAB36F9FE8D9}">
      <dgm:prSet/>
      <dgm:spPr/>
      <dgm:t>
        <a:bodyPr/>
        <a:lstStyle/>
        <a:p>
          <a:endParaRPr lang="en-US"/>
        </a:p>
      </dgm:t>
    </dgm:pt>
    <dgm:pt modelId="{A7EFEE2A-69A7-448B-AA7C-E6F8D76C0C04}" type="sibTrans" cxnId="{EDB3B0DC-7472-41CD-94D2-CAB36F9FE8D9}">
      <dgm:prSet/>
      <dgm:spPr/>
      <dgm:t>
        <a:bodyPr/>
        <a:lstStyle/>
        <a:p>
          <a:endParaRPr lang="en-US"/>
        </a:p>
      </dgm:t>
    </dgm:pt>
    <dgm:pt modelId="{4195B958-2577-45F4-AE72-860CD0AD8D51}">
      <dgm:prSet/>
      <dgm:spPr/>
      <dgm:t>
        <a:bodyPr/>
        <a:lstStyle/>
        <a:p>
          <a:r>
            <a:rPr lang="en-US" b="0" i="0"/>
            <a:t>Crisis Line dispatches volunteer advocate</a:t>
          </a:r>
          <a:endParaRPr lang="en-US"/>
        </a:p>
      </dgm:t>
    </dgm:pt>
    <dgm:pt modelId="{C83452EC-E636-46E1-89F5-1CE0F3DFCBD9}" type="parTrans" cxnId="{6892B9B9-F964-4CDF-B43E-DB34C8B41131}">
      <dgm:prSet/>
      <dgm:spPr/>
      <dgm:t>
        <a:bodyPr/>
        <a:lstStyle/>
        <a:p>
          <a:endParaRPr lang="en-US"/>
        </a:p>
      </dgm:t>
    </dgm:pt>
    <dgm:pt modelId="{CC06DE4A-1382-4C31-B294-E123BCB5B05E}" type="sibTrans" cxnId="{6892B9B9-F964-4CDF-B43E-DB34C8B41131}">
      <dgm:prSet/>
      <dgm:spPr/>
      <dgm:t>
        <a:bodyPr/>
        <a:lstStyle/>
        <a:p>
          <a:endParaRPr lang="en-US"/>
        </a:p>
      </dgm:t>
    </dgm:pt>
    <dgm:pt modelId="{C1E0AFCE-2094-452B-9471-4F9A07FA2363}">
      <dgm:prSet/>
      <dgm:spPr/>
      <dgm:t>
        <a:bodyPr/>
        <a:lstStyle/>
        <a:p>
          <a:r>
            <a:rPr lang="en-US" b="0" i="0"/>
            <a:t>Survivor, advocate, and nurse meet at hospital for forensic exam </a:t>
          </a:r>
          <a:endParaRPr lang="en-US"/>
        </a:p>
      </dgm:t>
    </dgm:pt>
    <dgm:pt modelId="{5CAE6EBF-AF26-4F1F-8C82-808692F1D1BB}" type="parTrans" cxnId="{FDD55583-06E7-4AD7-879F-A58869266D0A}">
      <dgm:prSet/>
      <dgm:spPr/>
      <dgm:t>
        <a:bodyPr/>
        <a:lstStyle/>
        <a:p>
          <a:endParaRPr lang="en-US"/>
        </a:p>
      </dgm:t>
    </dgm:pt>
    <dgm:pt modelId="{57A407D1-AF58-4F93-B99A-062A50744A96}" type="sibTrans" cxnId="{FDD55583-06E7-4AD7-879F-A58869266D0A}">
      <dgm:prSet/>
      <dgm:spPr/>
      <dgm:t>
        <a:bodyPr/>
        <a:lstStyle/>
        <a:p>
          <a:endParaRPr lang="en-US"/>
        </a:p>
      </dgm:t>
    </dgm:pt>
    <dgm:pt modelId="{1A4F1644-9CEE-45A7-8DC0-6E7A55377288}" type="pres">
      <dgm:prSet presAssocID="{CECDC7C9-4442-4029-BA7F-B6F41A7F667E}" presName="root" presStyleCnt="0">
        <dgm:presLayoutVars>
          <dgm:dir/>
          <dgm:resizeHandles val="exact"/>
        </dgm:presLayoutVars>
      </dgm:prSet>
      <dgm:spPr/>
    </dgm:pt>
    <dgm:pt modelId="{BE8E4EB4-C9F3-4AA4-8F7A-323074DC89E2}" type="pres">
      <dgm:prSet presAssocID="{B9E9E000-78E6-4D23-928E-31958B0F49B3}" presName="compNode" presStyleCnt="0"/>
      <dgm:spPr/>
    </dgm:pt>
    <dgm:pt modelId="{440E17C7-B443-4496-8C82-BC359A1FFD63}" type="pres">
      <dgm:prSet presAssocID="{B9E9E000-78E6-4D23-928E-31958B0F49B3}" presName="bgRect" presStyleLbl="bgShp" presStyleIdx="0" presStyleCnt="6"/>
      <dgm:spPr/>
    </dgm:pt>
    <dgm:pt modelId="{578A35AF-70F5-473C-A5E3-6FC2FB828523}" type="pres">
      <dgm:prSet presAssocID="{B9E9E000-78E6-4D23-928E-31958B0F49B3}"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irst Aid Kit"/>
        </a:ext>
      </dgm:extLst>
    </dgm:pt>
    <dgm:pt modelId="{724DC601-87AF-4ECE-A151-05B1D82E6C65}" type="pres">
      <dgm:prSet presAssocID="{B9E9E000-78E6-4D23-928E-31958B0F49B3}" presName="spaceRect" presStyleCnt="0"/>
      <dgm:spPr/>
    </dgm:pt>
    <dgm:pt modelId="{50889999-D8D6-4BAF-98C4-2FCA2DF2D84B}" type="pres">
      <dgm:prSet presAssocID="{B9E9E000-78E6-4D23-928E-31958B0F49B3}" presName="parTx" presStyleLbl="revTx" presStyleIdx="0" presStyleCnt="6">
        <dgm:presLayoutVars>
          <dgm:chMax val="0"/>
          <dgm:chPref val="0"/>
        </dgm:presLayoutVars>
      </dgm:prSet>
      <dgm:spPr/>
    </dgm:pt>
    <dgm:pt modelId="{E04A55F5-737C-4656-A81B-0E50978B27B0}" type="pres">
      <dgm:prSet presAssocID="{79727601-F118-404D-A11B-45FDA49DC2AC}" presName="sibTrans" presStyleCnt="0"/>
      <dgm:spPr/>
    </dgm:pt>
    <dgm:pt modelId="{EC8302BC-5304-444C-92E8-012E0152C140}" type="pres">
      <dgm:prSet presAssocID="{059F8277-5E5E-422E-9999-BBC6BCC9B037}" presName="compNode" presStyleCnt="0"/>
      <dgm:spPr/>
    </dgm:pt>
    <dgm:pt modelId="{6A99D54A-D73F-446C-99E9-1CC24C02577F}" type="pres">
      <dgm:prSet presAssocID="{059F8277-5E5E-422E-9999-BBC6BCC9B037}" presName="bgRect" presStyleLbl="bgShp" presStyleIdx="1" presStyleCnt="6"/>
      <dgm:spPr/>
    </dgm:pt>
    <dgm:pt modelId="{EEB974E6-9683-4F35-AB0C-5E7BB1E7D986}" type="pres">
      <dgm:prSet presAssocID="{059F8277-5E5E-422E-9999-BBC6BCC9B037}"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eaker Phone"/>
        </a:ext>
      </dgm:extLst>
    </dgm:pt>
    <dgm:pt modelId="{48043286-A93C-4ECE-8CE9-8E05461F55B7}" type="pres">
      <dgm:prSet presAssocID="{059F8277-5E5E-422E-9999-BBC6BCC9B037}" presName="spaceRect" presStyleCnt="0"/>
      <dgm:spPr/>
    </dgm:pt>
    <dgm:pt modelId="{F31DBB68-33F2-48B3-A9B4-602622675637}" type="pres">
      <dgm:prSet presAssocID="{059F8277-5E5E-422E-9999-BBC6BCC9B037}" presName="parTx" presStyleLbl="revTx" presStyleIdx="1" presStyleCnt="6">
        <dgm:presLayoutVars>
          <dgm:chMax val="0"/>
          <dgm:chPref val="0"/>
        </dgm:presLayoutVars>
      </dgm:prSet>
      <dgm:spPr/>
    </dgm:pt>
    <dgm:pt modelId="{FE5F86A5-161C-426C-97B4-1BC61D1809DD}" type="pres">
      <dgm:prSet presAssocID="{FC05DD5B-4F67-493E-AFEB-D7FC28A0495D}" presName="sibTrans" presStyleCnt="0"/>
      <dgm:spPr/>
    </dgm:pt>
    <dgm:pt modelId="{38AD8745-7678-43AC-932E-B92397957474}" type="pres">
      <dgm:prSet presAssocID="{72894231-A737-41B1-9828-375E6ACB4240}" presName="compNode" presStyleCnt="0"/>
      <dgm:spPr/>
    </dgm:pt>
    <dgm:pt modelId="{6B98D667-547E-4843-9BBA-1324DA7D201B}" type="pres">
      <dgm:prSet presAssocID="{72894231-A737-41B1-9828-375E6ACB4240}" presName="bgRect" presStyleLbl="bgShp" presStyleIdx="2" presStyleCnt="6"/>
      <dgm:spPr/>
    </dgm:pt>
    <dgm:pt modelId="{BE83F66E-7363-4DC8-852D-1E25C2337191}" type="pres">
      <dgm:prSet presAssocID="{72894231-A737-41B1-9828-375E6ACB4240}"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eceiver"/>
        </a:ext>
      </dgm:extLst>
    </dgm:pt>
    <dgm:pt modelId="{221B5E84-9195-4BE5-B0CE-40825AF52256}" type="pres">
      <dgm:prSet presAssocID="{72894231-A737-41B1-9828-375E6ACB4240}" presName="spaceRect" presStyleCnt="0"/>
      <dgm:spPr/>
    </dgm:pt>
    <dgm:pt modelId="{551E040B-A07D-49B8-9D2B-7744337F31C2}" type="pres">
      <dgm:prSet presAssocID="{72894231-A737-41B1-9828-375E6ACB4240}" presName="parTx" presStyleLbl="revTx" presStyleIdx="2" presStyleCnt="6">
        <dgm:presLayoutVars>
          <dgm:chMax val="0"/>
          <dgm:chPref val="0"/>
        </dgm:presLayoutVars>
      </dgm:prSet>
      <dgm:spPr/>
    </dgm:pt>
    <dgm:pt modelId="{7DFD87DE-FE24-4DF0-9E9D-9C73D6C5C9BD}" type="pres">
      <dgm:prSet presAssocID="{A3E33742-98FD-4BDB-B31C-5D62ADB8E0AE}" presName="sibTrans" presStyleCnt="0"/>
      <dgm:spPr/>
    </dgm:pt>
    <dgm:pt modelId="{B8F2CD9E-B1F3-4619-A17B-1785C8550470}" type="pres">
      <dgm:prSet presAssocID="{92D3E7B7-6630-4025-842D-E2B2F018A8AF}" presName="compNode" presStyleCnt="0"/>
      <dgm:spPr/>
    </dgm:pt>
    <dgm:pt modelId="{E09457AF-DBEB-406E-B273-BCCF2C81D870}" type="pres">
      <dgm:prSet presAssocID="{92D3E7B7-6630-4025-842D-E2B2F018A8AF}" presName="bgRect" presStyleLbl="bgShp" presStyleIdx="3" presStyleCnt="6"/>
      <dgm:spPr/>
    </dgm:pt>
    <dgm:pt modelId="{37DAA11E-EAB9-40E1-B0AA-429B990F1037}" type="pres">
      <dgm:prSet presAssocID="{92D3E7B7-6630-4025-842D-E2B2F018A8AF}"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E5674E1C-954E-4B28-9528-5DBF2DEFD1BB}" type="pres">
      <dgm:prSet presAssocID="{92D3E7B7-6630-4025-842D-E2B2F018A8AF}" presName="spaceRect" presStyleCnt="0"/>
      <dgm:spPr/>
    </dgm:pt>
    <dgm:pt modelId="{A3341D67-441B-4617-9C26-44C23EF0E99F}" type="pres">
      <dgm:prSet presAssocID="{92D3E7B7-6630-4025-842D-E2B2F018A8AF}" presName="parTx" presStyleLbl="revTx" presStyleIdx="3" presStyleCnt="6">
        <dgm:presLayoutVars>
          <dgm:chMax val="0"/>
          <dgm:chPref val="0"/>
        </dgm:presLayoutVars>
      </dgm:prSet>
      <dgm:spPr/>
    </dgm:pt>
    <dgm:pt modelId="{EFDCABAC-62E7-4D08-BFA2-A11C29044DDF}" type="pres">
      <dgm:prSet presAssocID="{A7EFEE2A-69A7-448B-AA7C-E6F8D76C0C04}" presName="sibTrans" presStyleCnt="0"/>
      <dgm:spPr/>
    </dgm:pt>
    <dgm:pt modelId="{8FEECF97-5E7C-4E05-A3DE-047B11C764B0}" type="pres">
      <dgm:prSet presAssocID="{4195B958-2577-45F4-AE72-860CD0AD8D51}" presName="compNode" presStyleCnt="0"/>
      <dgm:spPr/>
    </dgm:pt>
    <dgm:pt modelId="{4561D2F6-2B36-4259-AC16-DD82F481D29A}" type="pres">
      <dgm:prSet presAssocID="{4195B958-2577-45F4-AE72-860CD0AD8D51}" presName="bgRect" presStyleLbl="bgShp" presStyleIdx="4" presStyleCnt="6"/>
      <dgm:spPr/>
    </dgm:pt>
    <dgm:pt modelId="{2E701CDE-785F-4D67-B883-5B0A8B0ADE6E}" type="pres">
      <dgm:prSet presAssocID="{4195B958-2577-45F4-AE72-860CD0AD8D51}"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all center"/>
        </a:ext>
      </dgm:extLst>
    </dgm:pt>
    <dgm:pt modelId="{508FF6A9-51CD-4B49-9B6B-6F740EFC6405}" type="pres">
      <dgm:prSet presAssocID="{4195B958-2577-45F4-AE72-860CD0AD8D51}" presName="spaceRect" presStyleCnt="0"/>
      <dgm:spPr/>
    </dgm:pt>
    <dgm:pt modelId="{62FDE54B-F01A-4A9E-8C3F-4E0C7AF13365}" type="pres">
      <dgm:prSet presAssocID="{4195B958-2577-45F4-AE72-860CD0AD8D51}" presName="parTx" presStyleLbl="revTx" presStyleIdx="4" presStyleCnt="6">
        <dgm:presLayoutVars>
          <dgm:chMax val="0"/>
          <dgm:chPref val="0"/>
        </dgm:presLayoutVars>
      </dgm:prSet>
      <dgm:spPr/>
    </dgm:pt>
    <dgm:pt modelId="{AEB831D9-0D7A-47C1-B609-BB52410A169D}" type="pres">
      <dgm:prSet presAssocID="{CC06DE4A-1382-4C31-B294-E123BCB5B05E}" presName="sibTrans" presStyleCnt="0"/>
      <dgm:spPr/>
    </dgm:pt>
    <dgm:pt modelId="{457F72FF-16F1-4AE5-AEE7-2BE15F50E34B}" type="pres">
      <dgm:prSet presAssocID="{C1E0AFCE-2094-452B-9471-4F9A07FA2363}" presName="compNode" presStyleCnt="0"/>
      <dgm:spPr/>
    </dgm:pt>
    <dgm:pt modelId="{9D6987E1-4AFA-4A2D-ACB6-4737D767B299}" type="pres">
      <dgm:prSet presAssocID="{C1E0AFCE-2094-452B-9471-4F9A07FA2363}" presName="bgRect" presStyleLbl="bgShp" presStyleIdx="5" presStyleCnt="6"/>
      <dgm:spPr/>
    </dgm:pt>
    <dgm:pt modelId="{0037AA57-2F21-4D7A-BB86-C55E9066A807}" type="pres">
      <dgm:prSet presAssocID="{C1E0AFCE-2094-452B-9471-4F9A07FA2363}"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EED2C931-929E-45F9-BE0B-C625AA003339}" type="pres">
      <dgm:prSet presAssocID="{C1E0AFCE-2094-452B-9471-4F9A07FA2363}" presName="spaceRect" presStyleCnt="0"/>
      <dgm:spPr/>
    </dgm:pt>
    <dgm:pt modelId="{F21638A7-94EF-4E72-912C-DAF99FC04573}" type="pres">
      <dgm:prSet presAssocID="{C1E0AFCE-2094-452B-9471-4F9A07FA2363}" presName="parTx" presStyleLbl="revTx" presStyleIdx="5" presStyleCnt="6">
        <dgm:presLayoutVars>
          <dgm:chMax val="0"/>
          <dgm:chPref val="0"/>
        </dgm:presLayoutVars>
      </dgm:prSet>
      <dgm:spPr/>
    </dgm:pt>
  </dgm:ptLst>
  <dgm:cxnLst>
    <dgm:cxn modelId="{DBA79306-AB16-4C79-883C-87247F30E313}" type="presOf" srcId="{059F8277-5E5E-422E-9999-BBC6BCC9B037}" destId="{F31DBB68-33F2-48B3-A9B4-602622675637}" srcOrd="0" destOrd="0" presId="urn:microsoft.com/office/officeart/2018/2/layout/IconVerticalSolidList"/>
    <dgm:cxn modelId="{AB9A911E-3B42-427D-ACDB-15DB3C64E40D}" type="presOf" srcId="{B9E9E000-78E6-4D23-928E-31958B0F49B3}" destId="{50889999-D8D6-4BAF-98C4-2FCA2DF2D84B}" srcOrd="0" destOrd="0" presId="urn:microsoft.com/office/officeart/2018/2/layout/IconVerticalSolidList"/>
    <dgm:cxn modelId="{336F042B-A930-449F-9ED5-B04D8B51E5BF}" type="presOf" srcId="{72894231-A737-41B1-9828-375E6ACB4240}" destId="{551E040B-A07D-49B8-9D2B-7744337F31C2}" srcOrd="0" destOrd="0" presId="urn:microsoft.com/office/officeart/2018/2/layout/IconVerticalSolidList"/>
    <dgm:cxn modelId="{1D85EA36-11C5-4577-A0CC-7E7E4371B5DA}" type="presOf" srcId="{92D3E7B7-6630-4025-842D-E2B2F018A8AF}" destId="{A3341D67-441B-4617-9C26-44C23EF0E99F}" srcOrd="0" destOrd="0" presId="urn:microsoft.com/office/officeart/2018/2/layout/IconVerticalSolidList"/>
    <dgm:cxn modelId="{1CB76543-EFA2-4C92-AB92-A70BEF275089}" type="presOf" srcId="{C1E0AFCE-2094-452B-9471-4F9A07FA2363}" destId="{F21638A7-94EF-4E72-912C-DAF99FC04573}" srcOrd="0" destOrd="0" presId="urn:microsoft.com/office/officeart/2018/2/layout/IconVerticalSolidList"/>
    <dgm:cxn modelId="{3F612970-C25B-45CC-A1D0-114A86AECBD1}" type="presOf" srcId="{4195B958-2577-45F4-AE72-860CD0AD8D51}" destId="{62FDE54B-F01A-4A9E-8C3F-4E0C7AF13365}" srcOrd="0" destOrd="0" presId="urn:microsoft.com/office/officeart/2018/2/layout/IconVerticalSolidList"/>
    <dgm:cxn modelId="{D3E25072-9D5D-43D8-89D3-00F8216B4A31}" type="presOf" srcId="{CECDC7C9-4442-4029-BA7F-B6F41A7F667E}" destId="{1A4F1644-9CEE-45A7-8DC0-6E7A55377288}" srcOrd="0" destOrd="0" presId="urn:microsoft.com/office/officeart/2018/2/layout/IconVerticalSolidList"/>
    <dgm:cxn modelId="{A1070F55-D71F-4D83-8DBE-DE31EB8A1E81}" srcId="{CECDC7C9-4442-4029-BA7F-B6F41A7F667E}" destId="{72894231-A737-41B1-9828-375E6ACB4240}" srcOrd="2" destOrd="0" parTransId="{6A979A84-BF5C-4DFE-A664-516350702AC5}" sibTransId="{A3E33742-98FD-4BDB-B31C-5D62ADB8E0AE}"/>
    <dgm:cxn modelId="{C8131383-6BB3-4E14-8C71-E6843786B7DD}" srcId="{CECDC7C9-4442-4029-BA7F-B6F41A7F667E}" destId="{B9E9E000-78E6-4D23-928E-31958B0F49B3}" srcOrd="0" destOrd="0" parTransId="{FDFACCD0-D6BD-49DE-BD86-38E4BB2478DB}" sibTransId="{79727601-F118-404D-A11B-45FDA49DC2AC}"/>
    <dgm:cxn modelId="{FDD55583-06E7-4AD7-879F-A58869266D0A}" srcId="{CECDC7C9-4442-4029-BA7F-B6F41A7F667E}" destId="{C1E0AFCE-2094-452B-9471-4F9A07FA2363}" srcOrd="5" destOrd="0" parTransId="{5CAE6EBF-AF26-4F1F-8C82-808692F1D1BB}" sibTransId="{57A407D1-AF58-4F93-B99A-062A50744A96}"/>
    <dgm:cxn modelId="{6892B9B9-F964-4CDF-B43E-DB34C8B41131}" srcId="{CECDC7C9-4442-4029-BA7F-B6F41A7F667E}" destId="{4195B958-2577-45F4-AE72-860CD0AD8D51}" srcOrd="4" destOrd="0" parTransId="{C83452EC-E636-46E1-89F5-1CE0F3DFCBD9}" sibTransId="{CC06DE4A-1382-4C31-B294-E123BCB5B05E}"/>
    <dgm:cxn modelId="{EDB3B0DC-7472-41CD-94D2-CAB36F9FE8D9}" srcId="{CECDC7C9-4442-4029-BA7F-B6F41A7F667E}" destId="{92D3E7B7-6630-4025-842D-E2B2F018A8AF}" srcOrd="3" destOrd="0" parTransId="{E7472F2C-F5C4-429E-84B2-03D66A660E72}" sibTransId="{A7EFEE2A-69A7-448B-AA7C-E6F8D76C0C04}"/>
    <dgm:cxn modelId="{C30209E0-43EE-4E6E-8AC6-4F41809D8CF7}" srcId="{CECDC7C9-4442-4029-BA7F-B6F41A7F667E}" destId="{059F8277-5E5E-422E-9999-BBC6BCC9B037}" srcOrd="1" destOrd="0" parTransId="{45C4B5C8-7F97-4104-A644-2806D03397B8}" sibTransId="{FC05DD5B-4F67-493E-AFEB-D7FC28A0495D}"/>
    <dgm:cxn modelId="{DF4A785F-BE2E-4B39-956A-DE7B8A0B99D3}" type="presParOf" srcId="{1A4F1644-9CEE-45A7-8DC0-6E7A55377288}" destId="{BE8E4EB4-C9F3-4AA4-8F7A-323074DC89E2}" srcOrd="0" destOrd="0" presId="urn:microsoft.com/office/officeart/2018/2/layout/IconVerticalSolidList"/>
    <dgm:cxn modelId="{03470BAD-930D-4284-8C42-747D0F7B453A}" type="presParOf" srcId="{BE8E4EB4-C9F3-4AA4-8F7A-323074DC89E2}" destId="{440E17C7-B443-4496-8C82-BC359A1FFD63}" srcOrd="0" destOrd="0" presId="urn:microsoft.com/office/officeart/2018/2/layout/IconVerticalSolidList"/>
    <dgm:cxn modelId="{8BFA94CE-9B1B-4D1C-AB5D-478298BDD9C7}" type="presParOf" srcId="{BE8E4EB4-C9F3-4AA4-8F7A-323074DC89E2}" destId="{578A35AF-70F5-473C-A5E3-6FC2FB828523}" srcOrd="1" destOrd="0" presId="urn:microsoft.com/office/officeart/2018/2/layout/IconVerticalSolidList"/>
    <dgm:cxn modelId="{011BE0CA-BE31-4961-9C66-0C999F770B06}" type="presParOf" srcId="{BE8E4EB4-C9F3-4AA4-8F7A-323074DC89E2}" destId="{724DC601-87AF-4ECE-A151-05B1D82E6C65}" srcOrd="2" destOrd="0" presId="urn:microsoft.com/office/officeart/2018/2/layout/IconVerticalSolidList"/>
    <dgm:cxn modelId="{FB3B51FB-28FE-4025-890B-5441B7DC71B7}" type="presParOf" srcId="{BE8E4EB4-C9F3-4AA4-8F7A-323074DC89E2}" destId="{50889999-D8D6-4BAF-98C4-2FCA2DF2D84B}" srcOrd="3" destOrd="0" presId="urn:microsoft.com/office/officeart/2018/2/layout/IconVerticalSolidList"/>
    <dgm:cxn modelId="{E20FE178-3E6D-4E13-9CF8-5AF6164A2E17}" type="presParOf" srcId="{1A4F1644-9CEE-45A7-8DC0-6E7A55377288}" destId="{E04A55F5-737C-4656-A81B-0E50978B27B0}" srcOrd="1" destOrd="0" presId="urn:microsoft.com/office/officeart/2018/2/layout/IconVerticalSolidList"/>
    <dgm:cxn modelId="{3262AFB5-7D01-4EA0-A2E0-836DA3CD7E89}" type="presParOf" srcId="{1A4F1644-9CEE-45A7-8DC0-6E7A55377288}" destId="{EC8302BC-5304-444C-92E8-012E0152C140}" srcOrd="2" destOrd="0" presId="urn:microsoft.com/office/officeart/2018/2/layout/IconVerticalSolidList"/>
    <dgm:cxn modelId="{14488590-6EFE-4990-954C-5BA1F9636405}" type="presParOf" srcId="{EC8302BC-5304-444C-92E8-012E0152C140}" destId="{6A99D54A-D73F-446C-99E9-1CC24C02577F}" srcOrd="0" destOrd="0" presId="urn:microsoft.com/office/officeart/2018/2/layout/IconVerticalSolidList"/>
    <dgm:cxn modelId="{CE606DDD-5112-4938-AC28-34FC86211774}" type="presParOf" srcId="{EC8302BC-5304-444C-92E8-012E0152C140}" destId="{EEB974E6-9683-4F35-AB0C-5E7BB1E7D986}" srcOrd="1" destOrd="0" presId="urn:microsoft.com/office/officeart/2018/2/layout/IconVerticalSolidList"/>
    <dgm:cxn modelId="{DF492FFD-9592-4072-975F-0BCF3223B929}" type="presParOf" srcId="{EC8302BC-5304-444C-92E8-012E0152C140}" destId="{48043286-A93C-4ECE-8CE9-8E05461F55B7}" srcOrd="2" destOrd="0" presId="urn:microsoft.com/office/officeart/2018/2/layout/IconVerticalSolidList"/>
    <dgm:cxn modelId="{6367FB9C-33CD-4FFA-B674-6EA5325C6E49}" type="presParOf" srcId="{EC8302BC-5304-444C-92E8-012E0152C140}" destId="{F31DBB68-33F2-48B3-A9B4-602622675637}" srcOrd="3" destOrd="0" presId="urn:microsoft.com/office/officeart/2018/2/layout/IconVerticalSolidList"/>
    <dgm:cxn modelId="{D9AECB01-B047-43F9-96E7-3BBD0A191CE0}" type="presParOf" srcId="{1A4F1644-9CEE-45A7-8DC0-6E7A55377288}" destId="{FE5F86A5-161C-426C-97B4-1BC61D1809DD}" srcOrd="3" destOrd="0" presId="urn:microsoft.com/office/officeart/2018/2/layout/IconVerticalSolidList"/>
    <dgm:cxn modelId="{9E5B5A62-40BB-4369-8632-F7FD8AA3D347}" type="presParOf" srcId="{1A4F1644-9CEE-45A7-8DC0-6E7A55377288}" destId="{38AD8745-7678-43AC-932E-B92397957474}" srcOrd="4" destOrd="0" presId="urn:microsoft.com/office/officeart/2018/2/layout/IconVerticalSolidList"/>
    <dgm:cxn modelId="{73EC6474-4156-4CFF-993D-62B674FCB469}" type="presParOf" srcId="{38AD8745-7678-43AC-932E-B92397957474}" destId="{6B98D667-547E-4843-9BBA-1324DA7D201B}" srcOrd="0" destOrd="0" presId="urn:microsoft.com/office/officeart/2018/2/layout/IconVerticalSolidList"/>
    <dgm:cxn modelId="{994DC23C-B1A8-4F1D-8CDE-731F991448BA}" type="presParOf" srcId="{38AD8745-7678-43AC-932E-B92397957474}" destId="{BE83F66E-7363-4DC8-852D-1E25C2337191}" srcOrd="1" destOrd="0" presId="urn:microsoft.com/office/officeart/2018/2/layout/IconVerticalSolidList"/>
    <dgm:cxn modelId="{A8624C6C-C1F9-40AD-9895-4117FDD69213}" type="presParOf" srcId="{38AD8745-7678-43AC-932E-B92397957474}" destId="{221B5E84-9195-4BE5-B0CE-40825AF52256}" srcOrd="2" destOrd="0" presId="urn:microsoft.com/office/officeart/2018/2/layout/IconVerticalSolidList"/>
    <dgm:cxn modelId="{5F69AA0E-23CF-45AA-9E89-125DCE1CD0A9}" type="presParOf" srcId="{38AD8745-7678-43AC-932E-B92397957474}" destId="{551E040B-A07D-49B8-9D2B-7744337F31C2}" srcOrd="3" destOrd="0" presId="urn:microsoft.com/office/officeart/2018/2/layout/IconVerticalSolidList"/>
    <dgm:cxn modelId="{685F995B-24AF-4134-A243-EEC4F065D375}" type="presParOf" srcId="{1A4F1644-9CEE-45A7-8DC0-6E7A55377288}" destId="{7DFD87DE-FE24-4DF0-9E9D-9C73D6C5C9BD}" srcOrd="5" destOrd="0" presId="urn:microsoft.com/office/officeart/2018/2/layout/IconVerticalSolidList"/>
    <dgm:cxn modelId="{9BB41916-D91C-4D45-826D-2E997B47BE9F}" type="presParOf" srcId="{1A4F1644-9CEE-45A7-8DC0-6E7A55377288}" destId="{B8F2CD9E-B1F3-4619-A17B-1785C8550470}" srcOrd="6" destOrd="0" presId="urn:microsoft.com/office/officeart/2018/2/layout/IconVerticalSolidList"/>
    <dgm:cxn modelId="{57C3E29A-50C3-4A25-8B71-266C557C5F6E}" type="presParOf" srcId="{B8F2CD9E-B1F3-4619-A17B-1785C8550470}" destId="{E09457AF-DBEB-406E-B273-BCCF2C81D870}" srcOrd="0" destOrd="0" presId="urn:microsoft.com/office/officeart/2018/2/layout/IconVerticalSolidList"/>
    <dgm:cxn modelId="{EC6C15B3-FB95-4C08-8DAE-BCF677110FCF}" type="presParOf" srcId="{B8F2CD9E-B1F3-4619-A17B-1785C8550470}" destId="{37DAA11E-EAB9-40E1-B0AA-429B990F1037}" srcOrd="1" destOrd="0" presId="urn:microsoft.com/office/officeart/2018/2/layout/IconVerticalSolidList"/>
    <dgm:cxn modelId="{CE26FEC0-E363-404F-8BF6-7696948462C4}" type="presParOf" srcId="{B8F2CD9E-B1F3-4619-A17B-1785C8550470}" destId="{E5674E1C-954E-4B28-9528-5DBF2DEFD1BB}" srcOrd="2" destOrd="0" presId="urn:microsoft.com/office/officeart/2018/2/layout/IconVerticalSolidList"/>
    <dgm:cxn modelId="{BD83F004-36E7-4FDA-8C8F-93A286BC03B4}" type="presParOf" srcId="{B8F2CD9E-B1F3-4619-A17B-1785C8550470}" destId="{A3341D67-441B-4617-9C26-44C23EF0E99F}" srcOrd="3" destOrd="0" presId="urn:microsoft.com/office/officeart/2018/2/layout/IconVerticalSolidList"/>
    <dgm:cxn modelId="{8329D7CF-8910-4391-A792-52CF03BAD278}" type="presParOf" srcId="{1A4F1644-9CEE-45A7-8DC0-6E7A55377288}" destId="{EFDCABAC-62E7-4D08-BFA2-A11C29044DDF}" srcOrd="7" destOrd="0" presId="urn:microsoft.com/office/officeart/2018/2/layout/IconVerticalSolidList"/>
    <dgm:cxn modelId="{8F6D7E67-34B3-4AA1-B5CD-A632677FEA6B}" type="presParOf" srcId="{1A4F1644-9CEE-45A7-8DC0-6E7A55377288}" destId="{8FEECF97-5E7C-4E05-A3DE-047B11C764B0}" srcOrd="8" destOrd="0" presId="urn:microsoft.com/office/officeart/2018/2/layout/IconVerticalSolidList"/>
    <dgm:cxn modelId="{2AB4E8D7-AE1D-4EB7-92B7-C2841FD26B17}" type="presParOf" srcId="{8FEECF97-5E7C-4E05-A3DE-047B11C764B0}" destId="{4561D2F6-2B36-4259-AC16-DD82F481D29A}" srcOrd="0" destOrd="0" presId="urn:microsoft.com/office/officeart/2018/2/layout/IconVerticalSolidList"/>
    <dgm:cxn modelId="{4448C2C8-839B-4FE7-850D-E03A5CF1791D}" type="presParOf" srcId="{8FEECF97-5E7C-4E05-A3DE-047B11C764B0}" destId="{2E701CDE-785F-4D67-B883-5B0A8B0ADE6E}" srcOrd="1" destOrd="0" presId="urn:microsoft.com/office/officeart/2018/2/layout/IconVerticalSolidList"/>
    <dgm:cxn modelId="{1BA14FB0-547E-4FF4-A939-9642220C3546}" type="presParOf" srcId="{8FEECF97-5E7C-4E05-A3DE-047B11C764B0}" destId="{508FF6A9-51CD-4B49-9B6B-6F740EFC6405}" srcOrd="2" destOrd="0" presId="urn:microsoft.com/office/officeart/2018/2/layout/IconVerticalSolidList"/>
    <dgm:cxn modelId="{EFC2AB38-D383-4163-9498-4D91EFD3926E}" type="presParOf" srcId="{8FEECF97-5E7C-4E05-A3DE-047B11C764B0}" destId="{62FDE54B-F01A-4A9E-8C3F-4E0C7AF13365}" srcOrd="3" destOrd="0" presId="urn:microsoft.com/office/officeart/2018/2/layout/IconVerticalSolidList"/>
    <dgm:cxn modelId="{73CAE28A-1433-402E-B7C2-348B4958B5F7}" type="presParOf" srcId="{1A4F1644-9CEE-45A7-8DC0-6E7A55377288}" destId="{AEB831D9-0D7A-47C1-B609-BB52410A169D}" srcOrd="9" destOrd="0" presId="urn:microsoft.com/office/officeart/2018/2/layout/IconVerticalSolidList"/>
    <dgm:cxn modelId="{FF09D649-BBA8-4527-B8CB-335D5CF3E98B}" type="presParOf" srcId="{1A4F1644-9CEE-45A7-8DC0-6E7A55377288}" destId="{457F72FF-16F1-4AE5-AEE7-2BE15F50E34B}" srcOrd="10" destOrd="0" presId="urn:microsoft.com/office/officeart/2018/2/layout/IconVerticalSolidList"/>
    <dgm:cxn modelId="{3A539FD2-EECD-45D5-A839-F2B94087D092}" type="presParOf" srcId="{457F72FF-16F1-4AE5-AEE7-2BE15F50E34B}" destId="{9D6987E1-4AFA-4A2D-ACB6-4737D767B299}" srcOrd="0" destOrd="0" presId="urn:microsoft.com/office/officeart/2018/2/layout/IconVerticalSolidList"/>
    <dgm:cxn modelId="{79DE3F1D-EF7E-49F8-AA12-781C775D9C40}" type="presParOf" srcId="{457F72FF-16F1-4AE5-AEE7-2BE15F50E34B}" destId="{0037AA57-2F21-4D7A-BB86-C55E9066A807}" srcOrd="1" destOrd="0" presId="urn:microsoft.com/office/officeart/2018/2/layout/IconVerticalSolidList"/>
    <dgm:cxn modelId="{B05E047B-4B43-4B93-ADA7-38B880308BFC}" type="presParOf" srcId="{457F72FF-16F1-4AE5-AEE7-2BE15F50E34B}" destId="{EED2C931-929E-45F9-BE0B-C625AA003339}" srcOrd="2" destOrd="0" presId="urn:microsoft.com/office/officeart/2018/2/layout/IconVerticalSolidList"/>
    <dgm:cxn modelId="{3F673226-6558-4A35-9788-91E2DE1E3717}" type="presParOf" srcId="{457F72FF-16F1-4AE5-AEE7-2BE15F50E34B}" destId="{F21638A7-94EF-4E72-912C-DAF99FC0457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BC9281-7278-4D4E-84C4-684C6B207AE6}" type="doc">
      <dgm:prSet loTypeId="urn:microsoft.com/office/officeart/2005/8/layout/default" loCatId="list" qsTypeId="urn:microsoft.com/office/officeart/2005/8/quickstyle/simple4#24" qsCatId="simple" csTypeId="urn:microsoft.com/office/officeart/2005/8/colors/accent1_2#56" csCatId="accent1"/>
      <dgm:spPr/>
      <dgm:t>
        <a:bodyPr/>
        <a:lstStyle/>
        <a:p>
          <a:endParaRPr lang="en-US"/>
        </a:p>
      </dgm:t>
    </dgm:pt>
    <dgm:pt modelId="{3E0D7D6F-9B4E-41AB-83AE-D4930DBF404C}">
      <dgm:prSet/>
      <dgm:spPr/>
      <dgm:t>
        <a:bodyPr/>
        <a:lstStyle/>
        <a:p>
          <a:r>
            <a:rPr lang="en-US" b="0" i="0"/>
            <a:t>Survivor arrives to hospital</a:t>
          </a:r>
          <a:endParaRPr lang="en-US"/>
        </a:p>
      </dgm:t>
    </dgm:pt>
    <dgm:pt modelId="{7555065D-2EF2-4494-81CF-C85AE3D3473A}" type="parTrans" cxnId="{3BE61598-63AC-48E2-8532-05BBF884A2E3}">
      <dgm:prSet/>
      <dgm:spPr/>
      <dgm:t>
        <a:bodyPr/>
        <a:lstStyle/>
        <a:p>
          <a:endParaRPr lang="en-US"/>
        </a:p>
      </dgm:t>
    </dgm:pt>
    <dgm:pt modelId="{500A504B-1898-4C00-834A-568873E7E92F}" type="sibTrans" cxnId="{3BE61598-63AC-48E2-8532-05BBF884A2E3}">
      <dgm:prSet/>
      <dgm:spPr/>
      <dgm:t>
        <a:bodyPr/>
        <a:lstStyle/>
        <a:p>
          <a:endParaRPr lang="en-US"/>
        </a:p>
      </dgm:t>
    </dgm:pt>
    <dgm:pt modelId="{675F7E7C-E6FE-4B3E-9893-DA2C638D0CD7}">
      <dgm:prSet/>
      <dgm:spPr/>
      <dgm:t>
        <a:bodyPr/>
        <a:lstStyle/>
        <a:p>
          <a:r>
            <a:rPr lang="en-US" b="0" i="0"/>
            <a:t>LE takes initial statement</a:t>
          </a:r>
          <a:endParaRPr lang="en-US"/>
        </a:p>
      </dgm:t>
    </dgm:pt>
    <dgm:pt modelId="{2A1D26E7-9400-4BA3-995A-6ADEE522FAF4}" type="parTrans" cxnId="{CFD5BBDA-7AC7-42C2-9BA0-578854B80D4C}">
      <dgm:prSet/>
      <dgm:spPr/>
      <dgm:t>
        <a:bodyPr/>
        <a:lstStyle/>
        <a:p>
          <a:endParaRPr lang="en-US"/>
        </a:p>
      </dgm:t>
    </dgm:pt>
    <dgm:pt modelId="{359A1D77-1D29-4D33-B42C-B78E727B3D46}" type="sibTrans" cxnId="{CFD5BBDA-7AC7-42C2-9BA0-578854B80D4C}">
      <dgm:prSet/>
      <dgm:spPr/>
      <dgm:t>
        <a:bodyPr/>
        <a:lstStyle/>
        <a:p>
          <a:endParaRPr lang="en-US"/>
        </a:p>
      </dgm:t>
    </dgm:pt>
    <dgm:pt modelId="{461F3ECA-E637-4303-8B4F-55F3459369E8}">
      <dgm:prSet/>
      <dgm:spPr/>
      <dgm:t>
        <a:bodyPr/>
        <a:lstStyle/>
        <a:p>
          <a:r>
            <a:rPr lang="en-US" b="0" i="0"/>
            <a:t>SANE/SAFE completes an interview</a:t>
          </a:r>
          <a:endParaRPr lang="en-US"/>
        </a:p>
      </dgm:t>
    </dgm:pt>
    <dgm:pt modelId="{20269E45-62DC-491B-A2C5-8BA1200C50E9}" type="parTrans" cxnId="{6172162E-0B40-48C6-A754-1FDEBE951D37}">
      <dgm:prSet/>
      <dgm:spPr/>
      <dgm:t>
        <a:bodyPr/>
        <a:lstStyle/>
        <a:p>
          <a:endParaRPr lang="en-US"/>
        </a:p>
      </dgm:t>
    </dgm:pt>
    <dgm:pt modelId="{B45284D1-7F00-4F15-813C-8247EA05AA9E}" type="sibTrans" cxnId="{6172162E-0B40-48C6-A754-1FDEBE951D37}">
      <dgm:prSet/>
      <dgm:spPr/>
      <dgm:t>
        <a:bodyPr/>
        <a:lstStyle/>
        <a:p>
          <a:endParaRPr lang="en-US"/>
        </a:p>
      </dgm:t>
    </dgm:pt>
    <dgm:pt modelId="{4816F157-8C44-4D59-9356-C824F3BF129A}">
      <dgm:prSet/>
      <dgm:spPr/>
      <dgm:t>
        <a:bodyPr/>
        <a:lstStyle/>
        <a:p>
          <a:r>
            <a:rPr lang="en-US" b="0" i="0"/>
            <a:t>Forensic exam takes place- collecting DNA, uranalysis</a:t>
          </a:r>
          <a:endParaRPr lang="en-US"/>
        </a:p>
      </dgm:t>
    </dgm:pt>
    <dgm:pt modelId="{FE32512C-D9E4-45D4-98D0-452AD91F5DC6}" type="parTrans" cxnId="{D95F2076-6F76-47BE-A92C-60B1BB8B228A}">
      <dgm:prSet/>
      <dgm:spPr/>
      <dgm:t>
        <a:bodyPr/>
        <a:lstStyle/>
        <a:p>
          <a:endParaRPr lang="en-US"/>
        </a:p>
      </dgm:t>
    </dgm:pt>
    <dgm:pt modelId="{C7F57103-DE6B-420C-8B37-7BE564A8DFE7}" type="sibTrans" cxnId="{D95F2076-6F76-47BE-A92C-60B1BB8B228A}">
      <dgm:prSet/>
      <dgm:spPr/>
      <dgm:t>
        <a:bodyPr/>
        <a:lstStyle/>
        <a:p>
          <a:endParaRPr lang="en-US"/>
        </a:p>
      </dgm:t>
    </dgm:pt>
    <dgm:pt modelId="{723428F8-68D9-4734-8292-0E0F24A27BEA}">
      <dgm:prSet/>
      <dgm:spPr/>
      <dgm:t>
        <a:bodyPr/>
        <a:lstStyle/>
        <a:p>
          <a:r>
            <a:rPr lang="en-US" b="0" i="0"/>
            <a:t>Survivor may get medicine for STDs</a:t>
          </a:r>
          <a:endParaRPr lang="en-US"/>
        </a:p>
      </dgm:t>
    </dgm:pt>
    <dgm:pt modelId="{40C4DD4E-5F42-4022-ADE3-BEEA51B44FFC}" type="parTrans" cxnId="{DC64427C-FD0D-41E7-A9D4-27A2D41CCC37}">
      <dgm:prSet/>
      <dgm:spPr/>
      <dgm:t>
        <a:bodyPr/>
        <a:lstStyle/>
        <a:p>
          <a:endParaRPr lang="en-US"/>
        </a:p>
      </dgm:t>
    </dgm:pt>
    <dgm:pt modelId="{B7717232-52BD-42E9-9086-10F482146436}" type="sibTrans" cxnId="{DC64427C-FD0D-41E7-A9D4-27A2D41CCC37}">
      <dgm:prSet/>
      <dgm:spPr/>
      <dgm:t>
        <a:bodyPr/>
        <a:lstStyle/>
        <a:p>
          <a:endParaRPr lang="en-US"/>
        </a:p>
      </dgm:t>
    </dgm:pt>
    <dgm:pt modelId="{68FCF92D-5388-4AAA-A804-CA509D1D8802}">
      <dgm:prSet/>
      <dgm:spPr/>
      <dgm:t>
        <a:bodyPr/>
        <a:lstStyle/>
        <a:p>
          <a:r>
            <a:rPr lang="en-US" b="0" i="0"/>
            <a:t>Hospital staff medically clears survivor</a:t>
          </a:r>
          <a:endParaRPr lang="en-US"/>
        </a:p>
      </dgm:t>
    </dgm:pt>
    <dgm:pt modelId="{C6CF7A48-5C46-4292-A6DB-BE9224656FC8}" type="parTrans" cxnId="{8DBE2B35-79B2-4D2E-A098-1C0F07AF42AE}">
      <dgm:prSet/>
      <dgm:spPr/>
      <dgm:t>
        <a:bodyPr/>
        <a:lstStyle/>
        <a:p>
          <a:endParaRPr lang="en-US"/>
        </a:p>
      </dgm:t>
    </dgm:pt>
    <dgm:pt modelId="{9EF45CBC-A60E-42A9-8C54-EF2F028B82EE}" type="sibTrans" cxnId="{8DBE2B35-79B2-4D2E-A098-1C0F07AF42AE}">
      <dgm:prSet/>
      <dgm:spPr/>
      <dgm:t>
        <a:bodyPr/>
        <a:lstStyle/>
        <a:p>
          <a:endParaRPr lang="en-US"/>
        </a:p>
      </dgm:t>
    </dgm:pt>
    <dgm:pt modelId="{FF972218-4EAF-4F18-8800-B8BE2A3540C8}" type="pres">
      <dgm:prSet presAssocID="{A3BC9281-7278-4D4E-84C4-684C6B207AE6}" presName="diagram" presStyleCnt="0">
        <dgm:presLayoutVars>
          <dgm:dir/>
          <dgm:resizeHandles val="exact"/>
        </dgm:presLayoutVars>
      </dgm:prSet>
      <dgm:spPr/>
    </dgm:pt>
    <dgm:pt modelId="{138D78C6-960E-46AD-ACF1-5FBEEB436CA3}" type="pres">
      <dgm:prSet presAssocID="{3E0D7D6F-9B4E-41AB-83AE-D4930DBF404C}" presName="node" presStyleLbl="node1" presStyleIdx="0" presStyleCnt="6">
        <dgm:presLayoutVars>
          <dgm:bulletEnabled val="1"/>
        </dgm:presLayoutVars>
      </dgm:prSet>
      <dgm:spPr/>
    </dgm:pt>
    <dgm:pt modelId="{EDB19486-D55B-4D9D-B0BD-23C2CE1D777C}" type="pres">
      <dgm:prSet presAssocID="{500A504B-1898-4C00-834A-568873E7E92F}" presName="sibTrans" presStyleCnt="0"/>
      <dgm:spPr/>
    </dgm:pt>
    <dgm:pt modelId="{37793887-AAB5-4085-856D-7DE3D26BC800}" type="pres">
      <dgm:prSet presAssocID="{675F7E7C-E6FE-4B3E-9893-DA2C638D0CD7}" presName="node" presStyleLbl="node1" presStyleIdx="1" presStyleCnt="6">
        <dgm:presLayoutVars>
          <dgm:bulletEnabled val="1"/>
        </dgm:presLayoutVars>
      </dgm:prSet>
      <dgm:spPr/>
    </dgm:pt>
    <dgm:pt modelId="{30971481-B199-44AB-969B-D58C24DF060A}" type="pres">
      <dgm:prSet presAssocID="{359A1D77-1D29-4D33-B42C-B78E727B3D46}" presName="sibTrans" presStyleCnt="0"/>
      <dgm:spPr/>
    </dgm:pt>
    <dgm:pt modelId="{9C4ED05A-536A-4B99-BEA6-F118B32EE298}" type="pres">
      <dgm:prSet presAssocID="{461F3ECA-E637-4303-8B4F-55F3459369E8}" presName="node" presStyleLbl="node1" presStyleIdx="2" presStyleCnt="6">
        <dgm:presLayoutVars>
          <dgm:bulletEnabled val="1"/>
        </dgm:presLayoutVars>
      </dgm:prSet>
      <dgm:spPr/>
    </dgm:pt>
    <dgm:pt modelId="{64A21AFB-73B8-48AB-B3EC-A267163C3E2A}" type="pres">
      <dgm:prSet presAssocID="{B45284D1-7F00-4F15-813C-8247EA05AA9E}" presName="sibTrans" presStyleCnt="0"/>
      <dgm:spPr/>
    </dgm:pt>
    <dgm:pt modelId="{693A30DC-905D-41C1-99DB-30A345899817}" type="pres">
      <dgm:prSet presAssocID="{4816F157-8C44-4D59-9356-C824F3BF129A}" presName="node" presStyleLbl="node1" presStyleIdx="3" presStyleCnt="6">
        <dgm:presLayoutVars>
          <dgm:bulletEnabled val="1"/>
        </dgm:presLayoutVars>
      </dgm:prSet>
      <dgm:spPr/>
    </dgm:pt>
    <dgm:pt modelId="{DB2528C0-4FD6-4629-93B8-E37852741305}" type="pres">
      <dgm:prSet presAssocID="{C7F57103-DE6B-420C-8B37-7BE564A8DFE7}" presName="sibTrans" presStyleCnt="0"/>
      <dgm:spPr/>
    </dgm:pt>
    <dgm:pt modelId="{2797986F-2C29-48AD-9753-2B48E05F5989}" type="pres">
      <dgm:prSet presAssocID="{723428F8-68D9-4734-8292-0E0F24A27BEA}" presName="node" presStyleLbl="node1" presStyleIdx="4" presStyleCnt="6">
        <dgm:presLayoutVars>
          <dgm:bulletEnabled val="1"/>
        </dgm:presLayoutVars>
      </dgm:prSet>
      <dgm:spPr/>
    </dgm:pt>
    <dgm:pt modelId="{0D5B95F7-0D6A-4D0D-8A64-06DDC734A2AC}" type="pres">
      <dgm:prSet presAssocID="{B7717232-52BD-42E9-9086-10F482146436}" presName="sibTrans" presStyleCnt="0"/>
      <dgm:spPr/>
    </dgm:pt>
    <dgm:pt modelId="{52CA7F5E-CBC4-404F-BC50-971686E3E4C5}" type="pres">
      <dgm:prSet presAssocID="{68FCF92D-5388-4AAA-A804-CA509D1D8802}" presName="node" presStyleLbl="node1" presStyleIdx="5" presStyleCnt="6">
        <dgm:presLayoutVars>
          <dgm:bulletEnabled val="1"/>
        </dgm:presLayoutVars>
      </dgm:prSet>
      <dgm:spPr/>
    </dgm:pt>
  </dgm:ptLst>
  <dgm:cxnLst>
    <dgm:cxn modelId="{6172162E-0B40-48C6-A754-1FDEBE951D37}" srcId="{A3BC9281-7278-4D4E-84C4-684C6B207AE6}" destId="{461F3ECA-E637-4303-8B4F-55F3459369E8}" srcOrd="2" destOrd="0" parTransId="{20269E45-62DC-491B-A2C5-8BA1200C50E9}" sibTransId="{B45284D1-7F00-4F15-813C-8247EA05AA9E}"/>
    <dgm:cxn modelId="{8DBE2B35-79B2-4D2E-A098-1C0F07AF42AE}" srcId="{A3BC9281-7278-4D4E-84C4-684C6B207AE6}" destId="{68FCF92D-5388-4AAA-A804-CA509D1D8802}" srcOrd="5" destOrd="0" parTransId="{C6CF7A48-5C46-4292-A6DB-BE9224656FC8}" sibTransId="{9EF45CBC-A60E-42A9-8C54-EF2F028B82EE}"/>
    <dgm:cxn modelId="{AFBDE53A-D4AE-4363-8BDE-29FD47F3EE3C}" type="presOf" srcId="{461F3ECA-E637-4303-8B4F-55F3459369E8}" destId="{9C4ED05A-536A-4B99-BEA6-F118B32EE298}" srcOrd="0" destOrd="0" presId="urn:microsoft.com/office/officeart/2005/8/layout/default"/>
    <dgm:cxn modelId="{FCA5E540-C08D-404D-A379-FEE4D6A7D6A2}" type="presOf" srcId="{4816F157-8C44-4D59-9356-C824F3BF129A}" destId="{693A30DC-905D-41C1-99DB-30A345899817}" srcOrd="0" destOrd="0" presId="urn:microsoft.com/office/officeart/2005/8/layout/default"/>
    <dgm:cxn modelId="{A8A84375-DA2C-485C-A2B6-1E9A2D0C5469}" type="presOf" srcId="{723428F8-68D9-4734-8292-0E0F24A27BEA}" destId="{2797986F-2C29-48AD-9753-2B48E05F5989}" srcOrd="0" destOrd="0" presId="urn:microsoft.com/office/officeart/2005/8/layout/default"/>
    <dgm:cxn modelId="{D95F2076-6F76-47BE-A92C-60B1BB8B228A}" srcId="{A3BC9281-7278-4D4E-84C4-684C6B207AE6}" destId="{4816F157-8C44-4D59-9356-C824F3BF129A}" srcOrd="3" destOrd="0" parTransId="{FE32512C-D9E4-45D4-98D0-452AD91F5DC6}" sibTransId="{C7F57103-DE6B-420C-8B37-7BE564A8DFE7}"/>
    <dgm:cxn modelId="{DC64427C-FD0D-41E7-A9D4-27A2D41CCC37}" srcId="{A3BC9281-7278-4D4E-84C4-684C6B207AE6}" destId="{723428F8-68D9-4734-8292-0E0F24A27BEA}" srcOrd="4" destOrd="0" parTransId="{40C4DD4E-5F42-4022-ADE3-BEEA51B44FFC}" sibTransId="{B7717232-52BD-42E9-9086-10F482146436}"/>
    <dgm:cxn modelId="{3BE61598-63AC-48E2-8532-05BBF884A2E3}" srcId="{A3BC9281-7278-4D4E-84C4-684C6B207AE6}" destId="{3E0D7D6F-9B4E-41AB-83AE-D4930DBF404C}" srcOrd="0" destOrd="0" parTransId="{7555065D-2EF2-4494-81CF-C85AE3D3473A}" sibTransId="{500A504B-1898-4C00-834A-568873E7E92F}"/>
    <dgm:cxn modelId="{44BE2AAF-F77A-49FD-BD2A-3103207DC98F}" type="presOf" srcId="{3E0D7D6F-9B4E-41AB-83AE-D4930DBF404C}" destId="{138D78C6-960E-46AD-ACF1-5FBEEB436CA3}" srcOrd="0" destOrd="0" presId="urn:microsoft.com/office/officeart/2005/8/layout/default"/>
    <dgm:cxn modelId="{828820B0-3146-4947-907D-E20445E92469}" type="presOf" srcId="{675F7E7C-E6FE-4B3E-9893-DA2C638D0CD7}" destId="{37793887-AAB5-4085-856D-7DE3D26BC800}" srcOrd="0" destOrd="0" presId="urn:microsoft.com/office/officeart/2005/8/layout/default"/>
    <dgm:cxn modelId="{8E048AC9-87C6-4126-ABC6-B00685F5F917}" type="presOf" srcId="{A3BC9281-7278-4D4E-84C4-684C6B207AE6}" destId="{FF972218-4EAF-4F18-8800-B8BE2A3540C8}" srcOrd="0" destOrd="0" presId="urn:microsoft.com/office/officeart/2005/8/layout/default"/>
    <dgm:cxn modelId="{CFD5BBDA-7AC7-42C2-9BA0-578854B80D4C}" srcId="{A3BC9281-7278-4D4E-84C4-684C6B207AE6}" destId="{675F7E7C-E6FE-4B3E-9893-DA2C638D0CD7}" srcOrd="1" destOrd="0" parTransId="{2A1D26E7-9400-4BA3-995A-6ADEE522FAF4}" sibTransId="{359A1D77-1D29-4D33-B42C-B78E727B3D46}"/>
    <dgm:cxn modelId="{D5D2A0F4-C43F-431F-98AE-843EDE65C23E}" type="presOf" srcId="{68FCF92D-5388-4AAA-A804-CA509D1D8802}" destId="{52CA7F5E-CBC4-404F-BC50-971686E3E4C5}" srcOrd="0" destOrd="0" presId="urn:microsoft.com/office/officeart/2005/8/layout/default"/>
    <dgm:cxn modelId="{77ACEF5F-E183-48EF-94E5-17446CCD5DCC}" type="presParOf" srcId="{FF972218-4EAF-4F18-8800-B8BE2A3540C8}" destId="{138D78C6-960E-46AD-ACF1-5FBEEB436CA3}" srcOrd="0" destOrd="0" presId="urn:microsoft.com/office/officeart/2005/8/layout/default"/>
    <dgm:cxn modelId="{296F0B9A-E4ED-4781-B2A9-DBEF0170D2FD}" type="presParOf" srcId="{FF972218-4EAF-4F18-8800-B8BE2A3540C8}" destId="{EDB19486-D55B-4D9D-B0BD-23C2CE1D777C}" srcOrd="1" destOrd="0" presId="urn:microsoft.com/office/officeart/2005/8/layout/default"/>
    <dgm:cxn modelId="{5028B013-D291-4AC8-96DC-D090C86BBB54}" type="presParOf" srcId="{FF972218-4EAF-4F18-8800-B8BE2A3540C8}" destId="{37793887-AAB5-4085-856D-7DE3D26BC800}" srcOrd="2" destOrd="0" presId="urn:microsoft.com/office/officeart/2005/8/layout/default"/>
    <dgm:cxn modelId="{E4CDCBBC-8D45-4D83-8F07-451D64BFB98D}" type="presParOf" srcId="{FF972218-4EAF-4F18-8800-B8BE2A3540C8}" destId="{30971481-B199-44AB-969B-D58C24DF060A}" srcOrd="3" destOrd="0" presId="urn:microsoft.com/office/officeart/2005/8/layout/default"/>
    <dgm:cxn modelId="{4C7C22D6-63E9-4B79-8602-F7C24E3CBFF0}" type="presParOf" srcId="{FF972218-4EAF-4F18-8800-B8BE2A3540C8}" destId="{9C4ED05A-536A-4B99-BEA6-F118B32EE298}" srcOrd="4" destOrd="0" presId="urn:microsoft.com/office/officeart/2005/8/layout/default"/>
    <dgm:cxn modelId="{B9328606-4B57-4296-8D92-CC842D297C83}" type="presParOf" srcId="{FF972218-4EAF-4F18-8800-B8BE2A3540C8}" destId="{64A21AFB-73B8-48AB-B3EC-A267163C3E2A}" srcOrd="5" destOrd="0" presId="urn:microsoft.com/office/officeart/2005/8/layout/default"/>
    <dgm:cxn modelId="{BC3A894B-B1EE-4B3E-A5BA-2447FF895E3A}" type="presParOf" srcId="{FF972218-4EAF-4F18-8800-B8BE2A3540C8}" destId="{693A30DC-905D-41C1-99DB-30A345899817}" srcOrd="6" destOrd="0" presId="urn:microsoft.com/office/officeart/2005/8/layout/default"/>
    <dgm:cxn modelId="{6959AB44-3FF6-45DB-8040-7B3FEE213932}" type="presParOf" srcId="{FF972218-4EAF-4F18-8800-B8BE2A3540C8}" destId="{DB2528C0-4FD6-4629-93B8-E37852741305}" srcOrd="7" destOrd="0" presId="urn:microsoft.com/office/officeart/2005/8/layout/default"/>
    <dgm:cxn modelId="{CBA6CB17-EA52-4706-9644-B519F1A93B30}" type="presParOf" srcId="{FF972218-4EAF-4F18-8800-B8BE2A3540C8}" destId="{2797986F-2C29-48AD-9753-2B48E05F5989}" srcOrd="8" destOrd="0" presId="urn:microsoft.com/office/officeart/2005/8/layout/default"/>
    <dgm:cxn modelId="{515FA185-4AAF-4D13-BD89-E5A37594482E}" type="presParOf" srcId="{FF972218-4EAF-4F18-8800-B8BE2A3540C8}" destId="{0D5B95F7-0D6A-4D0D-8A64-06DDC734A2AC}" srcOrd="9" destOrd="0" presId="urn:microsoft.com/office/officeart/2005/8/layout/default"/>
    <dgm:cxn modelId="{AB43CC2F-2137-4201-AD91-7CED4BFD0E52}" type="presParOf" srcId="{FF972218-4EAF-4F18-8800-B8BE2A3540C8}" destId="{52CA7F5E-CBC4-404F-BC50-971686E3E4C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8AFA92-CFFC-428C-9A73-22D42AEC02EA}" type="doc">
      <dgm:prSet loTypeId="urn:microsoft.com/office/officeart/2005/8/layout/default" loCatId="list" qsTypeId="urn:microsoft.com/office/officeart/2005/8/quickstyle/simple1#100" qsCatId="simple" csTypeId="urn:microsoft.com/office/officeart/2005/8/colors/accent2_2#90" csCatId="accent2"/>
      <dgm:spPr/>
      <dgm:t>
        <a:bodyPr/>
        <a:lstStyle/>
        <a:p>
          <a:endParaRPr lang="en-US"/>
        </a:p>
      </dgm:t>
    </dgm:pt>
    <dgm:pt modelId="{5FDC6FBA-45B6-4EA8-AB98-BFE0BC4AD7B2}">
      <dgm:prSet/>
      <dgm:spPr/>
      <dgm:t>
        <a:bodyPr/>
        <a:lstStyle/>
        <a:p>
          <a:r>
            <a:rPr lang="en-US"/>
            <a:t>SUP reaches out to offer services within 72 hours</a:t>
          </a:r>
        </a:p>
      </dgm:t>
    </dgm:pt>
    <dgm:pt modelId="{3CED00B4-511C-46A2-B7B9-B32694C2B167}" type="parTrans" cxnId="{71872AAA-A4EE-4F18-AFD3-E11863E1792F}">
      <dgm:prSet/>
      <dgm:spPr/>
      <dgm:t>
        <a:bodyPr/>
        <a:lstStyle/>
        <a:p>
          <a:endParaRPr lang="en-US"/>
        </a:p>
      </dgm:t>
    </dgm:pt>
    <dgm:pt modelId="{B396F36A-A814-4BCD-9C5B-45B3D9E94BE6}" type="sibTrans" cxnId="{71872AAA-A4EE-4F18-AFD3-E11863E1792F}">
      <dgm:prSet/>
      <dgm:spPr/>
      <dgm:t>
        <a:bodyPr/>
        <a:lstStyle/>
        <a:p>
          <a:endParaRPr lang="en-US"/>
        </a:p>
      </dgm:t>
    </dgm:pt>
    <dgm:pt modelId="{9777FF86-62C6-4174-ACE2-1FC375C07A51}">
      <dgm:prSet/>
      <dgm:spPr/>
      <dgm:t>
        <a:bodyPr/>
        <a:lstStyle/>
        <a:p>
          <a:r>
            <a:rPr lang="en-US"/>
            <a:t>Detective will be assigned to the case, usually within 2 weeks (May reach out for a Pre Text phone call)</a:t>
          </a:r>
        </a:p>
      </dgm:t>
    </dgm:pt>
    <dgm:pt modelId="{39377B5C-AF6A-4490-869D-66CA727FA48F}" type="parTrans" cxnId="{0EB23C01-D783-441B-9169-84870A5D3467}">
      <dgm:prSet/>
      <dgm:spPr/>
      <dgm:t>
        <a:bodyPr/>
        <a:lstStyle/>
        <a:p>
          <a:endParaRPr lang="en-US"/>
        </a:p>
      </dgm:t>
    </dgm:pt>
    <dgm:pt modelId="{D07F9387-72C9-4938-8876-1D77C41388C0}" type="sibTrans" cxnId="{0EB23C01-D783-441B-9169-84870A5D3467}">
      <dgm:prSet/>
      <dgm:spPr/>
      <dgm:t>
        <a:bodyPr/>
        <a:lstStyle/>
        <a:p>
          <a:endParaRPr lang="en-US"/>
        </a:p>
      </dgm:t>
    </dgm:pt>
    <dgm:pt modelId="{8E5DBE11-EB97-4561-8ADD-5586C5B089FA}">
      <dgm:prSet/>
      <dgm:spPr/>
      <dgm:t>
        <a:bodyPr/>
        <a:lstStyle/>
        <a:p>
          <a:r>
            <a:rPr lang="en-US"/>
            <a:t>LE may go silent as the investigation proceeds- expect 6-8 weeks for DNA to come back if not longer</a:t>
          </a:r>
        </a:p>
      </dgm:t>
    </dgm:pt>
    <dgm:pt modelId="{06DD5350-19C0-46AE-83B4-F5DB7AED6CAA}" type="parTrans" cxnId="{5B8D584A-E2BD-4254-A838-BAF25C91B0DB}">
      <dgm:prSet/>
      <dgm:spPr/>
      <dgm:t>
        <a:bodyPr/>
        <a:lstStyle/>
        <a:p>
          <a:endParaRPr lang="en-US"/>
        </a:p>
      </dgm:t>
    </dgm:pt>
    <dgm:pt modelId="{B4BDBBD2-BD84-4BEB-BEFB-718E9DE13832}" type="sibTrans" cxnId="{5B8D584A-E2BD-4254-A838-BAF25C91B0DB}">
      <dgm:prSet/>
      <dgm:spPr/>
      <dgm:t>
        <a:bodyPr/>
        <a:lstStyle/>
        <a:p>
          <a:endParaRPr lang="en-US"/>
        </a:p>
      </dgm:t>
    </dgm:pt>
    <dgm:pt modelId="{7FB2FD54-32C9-4F1C-BDA1-B93762F1CED3}">
      <dgm:prSet/>
      <dgm:spPr/>
      <dgm:t>
        <a:bodyPr/>
        <a:lstStyle/>
        <a:p>
          <a:r>
            <a:rPr lang="en-US"/>
            <a:t>DA will make decision whether there is enough evidence to prosecute</a:t>
          </a:r>
        </a:p>
      </dgm:t>
    </dgm:pt>
    <dgm:pt modelId="{CA9F2C53-0294-42AB-8808-2A07C901370A}" type="parTrans" cxnId="{86671D71-9923-4756-A22A-849E1A40BE6D}">
      <dgm:prSet/>
      <dgm:spPr/>
      <dgm:t>
        <a:bodyPr/>
        <a:lstStyle/>
        <a:p>
          <a:endParaRPr lang="en-US"/>
        </a:p>
      </dgm:t>
    </dgm:pt>
    <dgm:pt modelId="{4697F36E-5C11-46E9-B572-7554822A04EF}" type="sibTrans" cxnId="{86671D71-9923-4756-A22A-849E1A40BE6D}">
      <dgm:prSet/>
      <dgm:spPr/>
      <dgm:t>
        <a:bodyPr/>
        <a:lstStyle/>
        <a:p>
          <a:endParaRPr lang="en-US"/>
        </a:p>
      </dgm:t>
    </dgm:pt>
    <dgm:pt modelId="{5E9D1C65-71DB-4526-88CC-9D2A2EC2A0E0}" type="pres">
      <dgm:prSet presAssocID="{C28AFA92-CFFC-428C-9A73-22D42AEC02EA}" presName="diagram" presStyleCnt="0">
        <dgm:presLayoutVars>
          <dgm:dir/>
          <dgm:resizeHandles val="exact"/>
        </dgm:presLayoutVars>
      </dgm:prSet>
      <dgm:spPr/>
    </dgm:pt>
    <dgm:pt modelId="{3E14A7AA-020A-447E-80FF-22F372F34082}" type="pres">
      <dgm:prSet presAssocID="{5FDC6FBA-45B6-4EA8-AB98-BFE0BC4AD7B2}" presName="node" presStyleLbl="node1" presStyleIdx="0" presStyleCnt="4">
        <dgm:presLayoutVars>
          <dgm:bulletEnabled val="1"/>
        </dgm:presLayoutVars>
      </dgm:prSet>
      <dgm:spPr/>
    </dgm:pt>
    <dgm:pt modelId="{CD4B7519-D87D-4752-A020-86958D15071F}" type="pres">
      <dgm:prSet presAssocID="{B396F36A-A814-4BCD-9C5B-45B3D9E94BE6}" presName="sibTrans" presStyleCnt="0"/>
      <dgm:spPr/>
    </dgm:pt>
    <dgm:pt modelId="{B327FB9F-6663-4E54-887A-0CF7836AF548}" type="pres">
      <dgm:prSet presAssocID="{9777FF86-62C6-4174-ACE2-1FC375C07A51}" presName="node" presStyleLbl="node1" presStyleIdx="1" presStyleCnt="4">
        <dgm:presLayoutVars>
          <dgm:bulletEnabled val="1"/>
        </dgm:presLayoutVars>
      </dgm:prSet>
      <dgm:spPr/>
    </dgm:pt>
    <dgm:pt modelId="{201E2388-A821-46DE-8107-6BC02D6EB9A0}" type="pres">
      <dgm:prSet presAssocID="{D07F9387-72C9-4938-8876-1D77C41388C0}" presName="sibTrans" presStyleCnt="0"/>
      <dgm:spPr/>
    </dgm:pt>
    <dgm:pt modelId="{8CF8043B-B06C-4486-8FFB-DA4CFF146AAC}" type="pres">
      <dgm:prSet presAssocID="{8E5DBE11-EB97-4561-8ADD-5586C5B089FA}" presName="node" presStyleLbl="node1" presStyleIdx="2" presStyleCnt="4">
        <dgm:presLayoutVars>
          <dgm:bulletEnabled val="1"/>
        </dgm:presLayoutVars>
      </dgm:prSet>
      <dgm:spPr/>
    </dgm:pt>
    <dgm:pt modelId="{4B56DC45-42F4-4460-BEC6-3121E7802B6C}" type="pres">
      <dgm:prSet presAssocID="{B4BDBBD2-BD84-4BEB-BEFB-718E9DE13832}" presName="sibTrans" presStyleCnt="0"/>
      <dgm:spPr/>
    </dgm:pt>
    <dgm:pt modelId="{A60843A6-8956-4172-9D9B-A2D5B75F7C3F}" type="pres">
      <dgm:prSet presAssocID="{7FB2FD54-32C9-4F1C-BDA1-B93762F1CED3}" presName="node" presStyleLbl="node1" presStyleIdx="3" presStyleCnt="4">
        <dgm:presLayoutVars>
          <dgm:bulletEnabled val="1"/>
        </dgm:presLayoutVars>
      </dgm:prSet>
      <dgm:spPr/>
    </dgm:pt>
  </dgm:ptLst>
  <dgm:cxnLst>
    <dgm:cxn modelId="{0EB23C01-D783-441B-9169-84870A5D3467}" srcId="{C28AFA92-CFFC-428C-9A73-22D42AEC02EA}" destId="{9777FF86-62C6-4174-ACE2-1FC375C07A51}" srcOrd="1" destOrd="0" parTransId="{39377B5C-AF6A-4490-869D-66CA727FA48F}" sibTransId="{D07F9387-72C9-4938-8876-1D77C41388C0}"/>
    <dgm:cxn modelId="{040F8421-FC0A-431B-A482-D32469B904EC}" type="presOf" srcId="{7FB2FD54-32C9-4F1C-BDA1-B93762F1CED3}" destId="{A60843A6-8956-4172-9D9B-A2D5B75F7C3F}" srcOrd="0" destOrd="0" presId="urn:microsoft.com/office/officeart/2005/8/layout/default"/>
    <dgm:cxn modelId="{7CDA953A-0146-4507-B818-64DF04F856BD}" type="presOf" srcId="{8E5DBE11-EB97-4561-8ADD-5586C5B089FA}" destId="{8CF8043B-B06C-4486-8FFB-DA4CFF146AAC}" srcOrd="0" destOrd="0" presId="urn:microsoft.com/office/officeart/2005/8/layout/default"/>
    <dgm:cxn modelId="{5B8D584A-E2BD-4254-A838-BAF25C91B0DB}" srcId="{C28AFA92-CFFC-428C-9A73-22D42AEC02EA}" destId="{8E5DBE11-EB97-4561-8ADD-5586C5B089FA}" srcOrd="2" destOrd="0" parTransId="{06DD5350-19C0-46AE-83B4-F5DB7AED6CAA}" sibTransId="{B4BDBBD2-BD84-4BEB-BEFB-718E9DE13832}"/>
    <dgm:cxn modelId="{64EA026F-1C16-4F3C-B6AE-A7608684192A}" type="presOf" srcId="{5FDC6FBA-45B6-4EA8-AB98-BFE0BC4AD7B2}" destId="{3E14A7AA-020A-447E-80FF-22F372F34082}" srcOrd="0" destOrd="0" presId="urn:microsoft.com/office/officeart/2005/8/layout/default"/>
    <dgm:cxn modelId="{86671D71-9923-4756-A22A-849E1A40BE6D}" srcId="{C28AFA92-CFFC-428C-9A73-22D42AEC02EA}" destId="{7FB2FD54-32C9-4F1C-BDA1-B93762F1CED3}" srcOrd="3" destOrd="0" parTransId="{CA9F2C53-0294-42AB-8808-2A07C901370A}" sibTransId="{4697F36E-5C11-46E9-B572-7554822A04EF}"/>
    <dgm:cxn modelId="{71872AAA-A4EE-4F18-AFD3-E11863E1792F}" srcId="{C28AFA92-CFFC-428C-9A73-22D42AEC02EA}" destId="{5FDC6FBA-45B6-4EA8-AB98-BFE0BC4AD7B2}" srcOrd="0" destOrd="0" parTransId="{3CED00B4-511C-46A2-B7B9-B32694C2B167}" sibTransId="{B396F36A-A814-4BCD-9C5B-45B3D9E94BE6}"/>
    <dgm:cxn modelId="{B92976DB-166F-407D-8F56-4CA0FD820113}" type="presOf" srcId="{C28AFA92-CFFC-428C-9A73-22D42AEC02EA}" destId="{5E9D1C65-71DB-4526-88CC-9D2A2EC2A0E0}" srcOrd="0" destOrd="0" presId="urn:microsoft.com/office/officeart/2005/8/layout/default"/>
    <dgm:cxn modelId="{97CE40F2-FE13-40E7-894B-F885C91298A9}" type="presOf" srcId="{9777FF86-62C6-4174-ACE2-1FC375C07A51}" destId="{B327FB9F-6663-4E54-887A-0CF7836AF548}" srcOrd="0" destOrd="0" presId="urn:microsoft.com/office/officeart/2005/8/layout/default"/>
    <dgm:cxn modelId="{75550234-BFF2-4A3F-A73B-6ED73F29573D}" type="presParOf" srcId="{5E9D1C65-71DB-4526-88CC-9D2A2EC2A0E0}" destId="{3E14A7AA-020A-447E-80FF-22F372F34082}" srcOrd="0" destOrd="0" presId="urn:microsoft.com/office/officeart/2005/8/layout/default"/>
    <dgm:cxn modelId="{446B41EC-006D-4DC3-85AD-EC5665E75758}" type="presParOf" srcId="{5E9D1C65-71DB-4526-88CC-9D2A2EC2A0E0}" destId="{CD4B7519-D87D-4752-A020-86958D15071F}" srcOrd="1" destOrd="0" presId="urn:microsoft.com/office/officeart/2005/8/layout/default"/>
    <dgm:cxn modelId="{533C9E9F-93F0-4089-9A94-16EB68B5FB18}" type="presParOf" srcId="{5E9D1C65-71DB-4526-88CC-9D2A2EC2A0E0}" destId="{B327FB9F-6663-4E54-887A-0CF7836AF548}" srcOrd="2" destOrd="0" presId="urn:microsoft.com/office/officeart/2005/8/layout/default"/>
    <dgm:cxn modelId="{27964FAE-45CF-42E9-A1B7-AF029009B1CD}" type="presParOf" srcId="{5E9D1C65-71DB-4526-88CC-9D2A2EC2A0E0}" destId="{201E2388-A821-46DE-8107-6BC02D6EB9A0}" srcOrd="3" destOrd="0" presId="urn:microsoft.com/office/officeart/2005/8/layout/default"/>
    <dgm:cxn modelId="{E6983477-753E-4BEB-8B79-F2E559CDC9A8}" type="presParOf" srcId="{5E9D1C65-71DB-4526-88CC-9D2A2EC2A0E0}" destId="{8CF8043B-B06C-4486-8FFB-DA4CFF146AAC}" srcOrd="4" destOrd="0" presId="urn:microsoft.com/office/officeart/2005/8/layout/default"/>
    <dgm:cxn modelId="{4004517A-C63D-4722-91FF-E0A1B6324B36}" type="presParOf" srcId="{5E9D1C65-71DB-4526-88CC-9D2A2EC2A0E0}" destId="{4B56DC45-42F4-4460-BEC6-3121E7802B6C}" srcOrd="5" destOrd="0" presId="urn:microsoft.com/office/officeart/2005/8/layout/default"/>
    <dgm:cxn modelId="{24DB4B94-8AEB-40BB-B22B-9266B4B63AB5}" type="presParOf" srcId="{5E9D1C65-71DB-4526-88CC-9D2A2EC2A0E0}" destId="{A60843A6-8956-4172-9D9B-A2D5B75F7C3F}"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426F20-B525-4410-8D47-99F7D6A914B9}" type="doc">
      <dgm:prSet loTypeId="urn:microsoft.com/office/officeart/2005/8/layout/vList2" loCatId="list" qsTypeId="urn:microsoft.com/office/officeart/2005/8/quickstyle/simple4#27" qsCatId="simple" csTypeId="urn:microsoft.com/office/officeart/2005/8/colors/colorful2#1" csCatId="colorful"/>
      <dgm:spPr/>
      <dgm:t>
        <a:bodyPr/>
        <a:lstStyle/>
        <a:p>
          <a:endParaRPr lang="en-US"/>
        </a:p>
      </dgm:t>
    </dgm:pt>
    <dgm:pt modelId="{844DCBE2-1207-4C99-80F0-BCF03731513B}">
      <dgm:prSet/>
      <dgm:spPr/>
      <dgm:t>
        <a:bodyPr/>
        <a:lstStyle/>
        <a:p>
          <a:r>
            <a:rPr lang="en-US"/>
            <a:t>On March 15, 2022, President Joe Biden signed into law the Violence Against Women Act Reauthorization Act of 2022, bipartisan legislation passed by Congress as part of the Omnibus appropriations package. As a U.S. Senator, Biden wrote and championed the groundbreaking Violence Against Women Act (VAWA) landmark legislation that first passed in 1994.</a:t>
          </a:r>
        </a:p>
      </dgm:t>
    </dgm:pt>
    <dgm:pt modelId="{744AFCB5-7C33-4175-B92D-DA1D145C919D}" type="parTrans" cxnId="{41A72164-FFC9-4E2E-B6F0-487435F8464F}">
      <dgm:prSet/>
      <dgm:spPr/>
      <dgm:t>
        <a:bodyPr/>
        <a:lstStyle/>
        <a:p>
          <a:endParaRPr lang="en-US"/>
        </a:p>
      </dgm:t>
    </dgm:pt>
    <dgm:pt modelId="{62B92C5E-094B-4BD7-9FAA-11FC7A7493DB}" type="sibTrans" cxnId="{41A72164-FFC9-4E2E-B6F0-487435F8464F}">
      <dgm:prSet/>
      <dgm:spPr/>
      <dgm:t>
        <a:bodyPr/>
        <a:lstStyle/>
        <a:p>
          <a:endParaRPr lang="en-US"/>
        </a:p>
      </dgm:t>
    </dgm:pt>
    <dgm:pt modelId="{6F4C35D6-573D-4F7A-90DF-D68F89B79D09}">
      <dgm:prSet/>
      <dgm:spPr/>
      <dgm:t>
        <a:bodyPr/>
        <a:lstStyle/>
        <a:p>
          <a:r>
            <a:rPr lang="en-US"/>
            <a:t>Since 1994, VAWA has been reauthorized and strengthened three times: in 2000, 2005, and 2013. Although VAWA was slated to be reauthorized in 2019, that did not occur. </a:t>
          </a:r>
        </a:p>
      </dgm:t>
    </dgm:pt>
    <dgm:pt modelId="{2A68A37B-4048-4087-9FD0-206784A04A06}" type="parTrans" cxnId="{7F5BAA59-039B-41AB-AA93-B442C73431BB}">
      <dgm:prSet/>
      <dgm:spPr/>
      <dgm:t>
        <a:bodyPr/>
        <a:lstStyle/>
        <a:p>
          <a:endParaRPr lang="en-US"/>
        </a:p>
      </dgm:t>
    </dgm:pt>
    <dgm:pt modelId="{C7126F36-51D5-4795-B919-98771C9F503E}" type="sibTrans" cxnId="{7F5BAA59-039B-41AB-AA93-B442C73431BB}">
      <dgm:prSet/>
      <dgm:spPr/>
      <dgm:t>
        <a:bodyPr/>
        <a:lstStyle/>
        <a:p>
          <a:endParaRPr lang="en-US"/>
        </a:p>
      </dgm:t>
    </dgm:pt>
    <dgm:pt modelId="{A9AC5DC6-81CA-458F-AE91-08D5CE24FA91}">
      <dgm:prSet/>
      <dgm:spPr/>
      <dgm:t>
        <a:bodyPr/>
        <a:lstStyle/>
        <a:p>
          <a:r>
            <a:rPr lang="en-US"/>
            <a:t>While incidents of domestic violence and sexual assault have declined significantly since VAWA first took effect—and efforts to increase access to services, healing, and justice for survivors have improved with each iteration of VAWA—much work remains. </a:t>
          </a:r>
        </a:p>
      </dgm:t>
    </dgm:pt>
    <dgm:pt modelId="{3C4162FD-4EF7-4265-AAE0-D68B9C273BD2}" type="parTrans" cxnId="{50A18533-07EA-41F1-9BD1-421064D8F814}">
      <dgm:prSet/>
      <dgm:spPr/>
      <dgm:t>
        <a:bodyPr/>
        <a:lstStyle/>
        <a:p>
          <a:endParaRPr lang="en-US"/>
        </a:p>
      </dgm:t>
    </dgm:pt>
    <dgm:pt modelId="{8077D921-7CD1-47B6-A312-32A7A0EC8A79}" type="sibTrans" cxnId="{50A18533-07EA-41F1-9BD1-421064D8F814}">
      <dgm:prSet/>
      <dgm:spPr/>
      <dgm:t>
        <a:bodyPr/>
        <a:lstStyle/>
        <a:p>
          <a:endParaRPr lang="en-US"/>
        </a:p>
      </dgm:t>
    </dgm:pt>
    <dgm:pt modelId="{4BBF0ADE-F458-4331-9F35-A98E81040C30}" type="pres">
      <dgm:prSet presAssocID="{EB426F20-B525-4410-8D47-99F7D6A914B9}" presName="linear" presStyleCnt="0">
        <dgm:presLayoutVars>
          <dgm:animLvl val="lvl"/>
          <dgm:resizeHandles val="exact"/>
        </dgm:presLayoutVars>
      </dgm:prSet>
      <dgm:spPr/>
    </dgm:pt>
    <dgm:pt modelId="{0AFD8546-E4B4-42A3-B639-9EE6B5CD6B32}" type="pres">
      <dgm:prSet presAssocID="{844DCBE2-1207-4C99-80F0-BCF03731513B}" presName="parentText" presStyleLbl="node1" presStyleIdx="0" presStyleCnt="3">
        <dgm:presLayoutVars>
          <dgm:chMax val="0"/>
          <dgm:bulletEnabled val="1"/>
        </dgm:presLayoutVars>
      </dgm:prSet>
      <dgm:spPr/>
    </dgm:pt>
    <dgm:pt modelId="{8F096E1D-D84B-4EC6-9440-F33E6C90E0C1}" type="pres">
      <dgm:prSet presAssocID="{62B92C5E-094B-4BD7-9FAA-11FC7A7493DB}" presName="spacer" presStyleCnt="0"/>
      <dgm:spPr/>
    </dgm:pt>
    <dgm:pt modelId="{6B988BAF-F8EC-4452-98A4-C2476BB648DA}" type="pres">
      <dgm:prSet presAssocID="{6F4C35D6-573D-4F7A-90DF-D68F89B79D09}" presName="parentText" presStyleLbl="node1" presStyleIdx="1" presStyleCnt="3">
        <dgm:presLayoutVars>
          <dgm:chMax val="0"/>
          <dgm:bulletEnabled val="1"/>
        </dgm:presLayoutVars>
      </dgm:prSet>
      <dgm:spPr/>
    </dgm:pt>
    <dgm:pt modelId="{F4F50EC9-CB10-49A9-91D3-804BE5D1EBBF}" type="pres">
      <dgm:prSet presAssocID="{C7126F36-51D5-4795-B919-98771C9F503E}" presName="spacer" presStyleCnt="0"/>
      <dgm:spPr/>
    </dgm:pt>
    <dgm:pt modelId="{AD538415-B108-4D6A-9C01-A26C8B3AA2BD}" type="pres">
      <dgm:prSet presAssocID="{A9AC5DC6-81CA-458F-AE91-08D5CE24FA91}" presName="parentText" presStyleLbl="node1" presStyleIdx="2" presStyleCnt="3">
        <dgm:presLayoutVars>
          <dgm:chMax val="0"/>
          <dgm:bulletEnabled val="1"/>
        </dgm:presLayoutVars>
      </dgm:prSet>
      <dgm:spPr/>
    </dgm:pt>
  </dgm:ptLst>
  <dgm:cxnLst>
    <dgm:cxn modelId="{D0FFD904-CF7B-414D-9908-BF58E2396F2D}" type="presOf" srcId="{6F4C35D6-573D-4F7A-90DF-D68F89B79D09}" destId="{6B988BAF-F8EC-4452-98A4-C2476BB648DA}" srcOrd="0" destOrd="0" presId="urn:microsoft.com/office/officeart/2005/8/layout/vList2"/>
    <dgm:cxn modelId="{6BA1E013-63FD-4403-9C69-98AD97F54528}" type="presOf" srcId="{EB426F20-B525-4410-8D47-99F7D6A914B9}" destId="{4BBF0ADE-F458-4331-9F35-A98E81040C30}" srcOrd="0" destOrd="0" presId="urn:microsoft.com/office/officeart/2005/8/layout/vList2"/>
    <dgm:cxn modelId="{FA710B28-B42D-4AF3-92D7-14912F8E381E}" type="presOf" srcId="{A9AC5DC6-81CA-458F-AE91-08D5CE24FA91}" destId="{AD538415-B108-4D6A-9C01-A26C8B3AA2BD}" srcOrd="0" destOrd="0" presId="urn:microsoft.com/office/officeart/2005/8/layout/vList2"/>
    <dgm:cxn modelId="{50A18533-07EA-41F1-9BD1-421064D8F814}" srcId="{EB426F20-B525-4410-8D47-99F7D6A914B9}" destId="{A9AC5DC6-81CA-458F-AE91-08D5CE24FA91}" srcOrd="2" destOrd="0" parTransId="{3C4162FD-4EF7-4265-AAE0-D68B9C273BD2}" sibTransId="{8077D921-7CD1-47B6-A312-32A7A0EC8A79}"/>
    <dgm:cxn modelId="{41A72164-FFC9-4E2E-B6F0-487435F8464F}" srcId="{EB426F20-B525-4410-8D47-99F7D6A914B9}" destId="{844DCBE2-1207-4C99-80F0-BCF03731513B}" srcOrd="0" destOrd="0" parTransId="{744AFCB5-7C33-4175-B92D-DA1D145C919D}" sibTransId="{62B92C5E-094B-4BD7-9FAA-11FC7A7493DB}"/>
    <dgm:cxn modelId="{7F5BAA59-039B-41AB-AA93-B442C73431BB}" srcId="{EB426F20-B525-4410-8D47-99F7D6A914B9}" destId="{6F4C35D6-573D-4F7A-90DF-D68F89B79D09}" srcOrd="1" destOrd="0" parTransId="{2A68A37B-4048-4087-9FD0-206784A04A06}" sibTransId="{C7126F36-51D5-4795-B919-98771C9F503E}"/>
    <dgm:cxn modelId="{95E90EBA-88C5-4C42-820B-E3D489CA5666}" type="presOf" srcId="{844DCBE2-1207-4C99-80F0-BCF03731513B}" destId="{0AFD8546-E4B4-42A3-B639-9EE6B5CD6B32}" srcOrd="0" destOrd="0" presId="urn:microsoft.com/office/officeart/2005/8/layout/vList2"/>
    <dgm:cxn modelId="{83E75411-BEA4-4DEB-882F-074E36DA6183}" type="presParOf" srcId="{4BBF0ADE-F458-4331-9F35-A98E81040C30}" destId="{0AFD8546-E4B4-42A3-B639-9EE6B5CD6B32}" srcOrd="0" destOrd="0" presId="urn:microsoft.com/office/officeart/2005/8/layout/vList2"/>
    <dgm:cxn modelId="{E8684DE3-76EE-4EC8-B26D-EAA8C5B2DF8B}" type="presParOf" srcId="{4BBF0ADE-F458-4331-9F35-A98E81040C30}" destId="{8F096E1D-D84B-4EC6-9440-F33E6C90E0C1}" srcOrd="1" destOrd="0" presId="urn:microsoft.com/office/officeart/2005/8/layout/vList2"/>
    <dgm:cxn modelId="{8BB31D67-BB93-49E9-ADE9-FEC616E71D7B}" type="presParOf" srcId="{4BBF0ADE-F458-4331-9F35-A98E81040C30}" destId="{6B988BAF-F8EC-4452-98A4-C2476BB648DA}" srcOrd="2" destOrd="0" presId="urn:microsoft.com/office/officeart/2005/8/layout/vList2"/>
    <dgm:cxn modelId="{40701444-DD09-4861-996B-A2F99737ACFE}" type="presParOf" srcId="{4BBF0ADE-F458-4331-9F35-A98E81040C30}" destId="{F4F50EC9-CB10-49A9-91D3-804BE5D1EBBF}" srcOrd="3" destOrd="0" presId="urn:microsoft.com/office/officeart/2005/8/layout/vList2"/>
    <dgm:cxn modelId="{C9286CF6-568D-404C-8763-234E56770710}" type="presParOf" srcId="{4BBF0ADE-F458-4331-9F35-A98E81040C30}" destId="{AD538415-B108-4D6A-9C01-A26C8B3AA2B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B0C7F75-D469-411C-B1FD-B166C7895756}" type="doc">
      <dgm:prSet loTypeId="urn:microsoft.com/office/officeart/2005/8/layout/default" loCatId="list" qsTypeId="urn:microsoft.com/office/officeart/2005/8/quickstyle/simple1#104" qsCatId="simple" csTypeId="urn:microsoft.com/office/officeart/2005/8/colors/accent1_2#62" csCatId="accent1"/>
      <dgm:spPr/>
      <dgm:t>
        <a:bodyPr/>
        <a:lstStyle/>
        <a:p>
          <a:endParaRPr lang="en-US"/>
        </a:p>
      </dgm:t>
    </dgm:pt>
    <dgm:pt modelId="{3E46A7E1-9D2A-47AB-B7F7-1AC3B767282D}">
      <dgm:prSet custT="1"/>
      <dgm:spPr/>
      <dgm:t>
        <a:bodyPr/>
        <a:lstStyle/>
        <a:p>
          <a:r>
            <a:rPr lang="en-US" sz="2400" b="1" dirty="0">
              <a:solidFill>
                <a:schemeClr val="bg1"/>
              </a:solidFill>
            </a:rPr>
            <a:t>Reauthorizing all current VAWA grant programs until 2027</a:t>
          </a:r>
          <a:r>
            <a:rPr lang="en-US" sz="2400" dirty="0">
              <a:solidFill>
                <a:schemeClr val="bg1"/>
              </a:solidFill>
            </a:rPr>
            <a:t> and, in many cases, increasing authorization levels. </a:t>
          </a:r>
        </a:p>
      </dgm:t>
    </dgm:pt>
    <dgm:pt modelId="{A1A73457-98D5-4311-A18D-D467D46E75A7}" type="parTrans" cxnId="{ADD5D165-3135-4329-B23E-C98CCA40A27D}">
      <dgm:prSet/>
      <dgm:spPr/>
      <dgm:t>
        <a:bodyPr/>
        <a:lstStyle/>
        <a:p>
          <a:endParaRPr lang="en-US"/>
        </a:p>
      </dgm:t>
    </dgm:pt>
    <dgm:pt modelId="{2D19127C-B52C-4421-8A9B-5A151A4D4372}" type="sibTrans" cxnId="{ADD5D165-3135-4329-B23E-C98CCA40A27D}">
      <dgm:prSet/>
      <dgm:spPr/>
      <dgm:t>
        <a:bodyPr/>
        <a:lstStyle/>
        <a:p>
          <a:endParaRPr lang="en-US"/>
        </a:p>
      </dgm:t>
    </dgm:pt>
    <dgm:pt modelId="{6BEC5E41-8AFC-4A5E-97D1-502AC8C1F21A}">
      <dgm:prSet/>
      <dgm:spPr/>
      <dgm:t>
        <a:bodyPr/>
        <a:lstStyle/>
        <a:p>
          <a:r>
            <a:rPr lang="en-US" b="1" dirty="0">
              <a:solidFill>
                <a:schemeClr val="bg1"/>
              </a:solidFill>
            </a:rPr>
            <a:t>Expanding special criminal jurisdiction of Tribal courts to cover non-Native perpetrators</a:t>
          </a:r>
          <a:r>
            <a:rPr lang="en-US" dirty="0">
              <a:solidFill>
                <a:schemeClr val="bg1"/>
              </a:solidFill>
            </a:rPr>
            <a:t> of sexual assault, child abuse, stalking, sex trafficking, and assaults on tribal law enforcement officers on tribal lands; and supporting the development of a pilot project to enhance access to safety for survivors in Alaska Native villages.</a:t>
          </a:r>
        </a:p>
      </dgm:t>
    </dgm:pt>
    <dgm:pt modelId="{14F18B9D-AC72-4FA4-BC42-A59937792C7B}" type="parTrans" cxnId="{4B86805C-2766-47DA-919E-B5832CDF2995}">
      <dgm:prSet/>
      <dgm:spPr/>
      <dgm:t>
        <a:bodyPr/>
        <a:lstStyle/>
        <a:p>
          <a:endParaRPr lang="en-US"/>
        </a:p>
      </dgm:t>
    </dgm:pt>
    <dgm:pt modelId="{5DE4FD69-FC16-4E77-B5CC-94DC606C9F9B}" type="sibTrans" cxnId="{4B86805C-2766-47DA-919E-B5832CDF2995}">
      <dgm:prSet/>
      <dgm:spPr/>
      <dgm:t>
        <a:bodyPr/>
        <a:lstStyle/>
        <a:p>
          <a:endParaRPr lang="en-US"/>
        </a:p>
      </dgm:t>
    </dgm:pt>
    <dgm:pt modelId="{A9BBF242-8086-487D-BE4D-73BF1C297DE6}">
      <dgm:prSet/>
      <dgm:spPr/>
      <dgm:t>
        <a:bodyPr/>
        <a:lstStyle/>
        <a:p>
          <a:r>
            <a:rPr lang="en-US" b="1" dirty="0">
              <a:solidFill>
                <a:schemeClr val="bg1"/>
              </a:solidFill>
            </a:rPr>
            <a:t>Increasing services and support for survivors from underserved and marginalized communities</a:t>
          </a:r>
          <a:r>
            <a:rPr lang="en-US" dirty="0">
              <a:solidFill>
                <a:schemeClr val="bg1"/>
              </a:solidFill>
            </a:rPr>
            <a:t>—including for LGBTQ+ survivors, culturally specific services as well as services in rural communities.</a:t>
          </a:r>
        </a:p>
      </dgm:t>
    </dgm:pt>
    <dgm:pt modelId="{EAAFE931-F7CF-4A2D-AA35-197B93BE95F5}" type="parTrans" cxnId="{2C715110-B72E-4C26-8461-B5CC6BF09BC2}">
      <dgm:prSet/>
      <dgm:spPr/>
      <dgm:t>
        <a:bodyPr/>
        <a:lstStyle/>
        <a:p>
          <a:endParaRPr lang="en-US"/>
        </a:p>
      </dgm:t>
    </dgm:pt>
    <dgm:pt modelId="{CB9D098A-D790-445A-93C7-88B81BB4B46C}" type="sibTrans" cxnId="{2C715110-B72E-4C26-8461-B5CC6BF09BC2}">
      <dgm:prSet/>
      <dgm:spPr/>
      <dgm:t>
        <a:bodyPr/>
        <a:lstStyle/>
        <a:p>
          <a:endParaRPr lang="en-US"/>
        </a:p>
      </dgm:t>
    </dgm:pt>
    <dgm:pt modelId="{59C99734-FAFB-4C6D-BCCC-EA78B8AAFEAF}">
      <dgm:prSet/>
      <dgm:spPr/>
      <dgm:t>
        <a:bodyPr/>
        <a:lstStyle/>
        <a:p>
          <a:r>
            <a:rPr lang="en-US" b="1" dirty="0">
              <a:solidFill>
                <a:schemeClr val="bg1"/>
              </a:solidFill>
            </a:rPr>
            <a:t>Establishing a federal civil cause of action for individuals whose intimate visual images are disclosed without their consent.</a:t>
          </a:r>
          <a:endParaRPr lang="en-US" dirty="0">
            <a:solidFill>
              <a:schemeClr val="bg1"/>
            </a:solidFill>
          </a:endParaRPr>
        </a:p>
      </dgm:t>
    </dgm:pt>
    <dgm:pt modelId="{01EA5DC2-34BF-4E61-A71A-022AC924DDAA}" type="parTrans" cxnId="{F42FEC34-2A55-4E8E-8E38-CC1CCC7876D1}">
      <dgm:prSet/>
      <dgm:spPr/>
      <dgm:t>
        <a:bodyPr/>
        <a:lstStyle/>
        <a:p>
          <a:endParaRPr lang="en-US"/>
        </a:p>
      </dgm:t>
    </dgm:pt>
    <dgm:pt modelId="{333FF18F-9015-4702-B483-019B715CADE3}" type="sibTrans" cxnId="{F42FEC34-2A55-4E8E-8E38-CC1CCC7876D1}">
      <dgm:prSet/>
      <dgm:spPr/>
      <dgm:t>
        <a:bodyPr/>
        <a:lstStyle/>
        <a:p>
          <a:endParaRPr lang="en-US"/>
        </a:p>
      </dgm:t>
    </dgm:pt>
    <dgm:pt modelId="{6D2D9CDF-BDF3-4CE5-ABA3-F6C564F9F9DF}">
      <dgm:prSet/>
      <dgm:spPr/>
      <dgm:t>
        <a:bodyPr/>
        <a:lstStyle/>
        <a:p>
          <a:r>
            <a:rPr lang="en-US" b="1" dirty="0">
              <a:solidFill>
                <a:schemeClr val="bg1"/>
              </a:solidFill>
            </a:rPr>
            <a:t>The Keeping Children Safe From Family Violence Act (Kayden’s Law</a:t>
          </a:r>
          <a:r>
            <a:rPr lang="en-US" dirty="0">
              <a:solidFill>
                <a:schemeClr val="bg1"/>
              </a:solidFill>
            </a:rPr>
            <a:t>). Strengthens state courts' abilities to recognize and adjudicate domestic violence and child abuse allegations.</a:t>
          </a:r>
        </a:p>
      </dgm:t>
    </dgm:pt>
    <dgm:pt modelId="{74C5BA51-6D48-47C1-9655-559832C55854}" type="parTrans" cxnId="{47E56BBD-5C12-408A-B25B-2C42A07DD8CA}">
      <dgm:prSet/>
      <dgm:spPr/>
      <dgm:t>
        <a:bodyPr/>
        <a:lstStyle/>
        <a:p>
          <a:endParaRPr lang="en-US"/>
        </a:p>
      </dgm:t>
    </dgm:pt>
    <dgm:pt modelId="{1AFF1EAA-3ABF-4B91-A513-12D839DBC867}" type="sibTrans" cxnId="{47E56BBD-5C12-408A-B25B-2C42A07DD8CA}">
      <dgm:prSet/>
      <dgm:spPr/>
      <dgm:t>
        <a:bodyPr/>
        <a:lstStyle/>
        <a:p>
          <a:endParaRPr lang="en-US"/>
        </a:p>
      </dgm:t>
    </dgm:pt>
    <dgm:pt modelId="{C8226B53-237E-41FD-B1C2-E6A5CFAE2829}" type="pres">
      <dgm:prSet presAssocID="{2B0C7F75-D469-411C-B1FD-B166C7895756}" presName="diagram" presStyleCnt="0">
        <dgm:presLayoutVars>
          <dgm:dir/>
          <dgm:resizeHandles val="exact"/>
        </dgm:presLayoutVars>
      </dgm:prSet>
      <dgm:spPr/>
    </dgm:pt>
    <dgm:pt modelId="{1F9C3E82-56E0-49D0-A17C-6FF3EBB993A1}" type="pres">
      <dgm:prSet presAssocID="{3E46A7E1-9D2A-47AB-B7F7-1AC3B767282D}" presName="node" presStyleLbl="node1" presStyleIdx="0" presStyleCnt="5">
        <dgm:presLayoutVars>
          <dgm:bulletEnabled val="1"/>
        </dgm:presLayoutVars>
      </dgm:prSet>
      <dgm:spPr/>
    </dgm:pt>
    <dgm:pt modelId="{40A3509F-B44E-4FF0-B116-2790CD13E831}" type="pres">
      <dgm:prSet presAssocID="{2D19127C-B52C-4421-8A9B-5A151A4D4372}" presName="sibTrans" presStyleCnt="0"/>
      <dgm:spPr/>
    </dgm:pt>
    <dgm:pt modelId="{C32CF50A-DFA3-49DC-B400-AFF5F004C5CE}" type="pres">
      <dgm:prSet presAssocID="{6BEC5E41-8AFC-4A5E-97D1-502AC8C1F21A}" presName="node" presStyleLbl="node1" presStyleIdx="1" presStyleCnt="5">
        <dgm:presLayoutVars>
          <dgm:bulletEnabled val="1"/>
        </dgm:presLayoutVars>
      </dgm:prSet>
      <dgm:spPr/>
    </dgm:pt>
    <dgm:pt modelId="{C9C4042A-47FE-4E73-8E6C-556ECD0D52A0}" type="pres">
      <dgm:prSet presAssocID="{5DE4FD69-FC16-4E77-B5CC-94DC606C9F9B}" presName="sibTrans" presStyleCnt="0"/>
      <dgm:spPr/>
    </dgm:pt>
    <dgm:pt modelId="{0A63F016-CA2F-4666-9CE7-27B7A7396305}" type="pres">
      <dgm:prSet presAssocID="{A9BBF242-8086-487D-BE4D-73BF1C297DE6}" presName="node" presStyleLbl="node1" presStyleIdx="2" presStyleCnt="5">
        <dgm:presLayoutVars>
          <dgm:bulletEnabled val="1"/>
        </dgm:presLayoutVars>
      </dgm:prSet>
      <dgm:spPr/>
    </dgm:pt>
    <dgm:pt modelId="{A02E7B2C-615A-4162-800B-AE01B0FBE88C}" type="pres">
      <dgm:prSet presAssocID="{CB9D098A-D790-445A-93C7-88B81BB4B46C}" presName="sibTrans" presStyleCnt="0"/>
      <dgm:spPr/>
    </dgm:pt>
    <dgm:pt modelId="{02E7D7DD-7D20-4AE9-8B80-547064637FAB}" type="pres">
      <dgm:prSet presAssocID="{59C99734-FAFB-4C6D-BCCC-EA78B8AAFEAF}" presName="node" presStyleLbl="node1" presStyleIdx="3" presStyleCnt="5">
        <dgm:presLayoutVars>
          <dgm:bulletEnabled val="1"/>
        </dgm:presLayoutVars>
      </dgm:prSet>
      <dgm:spPr/>
    </dgm:pt>
    <dgm:pt modelId="{29E6D431-364F-427C-8EBA-73F5007F45F3}" type="pres">
      <dgm:prSet presAssocID="{333FF18F-9015-4702-B483-019B715CADE3}" presName="sibTrans" presStyleCnt="0"/>
      <dgm:spPr/>
    </dgm:pt>
    <dgm:pt modelId="{00519637-3E60-4EAD-84E1-4EA567711737}" type="pres">
      <dgm:prSet presAssocID="{6D2D9CDF-BDF3-4CE5-ABA3-F6C564F9F9DF}" presName="node" presStyleLbl="node1" presStyleIdx="4" presStyleCnt="5">
        <dgm:presLayoutVars>
          <dgm:bulletEnabled val="1"/>
        </dgm:presLayoutVars>
      </dgm:prSet>
      <dgm:spPr/>
    </dgm:pt>
  </dgm:ptLst>
  <dgm:cxnLst>
    <dgm:cxn modelId="{2C715110-B72E-4C26-8461-B5CC6BF09BC2}" srcId="{2B0C7F75-D469-411C-B1FD-B166C7895756}" destId="{A9BBF242-8086-487D-BE4D-73BF1C297DE6}" srcOrd="2" destOrd="0" parTransId="{EAAFE931-F7CF-4A2D-AA35-197B93BE95F5}" sibTransId="{CB9D098A-D790-445A-93C7-88B81BB4B46C}"/>
    <dgm:cxn modelId="{3E02A719-5E5E-4E4F-9319-041DEF51B5DE}" type="presOf" srcId="{A9BBF242-8086-487D-BE4D-73BF1C297DE6}" destId="{0A63F016-CA2F-4666-9CE7-27B7A7396305}" srcOrd="0" destOrd="0" presId="urn:microsoft.com/office/officeart/2005/8/layout/default"/>
    <dgm:cxn modelId="{3C4ACE1B-93DE-4B74-9C09-4FFB41FA3FB6}" type="presOf" srcId="{59C99734-FAFB-4C6D-BCCC-EA78B8AAFEAF}" destId="{02E7D7DD-7D20-4AE9-8B80-547064637FAB}" srcOrd="0" destOrd="0" presId="urn:microsoft.com/office/officeart/2005/8/layout/default"/>
    <dgm:cxn modelId="{F42FEC34-2A55-4E8E-8E38-CC1CCC7876D1}" srcId="{2B0C7F75-D469-411C-B1FD-B166C7895756}" destId="{59C99734-FAFB-4C6D-BCCC-EA78B8AAFEAF}" srcOrd="3" destOrd="0" parTransId="{01EA5DC2-34BF-4E61-A71A-022AC924DDAA}" sibTransId="{333FF18F-9015-4702-B483-019B715CADE3}"/>
    <dgm:cxn modelId="{4B86805C-2766-47DA-919E-B5832CDF2995}" srcId="{2B0C7F75-D469-411C-B1FD-B166C7895756}" destId="{6BEC5E41-8AFC-4A5E-97D1-502AC8C1F21A}" srcOrd="1" destOrd="0" parTransId="{14F18B9D-AC72-4FA4-BC42-A59937792C7B}" sibTransId="{5DE4FD69-FC16-4E77-B5CC-94DC606C9F9B}"/>
    <dgm:cxn modelId="{ADD5D165-3135-4329-B23E-C98CCA40A27D}" srcId="{2B0C7F75-D469-411C-B1FD-B166C7895756}" destId="{3E46A7E1-9D2A-47AB-B7F7-1AC3B767282D}" srcOrd="0" destOrd="0" parTransId="{A1A73457-98D5-4311-A18D-D467D46E75A7}" sibTransId="{2D19127C-B52C-4421-8A9B-5A151A4D4372}"/>
    <dgm:cxn modelId="{77F3D070-3B60-44D9-B5D0-8F0B122FF4B3}" type="presOf" srcId="{6BEC5E41-8AFC-4A5E-97D1-502AC8C1F21A}" destId="{C32CF50A-DFA3-49DC-B400-AFF5F004C5CE}" srcOrd="0" destOrd="0" presId="urn:microsoft.com/office/officeart/2005/8/layout/default"/>
    <dgm:cxn modelId="{88C0A585-4B5D-488D-9B83-18950005282A}" type="presOf" srcId="{6D2D9CDF-BDF3-4CE5-ABA3-F6C564F9F9DF}" destId="{00519637-3E60-4EAD-84E1-4EA567711737}" srcOrd="0" destOrd="0" presId="urn:microsoft.com/office/officeart/2005/8/layout/default"/>
    <dgm:cxn modelId="{47E56BBD-5C12-408A-B25B-2C42A07DD8CA}" srcId="{2B0C7F75-D469-411C-B1FD-B166C7895756}" destId="{6D2D9CDF-BDF3-4CE5-ABA3-F6C564F9F9DF}" srcOrd="4" destOrd="0" parTransId="{74C5BA51-6D48-47C1-9655-559832C55854}" sibTransId="{1AFF1EAA-3ABF-4B91-A513-12D839DBC867}"/>
    <dgm:cxn modelId="{6F3F9EC9-67DF-4067-95CB-19CFD193C681}" type="presOf" srcId="{2B0C7F75-D469-411C-B1FD-B166C7895756}" destId="{C8226B53-237E-41FD-B1C2-E6A5CFAE2829}" srcOrd="0" destOrd="0" presId="urn:microsoft.com/office/officeart/2005/8/layout/default"/>
    <dgm:cxn modelId="{58F4C4F8-303D-48FD-B4D4-A249428D1733}" type="presOf" srcId="{3E46A7E1-9D2A-47AB-B7F7-1AC3B767282D}" destId="{1F9C3E82-56E0-49D0-A17C-6FF3EBB993A1}" srcOrd="0" destOrd="0" presId="urn:microsoft.com/office/officeart/2005/8/layout/default"/>
    <dgm:cxn modelId="{D990B3EF-9884-4275-8A47-FE76ADB3EB30}" type="presParOf" srcId="{C8226B53-237E-41FD-B1C2-E6A5CFAE2829}" destId="{1F9C3E82-56E0-49D0-A17C-6FF3EBB993A1}" srcOrd="0" destOrd="0" presId="urn:microsoft.com/office/officeart/2005/8/layout/default"/>
    <dgm:cxn modelId="{D39C1FA6-BC59-4CC3-8DC6-A62167A1029F}" type="presParOf" srcId="{C8226B53-237E-41FD-B1C2-E6A5CFAE2829}" destId="{40A3509F-B44E-4FF0-B116-2790CD13E831}" srcOrd="1" destOrd="0" presId="urn:microsoft.com/office/officeart/2005/8/layout/default"/>
    <dgm:cxn modelId="{843996D1-EE7E-4053-A9A8-CBE70A19F762}" type="presParOf" srcId="{C8226B53-237E-41FD-B1C2-E6A5CFAE2829}" destId="{C32CF50A-DFA3-49DC-B400-AFF5F004C5CE}" srcOrd="2" destOrd="0" presId="urn:microsoft.com/office/officeart/2005/8/layout/default"/>
    <dgm:cxn modelId="{02C4E809-C7F1-4083-9424-720A5786D8B0}" type="presParOf" srcId="{C8226B53-237E-41FD-B1C2-E6A5CFAE2829}" destId="{C9C4042A-47FE-4E73-8E6C-556ECD0D52A0}" srcOrd="3" destOrd="0" presId="urn:microsoft.com/office/officeart/2005/8/layout/default"/>
    <dgm:cxn modelId="{7C4399EE-3A59-42A7-A6C6-7F4199A8180E}" type="presParOf" srcId="{C8226B53-237E-41FD-B1C2-E6A5CFAE2829}" destId="{0A63F016-CA2F-4666-9CE7-27B7A7396305}" srcOrd="4" destOrd="0" presId="urn:microsoft.com/office/officeart/2005/8/layout/default"/>
    <dgm:cxn modelId="{7B4E23BA-E854-469D-9423-FFC4BBCBF927}" type="presParOf" srcId="{C8226B53-237E-41FD-B1C2-E6A5CFAE2829}" destId="{A02E7B2C-615A-4162-800B-AE01B0FBE88C}" srcOrd="5" destOrd="0" presId="urn:microsoft.com/office/officeart/2005/8/layout/default"/>
    <dgm:cxn modelId="{53F8BE74-295C-4E07-9413-9EBC8F6A8479}" type="presParOf" srcId="{C8226B53-237E-41FD-B1C2-E6A5CFAE2829}" destId="{02E7D7DD-7D20-4AE9-8B80-547064637FAB}" srcOrd="6" destOrd="0" presId="urn:microsoft.com/office/officeart/2005/8/layout/default"/>
    <dgm:cxn modelId="{A7A7D1BC-AD88-4C16-BF24-522E893A6521}" type="presParOf" srcId="{C8226B53-237E-41FD-B1C2-E6A5CFAE2829}" destId="{29E6D431-364F-427C-8EBA-73F5007F45F3}" srcOrd="7" destOrd="0" presId="urn:microsoft.com/office/officeart/2005/8/layout/default"/>
    <dgm:cxn modelId="{36488B71-8774-438D-BCEE-4D298CF61016}" type="presParOf" srcId="{C8226B53-237E-41FD-B1C2-E6A5CFAE2829}" destId="{00519637-3E60-4EAD-84E1-4EA56771173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7F2657E-7AFB-4411-A0D7-E6C62FEDF3F2}" type="doc">
      <dgm:prSet loTypeId="urn:microsoft.com/office/officeart/2018/2/layout/IconCircleList" loCatId="icon" qsTypeId="urn:microsoft.com/office/officeart/2005/8/quickstyle/simple1#108" qsCatId="simple" csTypeId="urn:microsoft.com/office/officeart/2005/8/colors/accent3_2#68" csCatId="accent3" phldr="1"/>
      <dgm:spPr/>
      <dgm:t>
        <a:bodyPr/>
        <a:lstStyle/>
        <a:p>
          <a:endParaRPr lang="en-US"/>
        </a:p>
      </dgm:t>
    </dgm:pt>
    <dgm:pt modelId="{72160EF6-4AFF-4DC7-A0CE-9DE97ACE4B0D}">
      <dgm:prSet custT="1"/>
      <dgm:spPr/>
      <dgm:t>
        <a:bodyPr/>
        <a:lstStyle/>
        <a:p>
          <a:r>
            <a:rPr lang="en-US" sz="1800" b="1" dirty="0">
              <a:solidFill>
                <a:schemeClr val="tx1"/>
              </a:solidFill>
            </a:rPr>
            <a:t>No cost to the survivor – law enforcement still pays for the exam</a:t>
          </a:r>
        </a:p>
      </dgm:t>
    </dgm:pt>
    <dgm:pt modelId="{14A0EA9B-0631-4320-9D42-3F0D6DB18246}" type="parTrans" cxnId="{F1EC1CD9-B621-473A-8D46-CFD891FA660D}">
      <dgm:prSet/>
      <dgm:spPr/>
      <dgm:t>
        <a:bodyPr/>
        <a:lstStyle/>
        <a:p>
          <a:endParaRPr lang="en-US"/>
        </a:p>
      </dgm:t>
    </dgm:pt>
    <dgm:pt modelId="{17FD3ADD-6FB0-4F4D-B901-8AFDF9CD19EE}" type="sibTrans" cxnId="{F1EC1CD9-B621-473A-8D46-CFD891FA660D}">
      <dgm:prSet/>
      <dgm:spPr/>
      <dgm:t>
        <a:bodyPr/>
        <a:lstStyle/>
        <a:p>
          <a:endParaRPr lang="en-US"/>
        </a:p>
      </dgm:t>
    </dgm:pt>
    <dgm:pt modelId="{DDDD5AFA-EF10-4116-8B6D-03F1882618C9}">
      <dgm:prSet custT="1"/>
      <dgm:spPr/>
      <dgm:t>
        <a:bodyPr/>
        <a:lstStyle/>
        <a:p>
          <a:r>
            <a:rPr lang="en-US" sz="2000" b="1" dirty="0"/>
            <a:t>The evidence is collected “anonymously”</a:t>
          </a:r>
        </a:p>
      </dgm:t>
    </dgm:pt>
    <dgm:pt modelId="{6D4525E2-3AFC-42D4-B2D5-C8AC2F170DF8}" type="parTrans" cxnId="{5B5CDD28-AA69-475A-B6BB-B06AD81DBBD1}">
      <dgm:prSet/>
      <dgm:spPr/>
      <dgm:t>
        <a:bodyPr/>
        <a:lstStyle/>
        <a:p>
          <a:endParaRPr lang="en-US"/>
        </a:p>
      </dgm:t>
    </dgm:pt>
    <dgm:pt modelId="{FD570867-F134-4E8D-8E66-BF643D0DC25F}" type="sibTrans" cxnId="{5B5CDD28-AA69-475A-B6BB-B06AD81DBBD1}">
      <dgm:prSet/>
      <dgm:spPr/>
      <dgm:t>
        <a:bodyPr/>
        <a:lstStyle/>
        <a:p>
          <a:endParaRPr lang="en-US"/>
        </a:p>
      </dgm:t>
    </dgm:pt>
    <dgm:pt modelId="{39F88225-0E53-4C17-9CCE-0C534614A6CC}">
      <dgm:prSet custT="1"/>
      <dgm:spPr/>
      <dgm:t>
        <a:bodyPr/>
        <a:lstStyle/>
        <a:p>
          <a:r>
            <a:rPr lang="en-US" sz="1600" b="1" dirty="0"/>
            <a:t>Not required to file a report or participate with law enforcement</a:t>
          </a:r>
        </a:p>
      </dgm:t>
    </dgm:pt>
    <dgm:pt modelId="{784C66CE-9D8F-46A8-A636-027BB4E93B95}" type="parTrans" cxnId="{5E112DED-E639-4D0A-8D45-5AEAB6383E8F}">
      <dgm:prSet/>
      <dgm:spPr/>
      <dgm:t>
        <a:bodyPr/>
        <a:lstStyle/>
        <a:p>
          <a:endParaRPr lang="en-US"/>
        </a:p>
      </dgm:t>
    </dgm:pt>
    <dgm:pt modelId="{5C014A94-61E4-4623-8F28-36902365FB92}" type="sibTrans" cxnId="{5E112DED-E639-4D0A-8D45-5AEAB6383E8F}">
      <dgm:prSet/>
      <dgm:spPr/>
      <dgm:t>
        <a:bodyPr/>
        <a:lstStyle/>
        <a:p>
          <a:endParaRPr lang="en-US"/>
        </a:p>
      </dgm:t>
    </dgm:pt>
    <dgm:pt modelId="{01B06848-AE46-48CE-B456-6608D86FEB43}">
      <dgm:prSet/>
      <dgm:spPr/>
      <dgm:t>
        <a:bodyPr/>
        <a:lstStyle/>
        <a:p>
          <a:r>
            <a:rPr lang="en-US" b="1" dirty="0"/>
            <a:t>Ability to swab and collect time sensitive evidence while allowing the survivor time to process their choices and make the decision that is best for them</a:t>
          </a:r>
        </a:p>
      </dgm:t>
    </dgm:pt>
    <dgm:pt modelId="{64B2DFC4-4665-40CC-85BB-0502D4B84622}" type="parTrans" cxnId="{37DD04C6-070B-4200-9769-76688B3B3808}">
      <dgm:prSet/>
      <dgm:spPr/>
      <dgm:t>
        <a:bodyPr/>
        <a:lstStyle/>
        <a:p>
          <a:endParaRPr lang="en-US"/>
        </a:p>
      </dgm:t>
    </dgm:pt>
    <dgm:pt modelId="{9D99CF8E-F580-4DB2-94B8-920C62C2DEEE}" type="sibTrans" cxnId="{37DD04C6-070B-4200-9769-76688B3B3808}">
      <dgm:prSet/>
      <dgm:spPr/>
      <dgm:t>
        <a:bodyPr/>
        <a:lstStyle/>
        <a:p>
          <a:endParaRPr lang="en-US"/>
        </a:p>
      </dgm:t>
    </dgm:pt>
    <dgm:pt modelId="{EF64E978-B74D-4F95-BA3C-72393633E363}">
      <dgm:prSet custT="1"/>
      <dgm:spPr/>
      <dgm:t>
        <a:bodyPr/>
        <a:lstStyle/>
        <a:p>
          <a:r>
            <a:rPr lang="en-US" sz="1600" b="1" dirty="0"/>
            <a:t>Allows the survivor to take their time or make a fully informed decision when pressing charges</a:t>
          </a:r>
        </a:p>
      </dgm:t>
    </dgm:pt>
    <dgm:pt modelId="{A83268C8-BF7E-4F8A-9E23-D6D2F5BB7AD5}" type="parTrans" cxnId="{B12B6DD6-4C83-443F-AB0D-DF4B00FBF3AC}">
      <dgm:prSet/>
      <dgm:spPr/>
      <dgm:t>
        <a:bodyPr/>
        <a:lstStyle/>
        <a:p>
          <a:endParaRPr lang="en-US"/>
        </a:p>
      </dgm:t>
    </dgm:pt>
    <dgm:pt modelId="{CA05CAFB-EFDA-4843-AF96-6A20D5592148}" type="sibTrans" cxnId="{B12B6DD6-4C83-443F-AB0D-DF4B00FBF3AC}">
      <dgm:prSet/>
      <dgm:spPr/>
      <dgm:t>
        <a:bodyPr/>
        <a:lstStyle/>
        <a:p>
          <a:endParaRPr lang="en-US"/>
        </a:p>
      </dgm:t>
    </dgm:pt>
    <dgm:pt modelId="{88F0A7D5-CECA-4E34-B306-4D4FA7C8C5F2}" type="pres">
      <dgm:prSet presAssocID="{47F2657E-7AFB-4411-A0D7-E6C62FEDF3F2}" presName="root" presStyleCnt="0">
        <dgm:presLayoutVars>
          <dgm:dir/>
          <dgm:resizeHandles val="exact"/>
        </dgm:presLayoutVars>
      </dgm:prSet>
      <dgm:spPr/>
    </dgm:pt>
    <dgm:pt modelId="{3660EF90-9E83-4316-BE2E-16C8DE646E00}" type="pres">
      <dgm:prSet presAssocID="{47F2657E-7AFB-4411-A0D7-E6C62FEDF3F2}" presName="container" presStyleCnt="0">
        <dgm:presLayoutVars>
          <dgm:dir/>
          <dgm:resizeHandles val="exact"/>
        </dgm:presLayoutVars>
      </dgm:prSet>
      <dgm:spPr/>
    </dgm:pt>
    <dgm:pt modelId="{DEAF8C18-350A-41E3-9E2B-EF0CE0DB07E1}" type="pres">
      <dgm:prSet presAssocID="{72160EF6-4AFF-4DC7-A0CE-9DE97ACE4B0D}" presName="compNode" presStyleCnt="0"/>
      <dgm:spPr/>
    </dgm:pt>
    <dgm:pt modelId="{828DBB65-9912-4620-93D1-81D03AACAC2C}" type="pres">
      <dgm:prSet presAssocID="{72160EF6-4AFF-4DC7-A0CE-9DE97ACE4B0D}" presName="iconBgRect" presStyleLbl="bgShp" presStyleIdx="0" presStyleCnt="5"/>
      <dgm:spPr/>
    </dgm:pt>
    <dgm:pt modelId="{CFC2DAD6-DEAE-43B1-AA46-FFFF5CA94762}" type="pres">
      <dgm:prSet presAssocID="{72160EF6-4AFF-4DC7-A0CE-9DE97ACE4B0D}"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ney"/>
        </a:ext>
      </dgm:extLst>
    </dgm:pt>
    <dgm:pt modelId="{A9E170A1-E5A1-45D5-9745-2D4793FDCAD6}" type="pres">
      <dgm:prSet presAssocID="{72160EF6-4AFF-4DC7-A0CE-9DE97ACE4B0D}" presName="spaceRect" presStyleCnt="0"/>
      <dgm:spPr/>
    </dgm:pt>
    <dgm:pt modelId="{E985D824-81BC-467F-A8F9-7278B772EBEF}" type="pres">
      <dgm:prSet presAssocID="{72160EF6-4AFF-4DC7-A0CE-9DE97ACE4B0D}" presName="textRect" presStyleLbl="revTx" presStyleIdx="0" presStyleCnt="5">
        <dgm:presLayoutVars>
          <dgm:chMax val="1"/>
          <dgm:chPref val="1"/>
        </dgm:presLayoutVars>
      </dgm:prSet>
      <dgm:spPr/>
    </dgm:pt>
    <dgm:pt modelId="{D4E81F36-F619-45E7-B4F5-3090FA045E51}" type="pres">
      <dgm:prSet presAssocID="{17FD3ADD-6FB0-4F4D-B901-8AFDF9CD19EE}" presName="sibTrans" presStyleLbl="sibTrans2D1" presStyleIdx="0" presStyleCnt="0"/>
      <dgm:spPr/>
    </dgm:pt>
    <dgm:pt modelId="{43234F48-1D7B-4D52-A47A-3894B8D03F68}" type="pres">
      <dgm:prSet presAssocID="{DDDD5AFA-EF10-4116-8B6D-03F1882618C9}" presName="compNode" presStyleCnt="0"/>
      <dgm:spPr/>
    </dgm:pt>
    <dgm:pt modelId="{D9689158-A360-4848-8686-D8E722C61CA8}" type="pres">
      <dgm:prSet presAssocID="{DDDD5AFA-EF10-4116-8B6D-03F1882618C9}" presName="iconBgRect" presStyleLbl="bgShp" presStyleIdx="1" presStyleCnt="5"/>
      <dgm:spPr/>
    </dgm:pt>
    <dgm:pt modelId="{D4B858B6-6C3B-42DE-B102-794FD92CEFBB}" type="pres">
      <dgm:prSet presAssocID="{DDDD5AFA-EF10-4116-8B6D-03F1882618C9}"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a:ext>
      </dgm:extLst>
    </dgm:pt>
    <dgm:pt modelId="{91B0BAAF-64F7-460E-9F8C-907F6A6AFA6F}" type="pres">
      <dgm:prSet presAssocID="{DDDD5AFA-EF10-4116-8B6D-03F1882618C9}" presName="spaceRect" presStyleCnt="0"/>
      <dgm:spPr/>
    </dgm:pt>
    <dgm:pt modelId="{48B2A003-E8BC-4478-A1E3-BC7A864CD261}" type="pres">
      <dgm:prSet presAssocID="{DDDD5AFA-EF10-4116-8B6D-03F1882618C9}" presName="textRect" presStyleLbl="revTx" presStyleIdx="1" presStyleCnt="5">
        <dgm:presLayoutVars>
          <dgm:chMax val="1"/>
          <dgm:chPref val="1"/>
        </dgm:presLayoutVars>
      </dgm:prSet>
      <dgm:spPr/>
    </dgm:pt>
    <dgm:pt modelId="{8093024E-C94D-4AC0-95DA-EECFE2F35454}" type="pres">
      <dgm:prSet presAssocID="{FD570867-F134-4E8D-8E66-BF643D0DC25F}" presName="sibTrans" presStyleLbl="sibTrans2D1" presStyleIdx="0" presStyleCnt="0"/>
      <dgm:spPr/>
    </dgm:pt>
    <dgm:pt modelId="{D19E4052-6C0B-4EA5-9FF5-4E12502977E8}" type="pres">
      <dgm:prSet presAssocID="{39F88225-0E53-4C17-9CCE-0C534614A6CC}" presName="compNode" presStyleCnt="0"/>
      <dgm:spPr/>
    </dgm:pt>
    <dgm:pt modelId="{E37079AB-219A-4624-86A7-53EF3A491235}" type="pres">
      <dgm:prSet presAssocID="{39F88225-0E53-4C17-9CCE-0C534614A6CC}" presName="iconBgRect" presStyleLbl="bgShp" presStyleIdx="2" presStyleCnt="5"/>
      <dgm:spPr/>
    </dgm:pt>
    <dgm:pt modelId="{25D5EAC0-018E-4671-8703-1A3F00D9A461}" type="pres">
      <dgm:prSet presAssocID="{39F88225-0E53-4C17-9CCE-0C534614A6CC}"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avel"/>
        </a:ext>
      </dgm:extLst>
    </dgm:pt>
    <dgm:pt modelId="{0AFE057B-2B3B-4520-94AB-81F0EB4D40E8}" type="pres">
      <dgm:prSet presAssocID="{39F88225-0E53-4C17-9CCE-0C534614A6CC}" presName="spaceRect" presStyleCnt="0"/>
      <dgm:spPr/>
    </dgm:pt>
    <dgm:pt modelId="{681470A4-D47A-4EC4-9E4F-67CC7BBCDED9}" type="pres">
      <dgm:prSet presAssocID="{39F88225-0E53-4C17-9CCE-0C534614A6CC}" presName="textRect" presStyleLbl="revTx" presStyleIdx="2" presStyleCnt="5">
        <dgm:presLayoutVars>
          <dgm:chMax val="1"/>
          <dgm:chPref val="1"/>
        </dgm:presLayoutVars>
      </dgm:prSet>
      <dgm:spPr/>
    </dgm:pt>
    <dgm:pt modelId="{08142147-5C34-485E-B356-CD3E44A552F4}" type="pres">
      <dgm:prSet presAssocID="{5C014A94-61E4-4623-8F28-36902365FB92}" presName="sibTrans" presStyleLbl="sibTrans2D1" presStyleIdx="0" presStyleCnt="0"/>
      <dgm:spPr/>
    </dgm:pt>
    <dgm:pt modelId="{94861093-E206-4CF8-92AD-F23FE314E853}" type="pres">
      <dgm:prSet presAssocID="{01B06848-AE46-48CE-B456-6608D86FEB43}" presName="compNode" presStyleCnt="0"/>
      <dgm:spPr/>
    </dgm:pt>
    <dgm:pt modelId="{50DFFBF2-68C5-403F-8B4A-6694ED5CD278}" type="pres">
      <dgm:prSet presAssocID="{01B06848-AE46-48CE-B456-6608D86FEB43}" presName="iconBgRect" presStyleLbl="bgShp" presStyleIdx="3" presStyleCnt="5"/>
      <dgm:spPr/>
    </dgm:pt>
    <dgm:pt modelId="{331D45E4-A29C-4523-BC54-75E220550114}" type="pres">
      <dgm:prSet presAssocID="{01B06848-AE46-48CE-B456-6608D86FEB43}"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rson with Idea"/>
        </a:ext>
      </dgm:extLst>
    </dgm:pt>
    <dgm:pt modelId="{B921E8AE-04DC-4E24-BA0C-3A02D67E7CC8}" type="pres">
      <dgm:prSet presAssocID="{01B06848-AE46-48CE-B456-6608D86FEB43}" presName="spaceRect" presStyleCnt="0"/>
      <dgm:spPr/>
    </dgm:pt>
    <dgm:pt modelId="{4B5EFD09-BD76-4CCA-8477-35EC867108B9}" type="pres">
      <dgm:prSet presAssocID="{01B06848-AE46-48CE-B456-6608D86FEB43}" presName="textRect" presStyleLbl="revTx" presStyleIdx="3" presStyleCnt="5">
        <dgm:presLayoutVars>
          <dgm:chMax val="1"/>
          <dgm:chPref val="1"/>
        </dgm:presLayoutVars>
      </dgm:prSet>
      <dgm:spPr/>
    </dgm:pt>
    <dgm:pt modelId="{060B7FDD-4E8D-4576-9FA5-53A90673E638}" type="pres">
      <dgm:prSet presAssocID="{9D99CF8E-F580-4DB2-94B8-920C62C2DEEE}" presName="sibTrans" presStyleLbl="sibTrans2D1" presStyleIdx="0" presStyleCnt="0"/>
      <dgm:spPr/>
    </dgm:pt>
    <dgm:pt modelId="{98A234E9-1198-4261-924F-FC609C571ADC}" type="pres">
      <dgm:prSet presAssocID="{EF64E978-B74D-4F95-BA3C-72393633E363}" presName="compNode" presStyleCnt="0"/>
      <dgm:spPr/>
    </dgm:pt>
    <dgm:pt modelId="{4F20774E-9873-40AE-B985-81C16287E307}" type="pres">
      <dgm:prSet presAssocID="{EF64E978-B74D-4F95-BA3C-72393633E363}" presName="iconBgRect" presStyleLbl="bgShp" presStyleIdx="4" presStyleCnt="5"/>
      <dgm:spPr/>
    </dgm:pt>
    <dgm:pt modelId="{361C85AA-D89F-4D24-BFB9-604EFCC70545}" type="pres">
      <dgm:prSet presAssocID="{EF64E978-B74D-4F95-BA3C-72393633E36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Irritant"/>
        </a:ext>
      </dgm:extLst>
    </dgm:pt>
    <dgm:pt modelId="{C6B8557E-D350-4887-8C0D-2C7B81A4D36B}" type="pres">
      <dgm:prSet presAssocID="{EF64E978-B74D-4F95-BA3C-72393633E363}" presName="spaceRect" presStyleCnt="0"/>
      <dgm:spPr/>
    </dgm:pt>
    <dgm:pt modelId="{C1F26BDA-324D-4775-AE0D-C48DE17A141F}" type="pres">
      <dgm:prSet presAssocID="{EF64E978-B74D-4F95-BA3C-72393633E363}" presName="textRect" presStyleLbl="revTx" presStyleIdx="4" presStyleCnt="5">
        <dgm:presLayoutVars>
          <dgm:chMax val="1"/>
          <dgm:chPref val="1"/>
        </dgm:presLayoutVars>
      </dgm:prSet>
      <dgm:spPr/>
    </dgm:pt>
  </dgm:ptLst>
  <dgm:cxnLst>
    <dgm:cxn modelId="{B5129D00-4786-463E-A452-52EBC0EF582A}" type="presOf" srcId="{39F88225-0E53-4C17-9CCE-0C534614A6CC}" destId="{681470A4-D47A-4EC4-9E4F-67CC7BBCDED9}" srcOrd="0" destOrd="0" presId="urn:microsoft.com/office/officeart/2018/2/layout/IconCircleList"/>
    <dgm:cxn modelId="{5B5CDD28-AA69-475A-B6BB-B06AD81DBBD1}" srcId="{47F2657E-7AFB-4411-A0D7-E6C62FEDF3F2}" destId="{DDDD5AFA-EF10-4116-8B6D-03F1882618C9}" srcOrd="1" destOrd="0" parTransId="{6D4525E2-3AFC-42D4-B2D5-C8AC2F170DF8}" sibTransId="{FD570867-F134-4E8D-8E66-BF643D0DC25F}"/>
    <dgm:cxn modelId="{8E704A30-C25D-4168-8B6B-37C85D452E38}" type="presOf" srcId="{01B06848-AE46-48CE-B456-6608D86FEB43}" destId="{4B5EFD09-BD76-4CCA-8477-35EC867108B9}" srcOrd="0" destOrd="0" presId="urn:microsoft.com/office/officeart/2018/2/layout/IconCircleList"/>
    <dgm:cxn modelId="{994E9544-8BF1-475E-ABBF-AAA553CFA376}" type="presOf" srcId="{FD570867-F134-4E8D-8E66-BF643D0DC25F}" destId="{8093024E-C94D-4AC0-95DA-EECFE2F35454}" srcOrd="0" destOrd="0" presId="urn:microsoft.com/office/officeart/2018/2/layout/IconCircleList"/>
    <dgm:cxn modelId="{F6A84F4B-182B-44D7-8DEF-806DAA56053D}" type="presOf" srcId="{72160EF6-4AFF-4DC7-A0CE-9DE97ACE4B0D}" destId="{E985D824-81BC-467F-A8F9-7278B772EBEF}" srcOrd="0" destOrd="0" presId="urn:microsoft.com/office/officeart/2018/2/layout/IconCircleList"/>
    <dgm:cxn modelId="{934D6F8C-5489-4CBC-B8D6-A9B8FECE79EE}" type="presOf" srcId="{17FD3ADD-6FB0-4F4D-B901-8AFDF9CD19EE}" destId="{D4E81F36-F619-45E7-B4F5-3090FA045E51}" srcOrd="0" destOrd="0" presId="urn:microsoft.com/office/officeart/2018/2/layout/IconCircleList"/>
    <dgm:cxn modelId="{3421B396-644D-4D27-AB7F-D1C223B7AF86}" type="presOf" srcId="{5C014A94-61E4-4623-8F28-36902365FB92}" destId="{08142147-5C34-485E-B356-CD3E44A552F4}" srcOrd="0" destOrd="0" presId="urn:microsoft.com/office/officeart/2018/2/layout/IconCircleList"/>
    <dgm:cxn modelId="{BB381698-16CF-41BB-9997-997E4D0F2637}" type="presOf" srcId="{9D99CF8E-F580-4DB2-94B8-920C62C2DEEE}" destId="{060B7FDD-4E8D-4576-9FA5-53A90673E638}" srcOrd="0" destOrd="0" presId="urn:microsoft.com/office/officeart/2018/2/layout/IconCircleList"/>
    <dgm:cxn modelId="{BC6DA4A1-807D-4536-AF67-D299D4EA58A4}" type="presOf" srcId="{DDDD5AFA-EF10-4116-8B6D-03F1882618C9}" destId="{48B2A003-E8BC-4478-A1E3-BC7A864CD261}" srcOrd="0" destOrd="0" presId="urn:microsoft.com/office/officeart/2018/2/layout/IconCircleList"/>
    <dgm:cxn modelId="{94A7B9AE-5E76-42D9-BD23-D73CC81F8230}" type="presOf" srcId="{EF64E978-B74D-4F95-BA3C-72393633E363}" destId="{C1F26BDA-324D-4775-AE0D-C48DE17A141F}" srcOrd="0" destOrd="0" presId="urn:microsoft.com/office/officeart/2018/2/layout/IconCircleList"/>
    <dgm:cxn modelId="{37DD04C6-070B-4200-9769-76688B3B3808}" srcId="{47F2657E-7AFB-4411-A0D7-E6C62FEDF3F2}" destId="{01B06848-AE46-48CE-B456-6608D86FEB43}" srcOrd="3" destOrd="0" parTransId="{64B2DFC4-4665-40CC-85BB-0502D4B84622}" sibTransId="{9D99CF8E-F580-4DB2-94B8-920C62C2DEEE}"/>
    <dgm:cxn modelId="{B12B6DD6-4C83-443F-AB0D-DF4B00FBF3AC}" srcId="{47F2657E-7AFB-4411-A0D7-E6C62FEDF3F2}" destId="{EF64E978-B74D-4F95-BA3C-72393633E363}" srcOrd="4" destOrd="0" parTransId="{A83268C8-BF7E-4F8A-9E23-D6D2F5BB7AD5}" sibTransId="{CA05CAFB-EFDA-4843-AF96-6A20D5592148}"/>
    <dgm:cxn modelId="{F1EC1CD9-B621-473A-8D46-CFD891FA660D}" srcId="{47F2657E-7AFB-4411-A0D7-E6C62FEDF3F2}" destId="{72160EF6-4AFF-4DC7-A0CE-9DE97ACE4B0D}" srcOrd="0" destOrd="0" parTransId="{14A0EA9B-0631-4320-9D42-3F0D6DB18246}" sibTransId="{17FD3ADD-6FB0-4F4D-B901-8AFDF9CD19EE}"/>
    <dgm:cxn modelId="{645100DE-551F-4240-A3DF-2B60816B0579}" type="presOf" srcId="{47F2657E-7AFB-4411-A0D7-E6C62FEDF3F2}" destId="{88F0A7D5-CECA-4E34-B306-4D4FA7C8C5F2}" srcOrd="0" destOrd="0" presId="urn:microsoft.com/office/officeart/2018/2/layout/IconCircleList"/>
    <dgm:cxn modelId="{5E112DED-E639-4D0A-8D45-5AEAB6383E8F}" srcId="{47F2657E-7AFB-4411-A0D7-E6C62FEDF3F2}" destId="{39F88225-0E53-4C17-9CCE-0C534614A6CC}" srcOrd="2" destOrd="0" parTransId="{784C66CE-9D8F-46A8-A636-027BB4E93B95}" sibTransId="{5C014A94-61E4-4623-8F28-36902365FB92}"/>
    <dgm:cxn modelId="{B388DB26-EAAC-4D81-8C37-0D45C6BA632B}" type="presParOf" srcId="{88F0A7D5-CECA-4E34-B306-4D4FA7C8C5F2}" destId="{3660EF90-9E83-4316-BE2E-16C8DE646E00}" srcOrd="0" destOrd="0" presId="urn:microsoft.com/office/officeart/2018/2/layout/IconCircleList"/>
    <dgm:cxn modelId="{31C4A5A3-E05D-469D-A0FA-0D0B0F9DF55B}" type="presParOf" srcId="{3660EF90-9E83-4316-BE2E-16C8DE646E00}" destId="{DEAF8C18-350A-41E3-9E2B-EF0CE0DB07E1}" srcOrd="0" destOrd="0" presId="urn:microsoft.com/office/officeart/2018/2/layout/IconCircleList"/>
    <dgm:cxn modelId="{CCC7D273-8F32-4F5C-9C5F-C07966BDCF34}" type="presParOf" srcId="{DEAF8C18-350A-41E3-9E2B-EF0CE0DB07E1}" destId="{828DBB65-9912-4620-93D1-81D03AACAC2C}" srcOrd="0" destOrd="0" presId="urn:microsoft.com/office/officeart/2018/2/layout/IconCircleList"/>
    <dgm:cxn modelId="{6D2F33B0-AD87-4974-878A-8CBB60B0D154}" type="presParOf" srcId="{DEAF8C18-350A-41E3-9E2B-EF0CE0DB07E1}" destId="{CFC2DAD6-DEAE-43B1-AA46-FFFF5CA94762}" srcOrd="1" destOrd="0" presId="urn:microsoft.com/office/officeart/2018/2/layout/IconCircleList"/>
    <dgm:cxn modelId="{CC625179-2376-4475-8F80-86C9E1C45E18}" type="presParOf" srcId="{DEAF8C18-350A-41E3-9E2B-EF0CE0DB07E1}" destId="{A9E170A1-E5A1-45D5-9745-2D4793FDCAD6}" srcOrd="2" destOrd="0" presId="urn:microsoft.com/office/officeart/2018/2/layout/IconCircleList"/>
    <dgm:cxn modelId="{183D8CB4-C0B4-4B55-8B4C-C836943736CE}" type="presParOf" srcId="{DEAF8C18-350A-41E3-9E2B-EF0CE0DB07E1}" destId="{E985D824-81BC-467F-A8F9-7278B772EBEF}" srcOrd="3" destOrd="0" presId="urn:microsoft.com/office/officeart/2018/2/layout/IconCircleList"/>
    <dgm:cxn modelId="{C8DC1990-97A2-41B4-B6D8-DAE9F715C561}" type="presParOf" srcId="{3660EF90-9E83-4316-BE2E-16C8DE646E00}" destId="{D4E81F36-F619-45E7-B4F5-3090FA045E51}" srcOrd="1" destOrd="0" presId="urn:microsoft.com/office/officeart/2018/2/layout/IconCircleList"/>
    <dgm:cxn modelId="{09B115DD-B025-4219-A6F1-FFEFFFAE594F}" type="presParOf" srcId="{3660EF90-9E83-4316-BE2E-16C8DE646E00}" destId="{43234F48-1D7B-4D52-A47A-3894B8D03F68}" srcOrd="2" destOrd="0" presId="urn:microsoft.com/office/officeart/2018/2/layout/IconCircleList"/>
    <dgm:cxn modelId="{E1A9A6E5-2365-456A-8DCF-A7B90866181E}" type="presParOf" srcId="{43234F48-1D7B-4D52-A47A-3894B8D03F68}" destId="{D9689158-A360-4848-8686-D8E722C61CA8}" srcOrd="0" destOrd="0" presId="urn:microsoft.com/office/officeart/2018/2/layout/IconCircleList"/>
    <dgm:cxn modelId="{4415F977-D25C-400D-8B72-B78D871AFFFD}" type="presParOf" srcId="{43234F48-1D7B-4D52-A47A-3894B8D03F68}" destId="{D4B858B6-6C3B-42DE-B102-794FD92CEFBB}" srcOrd="1" destOrd="0" presId="urn:microsoft.com/office/officeart/2018/2/layout/IconCircleList"/>
    <dgm:cxn modelId="{8990ACE2-FC6F-41FC-86FB-2573003EACD3}" type="presParOf" srcId="{43234F48-1D7B-4D52-A47A-3894B8D03F68}" destId="{91B0BAAF-64F7-460E-9F8C-907F6A6AFA6F}" srcOrd="2" destOrd="0" presId="urn:microsoft.com/office/officeart/2018/2/layout/IconCircleList"/>
    <dgm:cxn modelId="{AC67ED31-1D65-4744-BC9C-DCD60039A6D0}" type="presParOf" srcId="{43234F48-1D7B-4D52-A47A-3894B8D03F68}" destId="{48B2A003-E8BC-4478-A1E3-BC7A864CD261}" srcOrd="3" destOrd="0" presId="urn:microsoft.com/office/officeart/2018/2/layout/IconCircleList"/>
    <dgm:cxn modelId="{93A97F81-464C-4190-A0E8-FF9C40836223}" type="presParOf" srcId="{3660EF90-9E83-4316-BE2E-16C8DE646E00}" destId="{8093024E-C94D-4AC0-95DA-EECFE2F35454}" srcOrd="3" destOrd="0" presId="urn:microsoft.com/office/officeart/2018/2/layout/IconCircleList"/>
    <dgm:cxn modelId="{49C51F8C-352A-4C6F-8473-58D56D0CDB2D}" type="presParOf" srcId="{3660EF90-9E83-4316-BE2E-16C8DE646E00}" destId="{D19E4052-6C0B-4EA5-9FF5-4E12502977E8}" srcOrd="4" destOrd="0" presId="urn:microsoft.com/office/officeart/2018/2/layout/IconCircleList"/>
    <dgm:cxn modelId="{070FDE55-895B-44BA-B769-94D6472B5BA9}" type="presParOf" srcId="{D19E4052-6C0B-4EA5-9FF5-4E12502977E8}" destId="{E37079AB-219A-4624-86A7-53EF3A491235}" srcOrd="0" destOrd="0" presId="urn:microsoft.com/office/officeart/2018/2/layout/IconCircleList"/>
    <dgm:cxn modelId="{307C69A2-FA9F-4B2C-B06F-2FB76B428547}" type="presParOf" srcId="{D19E4052-6C0B-4EA5-9FF5-4E12502977E8}" destId="{25D5EAC0-018E-4671-8703-1A3F00D9A461}" srcOrd="1" destOrd="0" presId="urn:microsoft.com/office/officeart/2018/2/layout/IconCircleList"/>
    <dgm:cxn modelId="{BD376DE7-93BE-47F3-A415-4F832E728C85}" type="presParOf" srcId="{D19E4052-6C0B-4EA5-9FF5-4E12502977E8}" destId="{0AFE057B-2B3B-4520-94AB-81F0EB4D40E8}" srcOrd="2" destOrd="0" presId="urn:microsoft.com/office/officeart/2018/2/layout/IconCircleList"/>
    <dgm:cxn modelId="{6FB6FE9B-C12E-4E54-B351-8F23BAF8C1F9}" type="presParOf" srcId="{D19E4052-6C0B-4EA5-9FF5-4E12502977E8}" destId="{681470A4-D47A-4EC4-9E4F-67CC7BBCDED9}" srcOrd="3" destOrd="0" presId="urn:microsoft.com/office/officeart/2018/2/layout/IconCircleList"/>
    <dgm:cxn modelId="{A38C3484-9388-4447-B501-9DACB6EDAD77}" type="presParOf" srcId="{3660EF90-9E83-4316-BE2E-16C8DE646E00}" destId="{08142147-5C34-485E-B356-CD3E44A552F4}" srcOrd="5" destOrd="0" presId="urn:microsoft.com/office/officeart/2018/2/layout/IconCircleList"/>
    <dgm:cxn modelId="{D17CDD58-B92D-4D25-A84E-89823856E980}" type="presParOf" srcId="{3660EF90-9E83-4316-BE2E-16C8DE646E00}" destId="{94861093-E206-4CF8-92AD-F23FE314E853}" srcOrd="6" destOrd="0" presId="urn:microsoft.com/office/officeart/2018/2/layout/IconCircleList"/>
    <dgm:cxn modelId="{055EA552-7CBF-4C0D-A5C3-37D19CF38E2E}" type="presParOf" srcId="{94861093-E206-4CF8-92AD-F23FE314E853}" destId="{50DFFBF2-68C5-403F-8B4A-6694ED5CD278}" srcOrd="0" destOrd="0" presId="urn:microsoft.com/office/officeart/2018/2/layout/IconCircleList"/>
    <dgm:cxn modelId="{CA620B1B-D2F6-4888-9B99-3F8B073678E9}" type="presParOf" srcId="{94861093-E206-4CF8-92AD-F23FE314E853}" destId="{331D45E4-A29C-4523-BC54-75E220550114}" srcOrd="1" destOrd="0" presId="urn:microsoft.com/office/officeart/2018/2/layout/IconCircleList"/>
    <dgm:cxn modelId="{9D867D40-9152-45A4-8305-F7D77782B074}" type="presParOf" srcId="{94861093-E206-4CF8-92AD-F23FE314E853}" destId="{B921E8AE-04DC-4E24-BA0C-3A02D67E7CC8}" srcOrd="2" destOrd="0" presId="urn:microsoft.com/office/officeart/2018/2/layout/IconCircleList"/>
    <dgm:cxn modelId="{9D7A887D-5401-499C-84DF-0A58F6A95EB5}" type="presParOf" srcId="{94861093-E206-4CF8-92AD-F23FE314E853}" destId="{4B5EFD09-BD76-4CCA-8477-35EC867108B9}" srcOrd="3" destOrd="0" presId="urn:microsoft.com/office/officeart/2018/2/layout/IconCircleList"/>
    <dgm:cxn modelId="{A1288705-E9DD-4B66-864E-FE8323B1984D}" type="presParOf" srcId="{3660EF90-9E83-4316-BE2E-16C8DE646E00}" destId="{060B7FDD-4E8D-4576-9FA5-53A90673E638}" srcOrd="7" destOrd="0" presId="urn:microsoft.com/office/officeart/2018/2/layout/IconCircleList"/>
    <dgm:cxn modelId="{BE1F6200-DBF7-4E7C-A7A5-7043B9EE7DBC}" type="presParOf" srcId="{3660EF90-9E83-4316-BE2E-16C8DE646E00}" destId="{98A234E9-1198-4261-924F-FC609C571ADC}" srcOrd="8" destOrd="0" presId="urn:microsoft.com/office/officeart/2018/2/layout/IconCircleList"/>
    <dgm:cxn modelId="{06882E84-FCD3-45E8-A555-893068735E68}" type="presParOf" srcId="{98A234E9-1198-4261-924F-FC609C571ADC}" destId="{4F20774E-9873-40AE-B985-81C16287E307}" srcOrd="0" destOrd="0" presId="urn:microsoft.com/office/officeart/2018/2/layout/IconCircleList"/>
    <dgm:cxn modelId="{C3F293DD-9B8A-4D85-93F4-E6D5866715DD}" type="presParOf" srcId="{98A234E9-1198-4261-924F-FC609C571ADC}" destId="{361C85AA-D89F-4D24-BFB9-604EFCC70545}" srcOrd="1" destOrd="0" presId="urn:microsoft.com/office/officeart/2018/2/layout/IconCircleList"/>
    <dgm:cxn modelId="{E3DDAC12-2F26-4B66-B42F-872D5EC8A038}" type="presParOf" srcId="{98A234E9-1198-4261-924F-FC609C571ADC}" destId="{C6B8557E-D350-4887-8C0D-2C7B81A4D36B}" srcOrd="2" destOrd="0" presId="urn:microsoft.com/office/officeart/2018/2/layout/IconCircleList"/>
    <dgm:cxn modelId="{357DD175-4C50-476D-A973-AD2212522657}" type="presParOf" srcId="{98A234E9-1198-4261-924F-FC609C571ADC}" destId="{C1F26BDA-324D-4775-AE0D-C48DE17A141F}"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40CBDC3-799D-43BB-BED9-0042E7D17DA4}" type="doc">
      <dgm:prSet loTypeId="urn:microsoft.com/office/officeart/2005/8/layout/hierarchy1" loCatId="hierarchy" qsTypeId="urn:microsoft.com/office/officeart/2005/8/quickstyle/simple1#118" qsCatId="simple" csTypeId="urn:microsoft.com/office/officeart/2005/8/colors/accent2_2#101" csCatId="accent2"/>
      <dgm:spPr/>
      <dgm:t>
        <a:bodyPr/>
        <a:lstStyle/>
        <a:p>
          <a:endParaRPr lang="en-US"/>
        </a:p>
      </dgm:t>
    </dgm:pt>
    <dgm:pt modelId="{CAE72EB1-9D45-47F1-BCAE-9A6F795700E1}">
      <dgm:prSet/>
      <dgm:spPr/>
      <dgm:t>
        <a:bodyPr/>
        <a:lstStyle/>
        <a:p>
          <a:r>
            <a:rPr lang="en-US" b="0" i="0"/>
            <a:t>7.4 % of all female sexual assault cases involved non-fatal strangulation (NFS)</a:t>
          </a:r>
          <a:endParaRPr lang="en-US"/>
        </a:p>
      </dgm:t>
    </dgm:pt>
    <dgm:pt modelId="{D0B09162-8146-4058-831F-98460CA8B55C}" type="parTrans" cxnId="{BD89F7F1-B72B-45E1-8D37-D7FFBDD4D740}">
      <dgm:prSet/>
      <dgm:spPr/>
      <dgm:t>
        <a:bodyPr/>
        <a:lstStyle/>
        <a:p>
          <a:endParaRPr lang="en-US"/>
        </a:p>
      </dgm:t>
    </dgm:pt>
    <dgm:pt modelId="{42445629-FA92-4CCE-9FC3-70C74C1DD216}" type="sibTrans" cxnId="{BD89F7F1-B72B-45E1-8D37-D7FFBDD4D740}">
      <dgm:prSet/>
      <dgm:spPr/>
      <dgm:t>
        <a:bodyPr/>
        <a:lstStyle/>
        <a:p>
          <a:endParaRPr lang="en-US"/>
        </a:p>
      </dgm:t>
    </dgm:pt>
    <dgm:pt modelId="{ADD2F2FC-FD2E-49AE-864F-22C5EF32B06F}">
      <dgm:prSet/>
      <dgm:spPr/>
      <dgm:t>
        <a:bodyPr/>
        <a:lstStyle/>
        <a:p>
          <a:r>
            <a:rPr lang="en-US" b="0" i="0"/>
            <a:t>58% of sexual assault cases involving non-fatal strangulation was perpetrated by an intimate partner</a:t>
          </a:r>
          <a:endParaRPr lang="en-US"/>
        </a:p>
      </dgm:t>
    </dgm:pt>
    <dgm:pt modelId="{E19BFF24-8118-4E97-B4B7-8E9F86DAFE4A}" type="parTrans" cxnId="{8E52BBBD-B2E5-495B-8EB2-ED0B5E7DAF79}">
      <dgm:prSet/>
      <dgm:spPr/>
      <dgm:t>
        <a:bodyPr/>
        <a:lstStyle/>
        <a:p>
          <a:endParaRPr lang="en-US"/>
        </a:p>
      </dgm:t>
    </dgm:pt>
    <dgm:pt modelId="{285B18B3-41FE-42C4-8CCD-011B1678DC21}" type="sibTrans" cxnId="{8E52BBBD-B2E5-495B-8EB2-ED0B5E7DAF79}">
      <dgm:prSet/>
      <dgm:spPr/>
      <dgm:t>
        <a:bodyPr/>
        <a:lstStyle/>
        <a:p>
          <a:endParaRPr lang="en-US"/>
        </a:p>
      </dgm:t>
    </dgm:pt>
    <dgm:pt modelId="{62F502D6-5442-487A-BB61-C1FA006E47BE}" type="pres">
      <dgm:prSet presAssocID="{340CBDC3-799D-43BB-BED9-0042E7D17DA4}" presName="hierChild1" presStyleCnt="0">
        <dgm:presLayoutVars>
          <dgm:chPref val="1"/>
          <dgm:dir/>
          <dgm:animOne val="branch"/>
          <dgm:animLvl val="lvl"/>
          <dgm:resizeHandles/>
        </dgm:presLayoutVars>
      </dgm:prSet>
      <dgm:spPr/>
    </dgm:pt>
    <dgm:pt modelId="{1D99C4D9-FBE6-4BE9-AB77-B906777162AA}" type="pres">
      <dgm:prSet presAssocID="{CAE72EB1-9D45-47F1-BCAE-9A6F795700E1}" presName="hierRoot1" presStyleCnt="0"/>
      <dgm:spPr/>
    </dgm:pt>
    <dgm:pt modelId="{2E130AF6-5A79-45CF-BCA9-4E3E6DA78F95}" type="pres">
      <dgm:prSet presAssocID="{CAE72EB1-9D45-47F1-BCAE-9A6F795700E1}" presName="composite" presStyleCnt="0"/>
      <dgm:spPr/>
    </dgm:pt>
    <dgm:pt modelId="{AF380B6E-1D8A-4D2B-9656-C1413164CDE8}" type="pres">
      <dgm:prSet presAssocID="{CAE72EB1-9D45-47F1-BCAE-9A6F795700E1}" presName="background" presStyleLbl="node0" presStyleIdx="0" presStyleCnt="2"/>
      <dgm:spPr/>
    </dgm:pt>
    <dgm:pt modelId="{C9078A4A-592F-4D4E-AD0D-8AA8BBB3ECC3}" type="pres">
      <dgm:prSet presAssocID="{CAE72EB1-9D45-47F1-BCAE-9A6F795700E1}" presName="text" presStyleLbl="fgAcc0" presStyleIdx="0" presStyleCnt="2">
        <dgm:presLayoutVars>
          <dgm:chPref val="3"/>
        </dgm:presLayoutVars>
      </dgm:prSet>
      <dgm:spPr/>
    </dgm:pt>
    <dgm:pt modelId="{5AB6280F-71A9-45EC-BE06-7F801D1B99D1}" type="pres">
      <dgm:prSet presAssocID="{CAE72EB1-9D45-47F1-BCAE-9A6F795700E1}" presName="hierChild2" presStyleCnt="0"/>
      <dgm:spPr/>
    </dgm:pt>
    <dgm:pt modelId="{FFAAD3E1-4AFC-4470-9EB5-537139EE114A}" type="pres">
      <dgm:prSet presAssocID="{ADD2F2FC-FD2E-49AE-864F-22C5EF32B06F}" presName="hierRoot1" presStyleCnt="0"/>
      <dgm:spPr/>
    </dgm:pt>
    <dgm:pt modelId="{A12AEB1C-B318-45CE-A8E8-8C0FDD07B92E}" type="pres">
      <dgm:prSet presAssocID="{ADD2F2FC-FD2E-49AE-864F-22C5EF32B06F}" presName="composite" presStyleCnt="0"/>
      <dgm:spPr/>
    </dgm:pt>
    <dgm:pt modelId="{A2D3F21F-6A38-471C-AD2C-F1E477297076}" type="pres">
      <dgm:prSet presAssocID="{ADD2F2FC-FD2E-49AE-864F-22C5EF32B06F}" presName="background" presStyleLbl="node0" presStyleIdx="1" presStyleCnt="2"/>
      <dgm:spPr/>
    </dgm:pt>
    <dgm:pt modelId="{57A614A1-1F61-42D8-A04A-E39C23ACF292}" type="pres">
      <dgm:prSet presAssocID="{ADD2F2FC-FD2E-49AE-864F-22C5EF32B06F}" presName="text" presStyleLbl="fgAcc0" presStyleIdx="1" presStyleCnt="2">
        <dgm:presLayoutVars>
          <dgm:chPref val="3"/>
        </dgm:presLayoutVars>
      </dgm:prSet>
      <dgm:spPr/>
    </dgm:pt>
    <dgm:pt modelId="{AF25B28A-0F6A-4A5E-80B2-4D42B9C9DDA7}" type="pres">
      <dgm:prSet presAssocID="{ADD2F2FC-FD2E-49AE-864F-22C5EF32B06F}" presName="hierChild2" presStyleCnt="0"/>
      <dgm:spPr/>
    </dgm:pt>
  </dgm:ptLst>
  <dgm:cxnLst>
    <dgm:cxn modelId="{0667A603-C115-4EAD-92A3-3D863412FFAA}" type="presOf" srcId="{340CBDC3-799D-43BB-BED9-0042E7D17DA4}" destId="{62F502D6-5442-487A-BB61-C1FA006E47BE}" srcOrd="0" destOrd="0" presId="urn:microsoft.com/office/officeart/2005/8/layout/hierarchy1"/>
    <dgm:cxn modelId="{30AD4636-4284-4ACC-9E74-B541FE391F46}" type="presOf" srcId="{ADD2F2FC-FD2E-49AE-864F-22C5EF32B06F}" destId="{57A614A1-1F61-42D8-A04A-E39C23ACF292}" srcOrd="0" destOrd="0" presId="urn:microsoft.com/office/officeart/2005/8/layout/hierarchy1"/>
    <dgm:cxn modelId="{8E52BBBD-B2E5-495B-8EB2-ED0B5E7DAF79}" srcId="{340CBDC3-799D-43BB-BED9-0042E7D17DA4}" destId="{ADD2F2FC-FD2E-49AE-864F-22C5EF32B06F}" srcOrd="1" destOrd="0" parTransId="{E19BFF24-8118-4E97-B4B7-8E9F86DAFE4A}" sibTransId="{285B18B3-41FE-42C4-8CCD-011B1678DC21}"/>
    <dgm:cxn modelId="{C7A650D1-9025-4BD9-93D2-CC433972CE47}" type="presOf" srcId="{CAE72EB1-9D45-47F1-BCAE-9A6F795700E1}" destId="{C9078A4A-592F-4D4E-AD0D-8AA8BBB3ECC3}" srcOrd="0" destOrd="0" presId="urn:microsoft.com/office/officeart/2005/8/layout/hierarchy1"/>
    <dgm:cxn modelId="{BD89F7F1-B72B-45E1-8D37-D7FFBDD4D740}" srcId="{340CBDC3-799D-43BB-BED9-0042E7D17DA4}" destId="{CAE72EB1-9D45-47F1-BCAE-9A6F795700E1}" srcOrd="0" destOrd="0" parTransId="{D0B09162-8146-4058-831F-98460CA8B55C}" sibTransId="{42445629-FA92-4CCE-9FC3-70C74C1DD216}"/>
    <dgm:cxn modelId="{35E486FF-1BA3-4524-B616-A72384EAF28A}" type="presParOf" srcId="{62F502D6-5442-487A-BB61-C1FA006E47BE}" destId="{1D99C4D9-FBE6-4BE9-AB77-B906777162AA}" srcOrd="0" destOrd="0" presId="urn:microsoft.com/office/officeart/2005/8/layout/hierarchy1"/>
    <dgm:cxn modelId="{BCA91310-AE7A-40FD-85C3-0DABCFB77481}" type="presParOf" srcId="{1D99C4D9-FBE6-4BE9-AB77-B906777162AA}" destId="{2E130AF6-5A79-45CF-BCA9-4E3E6DA78F95}" srcOrd="0" destOrd="0" presId="urn:microsoft.com/office/officeart/2005/8/layout/hierarchy1"/>
    <dgm:cxn modelId="{F74E7C22-7D2F-4209-8B51-AB5EB22A64AA}" type="presParOf" srcId="{2E130AF6-5A79-45CF-BCA9-4E3E6DA78F95}" destId="{AF380B6E-1D8A-4D2B-9656-C1413164CDE8}" srcOrd="0" destOrd="0" presId="urn:microsoft.com/office/officeart/2005/8/layout/hierarchy1"/>
    <dgm:cxn modelId="{A731F57D-302F-434D-AF87-2C838F07CE04}" type="presParOf" srcId="{2E130AF6-5A79-45CF-BCA9-4E3E6DA78F95}" destId="{C9078A4A-592F-4D4E-AD0D-8AA8BBB3ECC3}" srcOrd="1" destOrd="0" presId="urn:microsoft.com/office/officeart/2005/8/layout/hierarchy1"/>
    <dgm:cxn modelId="{39C6BDAA-3AAD-49AC-80C5-4C5F34FC34EF}" type="presParOf" srcId="{1D99C4D9-FBE6-4BE9-AB77-B906777162AA}" destId="{5AB6280F-71A9-45EC-BE06-7F801D1B99D1}" srcOrd="1" destOrd="0" presId="urn:microsoft.com/office/officeart/2005/8/layout/hierarchy1"/>
    <dgm:cxn modelId="{0C6C1D59-F485-40E5-90C8-54BEDDD5FB90}" type="presParOf" srcId="{62F502D6-5442-487A-BB61-C1FA006E47BE}" destId="{FFAAD3E1-4AFC-4470-9EB5-537139EE114A}" srcOrd="1" destOrd="0" presId="urn:microsoft.com/office/officeart/2005/8/layout/hierarchy1"/>
    <dgm:cxn modelId="{AEB28501-F1EA-41F7-8543-8BE8ECCD7F30}" type="presParOf" srcId="{FFAAD3E1-4AFC-4470-9EB5-537139EE114A}" destId="{A12AEB1C-B318-45CE-A8E8-8C0FDD07B92E}" srcOrd="0" destOrd="0" presId="urn:microsoft.com/office/officeart/2005/8/layout/hierarchy1"/>
    <dgm:cxn modelId="{617ABBC8-B195-4461-9DF6-2FFE36896639}" type="presParOf" srcId="{A12AEB1C-B318-45CE-A8E8-8C0FDD07B92E}" destId="{A2D3F21F-6A38-471C-AD2C-F1E477297076}" srcOrd="0" destOrd="0" presId="urn:microsoft.com/office/officeart/2005/8/layout/hierarchy1"/>
    <dgm:cxn modelId="{2FCFFFC3-DA61-440E-8BCE-964D5BFC8C29}" type="presParOf" srcId="{A12AEB1C-B318-45CE-A8E8-8C0FDD07B92E}" destId="{57A614A1-1F61-42D8-A04A-E39C23ACF292}" srcOrd="1" destOrd="0" presId="urn:microsoft.com/office/officeart/2005/8/layout/hierarchy1"/>
    <dgm:cxn modelId="{C261F2BD-91C1-4979-868B-720FA52D726E}" type="presParOf" srcId="{FFAAD3E1-4AFC-4470-9EB5-537139EE114A}" destId="{AF25B28A-0F6A-4A5E-80B2-4D42B9C9DDA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4D3AB88-6F73-4824-8370-7590C06AA255}" type="doc">
      <dgm:prSet loTypeId="urn:microsoft.com/office/officeart/2005/8/layout/vList2" loCatId="list" qsTypeId="urn:microsoft.com/office/officeart/2005/8/quickstyle/simple1#121" qsCatId="simple" csTypeId="urn:microsoft.com/office/officeart/2005/8/colors/accent3_2#74" csCatId="accent3"/>
      <dgm:spPr/>
      <dgm:t>
        <a:bodyPr/>
        <a:lstStyle/>
        <a:p>
          <a:endParaRPr lang="en-US"/>
        </a:p>
      </dgm:t>
    </dgm:pt>
    <dgm:pt modelId="{950411E7-EB68-429A-B3D2-5ED3AA6220C5}">
      <dgm:prSet/>
      <dgm:spPr/>
      <dgm:t>
        <a:bodyPr/>
        <a:lstStyle/>
        <a:p>
          <a:r>
            <a:rPr lang="en-US"/>
            <a:t>Strangulation is one of the most lethal forms of domestic violence:  unconsciousness may occur within seconds and death within minutes </a:t>
          </a:r>
        </a:p>
      </dgm:t>
    </dgm:pt>
    <dgm:pt modelId="{6BDBAEE9-ADF8-448B-8F50-5AF5CC90920F}" type="parTrans" cxnId="{65EE4809-173D-42D3-AF47-8BDD2BFF24AC}">
      <dgm:prSet/>
      <dgm:spPr/>
      <dgm:t>
        <a:bodyPr/>
        <a:lstStyle/>
        <a:p>
          <a:endParaRPr lang="en-US"/>
        </a:p>
      </dgm:t>
    </dgm:pt>
    <dgm:pt modelId="{76955CD4-F4D2-46A8-B4D5-0547492655E8}" type="sibTrans" cxnId="{65EE4809-173D-42D3-AF47-8BDD2BFF24AC}">
      <dgm:prSet/>
      <dgm:spPr/>
      <dgm:t>
        <a:bodyPr/>
        <a:lstStyle/>
        <a:p>
          <a:endParaRPr lang="en-US"/>
        </a:p>
      </dgm:t>
    </dgm:pt>
    <dgm:pt modelId="{01B0EDEA-C350-43E8-A72D-BDCF0685BFC3}">
      <dgm:prSet/>
      <dgm:spPr/>
      <dgm:t>
        <a:bodyPr/>
        <a:lstStyle/>
        <a:p>
          <a:r>
            <a:rPr lang="en-US"/>
            <a:t>There is a risk for Traumatic Brain Injury, even if the person did not lose consciousness or the strangulation occurred only briefly </a:t>
          </a:r>
        </a:p>
      </dgm:t>
    </dgm:pt>
    <dgm:pt modelId="{0DA5F972-44DB-4FB9-AD20-0EDA4C760DEE}" type="parTrans" cxnId="{FF14C814-20E3-488E-80BB-29E541AD1F4F}">
      <dgm:prSet/>
      <dgm:spPr/>
      <dgm:t>
        <a:bodyPr/>
        <a:lstStyle/>
        <a:p>
          <a:endParaRPr lang="en-US"/>
        </a:p>
      </dgm:t>
    </dgm:pt>
    <dgm:pt modelId="{4B9A56FA-AD36-463E-BA6F-D5F99616BAF0}" type="sibTrans" cxnId="{FF14C814-20E3-488E-80BB-29E541AD1F4F}">
      <dgm:prSet/>
      <dgm:spPr/>
      <dgm:t>
        <a:bodyPr/>
        <a:lstStyle/>
        <a:p>
          <a:endParaRPr lang="en-US"/>
        </a:p>
      </dgm:t>
    </dgm:pt>
    <dgm:pt modelId="{3C39A102-35D3-4F7A-8E60-56617326BE29}">
      <dgm:prSet/>
      <dgm:spPr/>
      <dgm:t>
        <a:bodyPr/>
        <a:lstStyle/>
        <a:p>
          <a:r>
            <a:rPr lang="en-US"/>
            <a:t>If your partner has strangled you in the past, your risk of being killed by them is 10 times higher (The Hotline.org) </a:t>
          </a:r>
        </a:p>
      </dgm:t>
    </dgm:pt>
    <dgm:pt modelId="{B08A26ED-7436-4388-BDDD-0ED1171E7B00}" type="parTrans" cxnId="{E5848D77-427D-4CC3-88D7-5809D31AFD3F}">
      <dgm:prSet/>
      <dgm:spPr/>
      <dgm:t>
        <a:bodyPr/>
        <a:lstStyle/>
        <a:p>
          <a:endParaRPr lang="en-US"/>
        </a:p>
      </dgm:t>
    </dgm:pt>
    <dgm:pt modelId="{2F94E7AA-30FD-4451-8002-29495227B889}" type="sibTrans" cxnId="{E5848D77-427D-4CC3-88D7-5809D31AFD3F}">
      <dgm:prSet/>
      <dgm:spPr/>
      <dgm:t>
        <a:bodyPr/>
        <a:lstStyle/>
        <a:p>
          <a:endParaRPr lang="en-US"/>
        </a:p>
      </dgm:t>
    </dgm:pt>
    <dgm:pt modelId="{3B4EC567-E13A-4AE1-B756-4441B348F0AB}" type="pres">
      <dgm:prSet presAssocID="{D4D3AB88-6F73-4824-8370-7590C06AA255}" presName="linear" presStyleCnt="0">
        <dgm:presLayoutVars>
          <dgm:animLvl val="lvl"/>
          <dgm:resizeHandles val="exact"/>
        </dgm:presLayoutVars>
      </dgm:prSet>
      <dgm:spPr/>
    </dgm:pt>
    <dgm:pt modelId="{A3A75029-DEC5-495B-971F-B5108D472B2D}" type="pres">
      <dgm:prSet presAssocID="{950411E7-EB68-429A-B3D2-5ED3AA6220C5}" presName="parentText" presStyleLbl="node1" presStyleIdx="0" presStyleCnt="3">
        <dgm:presLayoutVars>
          <dgm:chMax val="0"/>
          <dgm:bulletEnabled val="1"/>
        </dgm:presLayoutVars>
      </dgm:prSet>
      <dgm:spPr/>
    </dgm:pt>
    <dgm:pt modelId="{AB076057-2826-4C12-AF37-8DE074AF639E}" type="pres">
      <dgm:prSet presAssocID="{76955CD4-F4D2-46A8-B4D5-0547492655E8}" presName="spacer" presStyleCnt="0"/>
      <dgm:spPr/>
    </dgm:pt>
    <dgm:pt modelId="{CA9758D9-393B-43A0-950A-CFD2678BEC34}" type="pres">
      <dgm:prSet presAssocID="{01B0EDEA-C350-43E8-A72D-BDCF0685BFC3}" presName="parentText" presStyleLbl="node1" presStyleIdx="1" presStyleCnt="3">
        <dgm:presLayoutVars>
          <dgm:chMax val="0"/>
          <dgm:bulletEnabled val="1"/>
        </dgm:presLayoutVars>
      </dgm:prSet>
      <dgm:spPr/>
    </dgm:pt>
    <dgm:pt modelId="{519815C3-7E78-4153-80C4-3E3B834747BF}" type="pres">
      <dgm:prSet presAssocID="{4B9A56FA-AD36-463E-BA6F-D5F99616BAF0}" presName="spacer" presStyleCnt="0"/>
      <dgm:spPr/>
    </dgm:pt>
    <dgm:pt modelId="{9CD00611-6ED9-4BCB-ABB0-4A27C33255BE}" type="pres">
      <dgm:prSet presAssocID="{3C39A102-35D3-4F7A-8E60-56617326BE29}" presName="parentText" presStyleLbl="node1" presStyleIdx="2" presStyleCnt="3">
        <dgm:presLayoutVars>
          <dgm:chMax val="0"/>
          <dgm:bulletEnabled val="1"/>
        </dgm:presLayoutVars>
      </dgm:prSet>
      <dgm:spPr/>
    </dgm:pt>
  </dgm:ptLst>
  <dgm:cxnLst>
    <dgm:cxn modelId="{65EE4809-173D-42D3-AF47-8BDD2BFF24AC}" srcId="{D4D3AB88-6F73-4824-8370-7590C06AA255}" destId="{950411E7-EB68-429A-B3D2-5ED3AA6220C5}" srcOrd="0" destOrd="0" parTransId="{6BDBAEE9-ADF8-448B-8F50-5AF5CC90920F}" sibTransId="{76955CD4-F4D2-46A8-B4D5-0547492655E8}"/>
    <dgm:cxn modelId="{FF14C814-20E3-488E-80BB-29E541AD1F4F}" srcId="{D4D3AB88-6F73-4824-8370-7590C06AA255}" destId="{01B0EDEA-C350-43E8-A72D-BDCF0685BFC3}" srcOrd="1" destOrd="0" parTransId="{0DA5F972-44DB-4FB9-AD20-0EDA4C760DEE}" sibTransId="{4B9A56FA-AD36-463E-BA6F-D5F99616BAF0}"/>
    <dgm:cxn modelId="{57CC136A-D4B6-4268-9BBF-66384A32833A}" type="presOf" srcId="{D4D3AB88-6F73-4824-8370-7590C06AA255}" destId="{3B4EC567-E13A-4AE1-B756-4441B348F0AB}" srcOrd="0" destOrd="0" presId="urn:microsoft.com/office/officeart/2005/8/layout/vList2"/>
    <dgm:cxn modelId="{E5848D77-427D-4CC3-88D7-5809D31AFD3F}" srcId="{D4D3AB88-6F73-4824-8370-7590C06AA255}" destId="{3C39A102-35D3-4F7A-8E60-56617326BE29}" srcOrd="2" destOrd="0" parTransId="{B08A26ED-7436-4388-BDDD-0ED1171E7B00}" sibTransId="{2F94E7AA-30FD-4451-8002-29495227B889}"/>
    <dgm:cxn modelId="{14FBC3AF-8257-44D4-A1F9-F6EBCEA23940}" type="presOf" srcId="{950411E7-EB68-429A-B3D2-5ED3AA6220C5}" destId="{A3A75029-DEC5-495B-971F-B5108D472B2D}" srcOrd="0" destOrd="0" presId="urn:microsoft.com/office/officeart/2005/8/layout/vList2"/>
    <dgm:cxn modelId="{9A5A49C4-88C7-4176-A707-7A27A890E8DC}" type="presOf" srcId="{3C39A102-35D3-4F7A-8E60-56617326BE29}" destId="{9CD00611-6ED9-4BCB-ABB0-4A27C33255BE}" srcOrd="0" destOrd="0" presId="urn:microsoft.com/office/officeart/2005/8/layout/vList2"/>
    <dgm:cxn modelId="{D10675FF-1626-44DE-8F92-3313335C3859}" type="presOf" srcId="{01B0EDEA-C350-43E8-A72D-BDCF0685BFC3}" destId="{CA9758D9-393B-43A0-950A-CFD2678BEC34}" srcOrd="0" destOrd="0" presId="urn:microsoft.com/office/officeart/2005/8/layout/vList2"/>
    <dgm:cxn modelId="{097C3546-C884-4C6E-B6C1-8083848FC4BC}" type="presParOf" srcId="{3B4EC567-E13A-4AE1-B756-4441B348F0AB}" destId="{A3A75029-DEC5-495B-971F-B5108D472B2D}" srcOrd="0" destOrd="0" presId="urn:microsoft.com/office/officeart/2005/8/layout/vList2"/>
    <dgm:cxn modelId="{83F1FB17-6DD4-444C-AE6E-DA6D08F56B65}" type="presParOf" srcId="{3B4EC567-E13A-4AE1-B756-4441B348F0AB}" destId="{AB076057-2826-4C12-AF37-8DE074AF639E}" srcOrd="1" destOrd="0" presId="urn:microsoft.com/office/officeart/2005/8/layout/vList2"/>
    <dgm:cxn modelId="{F3733B99-536A-46D3-BC29-AAB567E38D8F}" type="presParOf" srcId="{3B4EC567-E13A-4AE1-B756-4441B348F0AB}" destId="{CA9758D9-393B-43A0-950A-CFD2678BEC34}" srcOrd="2" destOrd="0" presId="urn:microsoft.com/office/officeart/2005/8/layout/vList2"/>
    <dgm:cxn modelId="{DBB101C3-AB79-4318-8725-A9CDBA2447C9}" type="presParOf" srcId="{3B4EC567-E13A-4AE1-B756-4441B348F0AB}" destId="{519815C3-7E78-4153-80C4-3E3B834747BF}" srcOrd="3" destOrd="0" presId="urn:microsoft.com/office/officeart/2005/8/layout/vList2"/>
    <dgm:cxn modelId="{EBE66485-D817-4393-8745-15B205F26200}" type="presParOf" srcId="{3B4EC567-E13A-4AE1-B756-4441B348F0AB}" destId="{9CD00611-6ED9-4BCB-ABB0-4A27C33255B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696BC2D-957B-457C-824E-D076E91DD0B0}" type="doc">
      <dgm:prSet loTypeId="urn:microsoft.com/office/officeart/2005/8/layout/default" loCatId="list" qsTypeId="urn:microsoft.com/office/officeart/2005/8/quickstyle/simple1#126" qsCatId="simple" csTypeId="urn:microsoft.com/office/officeart/2005/8/colors/accent2_2#111" csCatId="accent2"/>
      <dgm:spPr/>
      <dgm:t>
        <a:bodyPr/>
        <a:lstStyle/>
        <a:p>
          <a:endParaRPr lang="en-US"/>
        </a:p>
      </dgm:t>
    </dgm:pt>
    <dgm:pt modelId="{FE628463-B2D7-4348-9228-76CD7ABA8B82}">
      <dgm:prSet custT="1"/>
      <dgm:spPr/>
      <dgm:t>
        <a:bodyPr/>
        <a:lstStyle/>
        <a:p>
          <a:r>
            <a:rPr lang="en-US" sz="1600" b="1" dirty="0"/>
            <a:t>Baseline qualifications: CIT trained, shadowed 1 or more exams, and has their SART bag with clothing, comfort items (snacks, fidget toys, journals), and SUP brochures</a:t>
          </a:r>
        </a:p>
      </dgm:t>
    </dgm:pt>
    <dgm:pt modelId="{53C75229-468A-459B-B847-A8BFCA64B47B}" type="parTrans" cxnId="{45428377-C8FF-4BDD-A377-105DFCF71197}">
      <dgm:prSet/>
      <dgm:spPr/>
      <dgm:t>
        <a:bodyPr/>
        <a:lstStyle/>
        <a:p>
          <a:endParaRPr lang="en-US"/>
        </a:p>
      </dgm:t>
    </dgm:pt>
    <dgm:pt modelId="{117FDCD2-FAB3-47EA-A724-EACB70400BED}" type="sibTrans" cxnId="{45428377-C8FF-4BDD-A377-105DFCF71197}">
      <dgm:prSet/>
      <dgm:spPr/>
      <dgm:t>
        <a:bodyPr/>
        <a:lstStyle/>
        <a:p>
          <a:endParaRPr lang="en-US"/>
        </a:p>
      </dgm:t>
    </dgm:pt>
    <dgm:pt modelId="{80425B24-E9E1-4A19-AC96-760053880CF3}">
      <dgm:prSet custT="1"/>
      <dgm:spPr/>
      <dgm:t>
        <a:bodyPr/>
        <a:lstStyle/>
        <a:p>
          <a:r>
            <a:rPr lang="en-US" sz="1800" b="1" dirty="0"/>
            <a:t>At Hospital within the hour of the call </a:t>
          </a:r>
        </a:p>
      </dgm:t>
    </dgm:pt>
    <dgm:pt modelId="{7576BA5F-57F4-4F4E-8F2B-59FF2F65E2B9}" type="parTrans" cxnId="{A5CA5AEB-2FC6-40DF-9393-6ED6ADEAF31E}">
      <dgm:prSet/>
      <dgm:spPr/>
      <dgm:t>
        <a:bodyPr/>
        <a:lstStyle/>
        <a:p>
          <a:endParaRPr lang="en-US"/>
        </a:p>
      </dgm:t>
    </dgm:pt>
    <dgm:pt modelId="{CA71036B-2CA4-44F6-B549-8AFB7E079251}" type="sibTrans" cxnId="{A5CA5AEB-2FC6-40DF-9393-6ED6ADEAF31E}">
      <dgm:prSet/>
      <dgm:spPr/>
      <dgm:t>
        <a:bodyPr/>
        <a:lstStyle/>
        <a:p>
          <a:endParaRPr lang="en-US"/>
        </a:p>
      </dgm:t>
    </dgm:pt>
    <dgm:pt modelId="{B462DC16-67FF-4982-98A9-61C0CD1D1049}">
      <dgm:prSet custT="1"/>
      <dgm:spPr/>
      <dgm:t>
        <a:bodyPr/>
        <a:lstStyle/>
        <a:p>
          <a:r>
            <a:rPr lang="en-US" sz="1800" b="1" dirty="0"/>
            <a:t>Sober and coherent</a:t>
          </a:r>
        </a:p>
      </dgm:t>
    </dgm:pt>
    <dgm:pt modelId="{82C57F08-F35D-4CF0-B9DC-02707E875068}" type="parTrans" cxnId="{43BBB083-4C01-4535-90CE-504C3E2FC747}">
      <dgm:prSet/>
      <dgm:spPr/>
      <dgm:t>
        <a:bodyPr/>
        <a:lstStyle/>
        <a:p>
          <a:endParaRPr lang="en-US"/>
        </a:p>
      </dgm:t>
    </dgm:pt>
    <dgm:pt modelId="{010BB186-1B42-4C8E-8454-3AA3DFB9C3AC}" type="sibTrans" cxnId="{43BBB083-4C01-4535-90CE-504C3E2FC747}">
      <dgm:prSet/>
      <dgm:spPr/>
      <dgm:t>
        <a:bodyPr/>
        <a:lstStyle/>
        <a:p>
          <a:endParaRPr lang="en-US"/>
        </a:p>
      </dgm:t>
    </dgm:pt>
    <dgm:pt modelId="{40A61268-BC6E-4844-8AA8-C76DD41C87EE}">
      <dgm:prSet custT="1"/>
      <dgm:spPr/>
      <dgm:t>
        <a:bodyPr/>
        <a:lstStyle/>
        <a:p>
          <a:r>
            <a:rPr lang="en-US" sz="1800" b="1" dirty="0"/>
            <a:t>Maintain confidentiality</a:t>
          </a:r>
        </a:p>
      </dgm:t>
    </dgm:pt>
    <dgm:pt modelId="{F92BC9FB-8533-4367-A3DF-0B9F8558411E}" type="parTrans" cxnId="{FC985A85-D140-4E66-87F3-80B890DB01BB}">
      <dgm:prSet/>
      <dgm:spPr/>
      <dgm:t>
        <a:bodyPr/>
        <a:lstStyle/>
        <a:p>
          <a:endParaRPr lang="en-US"/>
        </a:p>
      </dgm:t>
    </dgm:pt>
    <dgm:pt modelId="{475703D8-A19C-485B-9E3B-1907B8521F7F}" type="sibTrans" cxnId="{FC985A85-D140-4E66-87F3-80B890DB01BB}">
      <dgm:prSet/>
      <dgm:spPr/>
      <dgm:t>
        <a:bodyPr/>
        <a:lstStyle/>
        <a:p>
          <a:endParaRPr lang="en-US"/>
        </a:p>
      </dgm:t>
    </dgm:pt>
    <dgm:pt modelId="{1180E9F1-B012-4298-8D64-EAE224EE6DDB}">
      <dgm:prSet custT="1"/>
      <dgm:spPr/>
      <dgm:t>
        <a:bodyPr/>
        <a:lstStyle/>
        <a:p>
          <a:r>
            <a:rPr lang="en-US" sz="1800" b="1" dirty="0"/>
            <a:t>Documentation of exam, survivor follow up information</a:t>
          </a:r>
        </a:p>
      </dgm:t>
    </dgm:pt>
    <dgm:pt modelId="{C1B40D2B-D0DA-4D5E-8929-3F291F1DB266}" type="parTrans" cxnId="{944636F3-632F-4FBA-8214-D6A5423B186E}">
      <dgm:prSet/>
      <dgm:spPr/>
      <dgm:t>
        <a:bodyPr/>
        <a:lstStyle/>
        <a:p>
          <a:endParaRPr lang="en-US"/>
        </a:p>
      </dgm:t>
    </dgm:pt>
    <dgm:pt modelId="{EDB919A5-EE08-48C2-A214-B0B59F38D0F2}" type="sibTrans" cxnId="{944636F3-632F-4FBA-8214-D6A5423B186E}">
      <dgm:prSet/>
      <dgm:spPr/>
      <dgm:t>
        <a:bodyPr/>
        <a:lstStyle/>
        <a:p>
          <a:endParaRPr lang="en-US"/>
        </a:p>
      </dgm:t>
    </dgm:pt>
    <dgm:pt modelId="{FED46D9C-F0BD-46CA-B8EF-FB820840CAB7}">
      <dgm:prSet/>
      <dgm:spPr/>
      <dgm:t>
        <a:bodyPr/>
        <a:lstStyle/>
        <a:p>
          <a:r>
            <a:rPr lang="en-US" b="1" dirty="0"/>
            <a:t>You are there to be whoever the survivor needs- they may want you there for the exam or they may ask you to wait outside until it is done. You are bringing clarity into confusion, and empathy into a scary place. Be mindful of your body language and word choice.</a:t>
          </a:r>
        </a:p>
      </dgm:t>
    </dgm:pt>
    <dgm:pt modelId="{80AF90D9-A16E-44DB-BE11-1AF78D722167}" type="parTrans" cxnId="{09B10EE1-A91B-4F85-9693-140C720F1EEF}">
      <dgm:prSet/>
      <dgm:spPr/>
      <dgm:t>
        <a:bodyPr/>
        <a:lstStyle/>
        <a:p>
          <a:endParaRPr lang="en-US"/>
        </a:p>
      </dgm:t>
    </dgm:pt>
    <dgm:pt modelId="{1E4F7F74-530A-40FB-912C-6F15B4F8B140}" type="sibTrans" cxnId="{09B10EE1-A91B-4F85-9693-140C720F1EEF}">
      <dgm:prSet/>
      <dgm:spPr/>
      <dgm:t>
        <a:bodyPr/>
        <a:lstStyle/>
        <a:p>
          <a:endParaRPr lang="en-US"/>
        </a:p>
      </dgm:t>
    </dgm:pt>
    <dgm:pt modelId="{3646BF96-8DA0-46A8-AA01-1327EDD4A35F}" type="pres">
      <dgm:prSet presAssocID="{0696BC2D-957B-457C-824E-D076E91DD0B0}" presName="diagram" presStyleCnt="0">
        <dgm:presLayoutVars>
          <dgm:dir/>
          <dgm:resizeHandles val="exact"/>
        </dgm:presLayoutVars>
      </dgm:prSet>
      <dgm:spPr/>
    </dgm:pt>
    <dgm:pt modelId="{75C3A7A1-BDF4-4DCF-B01C-4C96FF1F90C7}" type="pres">
      <dgm:prSet presAssocID="{FE628463-B2D7-4348-9228-76CD7ABA8B82}" presName="node" presStyleLbl="node1" presStyleIdx="0" presStyleCnt="6">
        <dgm:presLayoutVars>
          <dgm:bulletEnabled val="1"/>
        </dgm:presLayoutVars>
      </dgm:prSet>
      <dgm:spPr/>
    </dgm:pt>
    <dgm:pt modelId="{3C57C905-C26D-489F-B539-7829403481FF}" type="pres">
      <dgm:prSet presAssocID="{117FDCD2-FAB3-47EA-A724-EACB70400BED}" presName="sibTrans" presStyleCnt="0"/>
      <dgm:spPr/>
    </dgm:pt>
    <dgm:pt modelId="{502382D7-B3E0-4373-A58F-60BE45F005A7}" type="pres">
      <dgm:prSet presAssocID="{80425B24-E9E1-4A19-AC96-760053880CF3}" presName="node" presStyleLbl="node1" presStyleIdx="1" presStyleCnt="6">
        <dgm:presLayoutVars>
          <dgm:bulletEnabled val="1"/>
        </dgm:presLayoutVars>
      </dgm:prSet>
      <dgm:spPr/>
    </dgm:pt>
    <dgm:pt modelId="{7F26CEC4-20E3-407F-8F18-D3D704AD507E}" type="pres">
      <dgm:prSet presAssocID="{CA71036B-2CA4-44F6-B549-8AFB7E079251}" presName="sibTrans" presStyleCnt="0"/>
      <dgm:spPr/>
    </dgm:pt>
    <dgm:pt modelId="{20D31F47-BE27-4610-9EDC-AB51F5A107E5}" type="pres">
      <dgm:prSet presAssocID="{B462DC16-67FF-4982-98A9-61C0CD1D1049}" presName="node" presStyleLbl="node1" presStyleIdx="2" presStyleCnt="6">
        <dgm:presLayoutVars>
          <dgm:bulletEnabled val="1"/>
        </dgm:presLayoutVars>
      </dgm:prSet>
      <dgm:spPr/>
    </dgm:pt>
    <dgm:pt modelId="{1C4D6684-F3A2-4D3C-9DC2-173D12A32C20}" type="pres">
      <dgm:prSet presAssocID="{010BB186-1B42-4C8E-8454-3AA3DFB9C3AC}" presName="sibTrans" presStyleCnt="0"/>
      <dgm:spPr/>
    </dgm:pt>
    <dgm:pt modelId="{65B00830-6642-42E7-9FDB-31921D19B100}" type="pres">
      <dgm:prSet presAssocID="{40A61268-BC6E-4844-8AA8-C76DD41C87EE}" presName="node" presStyleLbl="node1" presStyleIdx="3" presStyleCnt="6">
        <dgm:presLayoutVars>
          <dgm:bulletEnabled val="1"/>
        </dgm:presLayoutVars>
      </dgm:prSet>
      <dgm:spPr/>
    </dgm:pt>
    <dgm:pt modelId="{BBBD1B7A-146E-4E5E-B0F6-1CA1EEBAC629}" type="pres">
      <dgm:prSet presAssocID="{475703D8-A19C-485B-9E3B-1907B8521F7F}" presName="sibTrans" presStyleCnt="0"/>
      <dgm:spPr/>
    </dgm:pt>
    <dgm:pt modelId="{93412CA0-D931-42EE-A5E8-85C164EBB60D}" type="pres">
      <dgm:prSet presAssocID="{1180E9F1-B012-4298-8D64-EAE224EE6DDB}" presName="node" presStyleLbl="node1" presStyleIdx="4" presStyleCnt="6">
        <dgm:presLayoutVars>
          <dgm:bulletEnabled val="1"/>
        </dgm:presLayoutVars>
      </dgm:prSet>
      <dgm:spPr/>
    </dgm:pt>
    <dgm:pt modelId="{F0B107D1-F64E-4B02-BB35-97B03285C971}" type="pres">
      <dgm:prSet presAssocID="{EDB919A5-EE08-48C2-A214-B0B59F38D0F2}" presName="sibTrans" presStyleCnt="0"/>
      <dgm:spPr/>
    </dgm:pt>
    <dgm:pt modelId="{3D43F28C-420F-4778-8808-06B24A1D2707}" type="pres">
      <dgm:prSet presAssocID="{FED46D9C-F0BD-46CA-B8EF-FB820840CAB7}" presName="node" presStyleLbl="node1" presStyleIdx="5" presStyleCnt="6">
        <dgm:presLayoutVars>
          <dgm:bulletEnabled val="1"/>
        </dgm:presLayoutVars>
      </dgm:prSet>
      <dgm:spPr/>
    </dgm:pt>
  </dgm:ptLst>
  <dgm:cxnLst>
    <dgm:cxn modelId="{BE10B119-0D7A-45F5-A1F3-C1DAA54C23C1}" type="presOf" srcId="{B462DC16-67FF-4982-98A9-61C0CD1D1049}" destId="{20D31F47-BE27-4610-9EDC-AB51F5A107E5}" srcOrd="0" destOrd="0" presId="urn:microsoft.com/office/officeart/2005/8/layout/default"/>
    <dgm:cxn modelId="{02ECD32B-7385-49AA-A858-129EAF33690F}" type="presOf" srcId="{FE628463-B2D7-4348-9228-76CD7ABA8B82}" destId="{75C3A7A1-BDF4-4DCF-B01C-4C96FF1F90C7}" srcOrd="0" destOrd="0" presId="urn:microsoft.com/office/officeart/2005/8/layout/default"/>
    <dgm:cxn modelId="{258A4931-9BF0-4967-A188-B7D22118026E}" type="presOf" srcId="{40A61268-BC6E-4844-8AA8-C76DD41C87EE}" destId="{65B00830-6642-42E7-9FDB-31921D19B100}" srcOrd="0" destOrd="0" presId="urn:microsoft.com/office/officeart/2005/8/layout/default"/>
    <dgm:cxn modelId="{3363F068-F0C7-4542-968B-893C4A0568D4}" type="presOf" srcId="{FED46D9C-F0BD-46CA-B8EF-FB820840CAB7}" destId="{3D43F28C-420F-4778-8808-06B24A1D2707}" srcOrd="0" destOrd="0" presId="urn:microsoft.com/office/officeart/2005/8/layout/default"/>
    <dgm:cxn modelId="{C396344E-3D06-40F7-BF25-25CAB9431217}" type="presOf" srcId="{80425B24-E9E1-4A19-AC96-760053880CF3}" destId="{502382D7-B3E0-4373-A58F-60BE45F005A7}" srcOrd="0" destOrd="0" presId="urn:microsoft.com/office/officeart/2005/8/layout/default"/>
    <dgm:cxn modelId="{45428377-C8FF-4BDD-A377-105DFCF71197}" srcId="{0696BC2D-957B-457C-824E-D076E91DD0B0}" destId="{FE628463-B2D7-4348-9228-76CD7ABA8B82}" srcOrd="0" destOrd="0" parTransId="{53C75229-468A-459B-B847-A8BFCA64B47B}" sibTransId="{117FDCD2-FAB3-47EA-A724-EACB70400BED}"/>
    <dgm:cxn modelId="{43BBB083-4C01-4535-90CE-504C3E2FC747}" srcId="{0696BC2D-957B-457C-824E-D076E91DD0B0}" destId="{B462DC16-67FF-4982-98A9-61C0CD1D1049}" srcOrd="2" destOrd="0" parTransId="{82C57F08-F35D-4CF0-B9DC-02707E875068}" sibTransId="{010BB186-1B42-4C8E-8454-3AA3DFB9C3AC}"/>
    <dgm:cxn modelId="{FC985A85-D140-4E66-87F3-80B890DB01BB}" srcId="{0696BC2D-957B-457C-824E-D076E91DD0B0}" destId="{40A61268-BC6E-4844-8AA8-C76DD41C87EE}" srcOrd="3" destOrd="0" parTransId="{F92BC9FB-8533-4367-A3DF-0B9F8558411E}" sibTransId="{475703D8-A19C-485B-9E3B-1907B8521F7F}"/>
    <dgm:cxn modelId="{0BB021BC-3F46-4884-9F28-F5A06B99A9FC}" type="presOf" srcId="{1180E9F1-B012-4298-8D64-EAE224EE6DDB}" destId="{93412CA0-D931-42EE-A5E8-85C164EBB60D}" srcOrd="0" destOrd="0" presId="urn:microsoft.com/office/officeart/2005/8/layout/default"/>
    <dgm:cxn modelId="{57B14FD5-C7B6-47C6-9E45-07EEEEEF1BB2}" type="presOf" srcId="{0696BC2D-957B-457C-824E-D076E91DD0B0}" destId="{3646BF96-8DA0-46A8-AA01-1327EDD4A35F}" srcOrd="0" destOrd="0" presId="urn:microsoft.com/office/officeart/2005/8/layout/default"/>
    <dgm:cxn modelId="{09B10EE1-A91B-4F85-9693-140C720F1EEF}" srcId="{0696BC2D-957B-457C-824E-D076E91DD0B0}" destId="{FED46D9C-F0BD-46CA-B8EF-FB820840CAB7}" srcOrd="5" destOrd="0" parTransId="{80AF90D9-A16E-44DB-BE11-1AF78D722167}" sibTransId="{1E4F7F74-530A-40FB-912C-6F15B4F8B140}"/>
    <dgm:cxn modelId="{A5CA5AEB-2FC6-40DF-9393-6ED6ADEAF31E}" srcId="{0696BC2D-957B-457C-824E-D076E91DD0B0}" destId="{80425B24-E9E1-4A19-AC96-760053880CF3}" srcOrd="1" destOrd="0" parTransId="{7576BA5F-57F4-4F4E-8F2B-59FF2F65E2B9}" sibTransId="{CA71036B-2CA4-44F6-B549-8AFB7E079251}"/>
    <dgm:cxn modelId="{944636F3-632F-4FBA-8214-D6A5423B186E}" srcId="{0696BC2D-957B-457C-824E-D076E91DD0B0}" destId="{1180E9F1-B012-4298-8D64-EAE224EE6DDB}" srcOrd="4" destOrd="0" parTransId="{C1B40D2B-D0DA-4D5E-8929-3F291F1DB266}" sibTransId="{EDB919A5-EE08-48C2-A214-B0B59F38D0F2}"/>
    <dgm:cxn modelId="{75FD7D81-2A9B-49EA-92D3-2FCDBEB77D81}" type="presParOf" srcId="{3646BF96-8DA0-46A8-AA01-1327EDD4A35F}" destId="{75C3A7A1-BDF4-4DCF-B01C-4C96FF1F90C7}" srcOrd="0" destOrd="0" presId="urn:microsoft.com/office/officeart/2005/8/layout/default"/>
    <dgm:cxn modelId="{0FBFBF33-9075-42EF-A8A9-28F52832216E}" type="presParOf" srcId="{3646BF96-8DA0-46A8-AA01-1327EDD4A35F}" destId="{3C57C905-C26D-489F-B539-7829403481FF}" srcOrd="1" destOrd="0" presId="urn:microsoft.com/office/officeart/2005/8/layout/default"/>
    <dgm:cxn modelId="{66E3A160-B032-49AE-A428-EAE4ADDB6405}" type="presParOf" srcId="{3646BF96-8DA0-46A8-AA01-1327EDD4A35F}" destId="{502382D7-B3E0-4373-A58F-60BE45F005A7}" srcOrd="2" destOrd="0" presId="urn:microsoft.com/office/officeart/2005/8/layout/default"/>
    <dgm:cxn modelId="{398B8466-1B38-4653-9033-4E2F02D37FF3}" type="presParOf" srcId="{3646BF96-8DA0-46A8-AA01-1327EDD4A35F}" destId="{7F26CEC4-20E3-407F-8F18-D3D704AD507E}" srcOrd="3" destOrd="0" presId="urn:microsoft.com/office/officeart/2005/8/layout/default"/>
    <dgm:cxn modelId="{0CA75ADD-5D8A-47C1-A6A2-11BCD5FDA8DB}" type="presParOf" srcId="{3646BF96-8DA0-46A8-AA01-1327EDD4A35F}" destId="{20D31F47-BE27-4610-9EDC-AB51F5A107E5}" srcOrd="4" destOrd="0" presId="urn:microsoft.com/office/officeart/2005/8/layout/default"/>
    <dgm:cxn modelId="{F1007993-BB5D-4EA0-9717-53DA655E0CCD}" type="presParOf" srcId="{3646BF96-8DA0-46A8-AA01-1327EDD4A35F}" destId="{1C4D6684-F3A2-4D3C-9DC2-173D12A32C20}" srcOrd="5" destOrd="0" presId="urn:microsoft.com/office/officeart/2005/8/layout/default"/>
    <dgm:cxn modelId="{6E455C99-D943-44BE-968F-DC0090F4DBCC}" type="presParOf" srcId="{3646BF96-8DA0-46A8-AA01-1327EDD4A35F}" destId="{65B00830-6642-42E7-9FDB-31921D19B100}" srcOrd="6" destOrd="0" presId="urn:microsoft.com/office/officeart/2005/8/layout/default"/>
    <dgm:cxn modelId="{BC23090E-50CF-43CA-86B4-FA6B6D0118AF}" type="presParOf" srcId="{3646BF96-8DA0-46A8-AA01-1327EDD4A35F}" destId="{BBBD1B7A-146E-4E5E-B0F6-1CA1EEBAC629}" srcOrd="7" destOrd="0" presId="urn:microsoft.com/office/officeart/2005/8/layout/default"/>
    <dgm:cxn modelId="{2DAAFFFC-B5E4-4CA0-AC22-FE1D2EA9234A}" type="presParOf" srcId="{3646BF96-8DA0-46A8-AA01-1327EDD4A35F}" destId="{93412CA0-D931-42EE-A5E8-85C164EBB60D}" srcOrd="8" destOrd="0" presId="urn:microsoft.com/office/officeart/2005/8/layout/default"/>
    <dgm:cxn modelId="{0507CF36-214F-4F09-9331-588769B8B0EC}" type="presParOf" srcId="{3646BF96-8DA0-46A8-AA01-1327EDD4A35F}" destId="{F0B107D1-F64E-4B02-BB35-97B03285C971}" srcOrd="9" destOrd="0" presId="urn:microsoft.com/office/officeart/2005/8/layout/default"/>
    <dgm:cxn modelId="{1E8C2BCD-9521-4203-8741-FA57DB964191}" type="presParOf" srcId="{3646BF96-8DA0-46A8-AA01-1327EDD4A35F}" destId="{3D43F28C-420F-4778-8808-06B24A1D2707}"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2F8A529-23BC-4FF0-97B6-6B7811F23ABB}" type="doc">
      <dgm:prSet loTypeId="urn:microsoft.com/office/officeart/2005/8/layout/default" loCatId="list" qsTypeId="urn:microsoft.com/office/officeart/2005/8/quickstyle/simple5#56" qsCatId="simple" csTypeId="urn:microsoft.com/office/officeart/2005/8/colors/accent1_2#49" csCatId="accent1"/>
      <dgm:spPr/>
      <dgm:t>
        <a:bodyPr/>
        <a:lstStyle/>
        <a:p>
          <a:endParaRPr lang="en-US"/>
        </a:p>
      </dgm:t>
    </dgm:pt>
    <dgm:pt modelId="{FF31DD59-3F4A-413D-9950-E69F9CD8121D}">
      <dgm:prSet/>
      <dgm:spPr/>
      <dgm:t>
        <a:bodyPr/>
        <a:lstStyle/>
        <a:p>
          <a:r>
            <a:rPr lang="en-US" b="0" i="0" dirty="0"/>
            <a:t>Landmark federal civil rights that prohibits sex discrimination in education </a:t>
          </a:r>
          <a:endParaRPr lang="en-US" dirty="0"/>
        </a:p>
      </dgm:t>
    </dgm:pt>
    <dgm:pt modelId="{1100AA9E-CB18-407C-B273-2CBBFA12925D}" type="parTrans" cxnId="{211DCBD7-EC4E-4545-82F1-16C549CC5CEC}">
      <dgm:prSet/>
      <dgm:spPr/>
      <dgm:t>
        <a:bodyPr/>
        <a:lstStyle/>
        <a:p>
          <a:endParaRPr lang="en-US"/>
        </a:p>
      </dgm:t>
    </dgm:pt>
    <dgm:pt modelId="{6B5EE994-E24E-4CFB-A9F7-215577343F01}" type="sibTrans" cxnId="{211DCBD7-EC4E-4545-82F1-16C549CC5CEC}">
      <dgm:prSet/>
      <dgm:spPr/>
      <dgm:t>
        <a:bodyPr/>
        <a:lstStyle/>
        <a:p>
          <a:endParaRPr lang="en-US"/>
        </a:p>
      </dgm:t>
    </dgm:pt>
    <dgm:pt modelId="{DDCA50B6-7222-455F-9CA0-3AFDEB752F5C}">
      <dgm:prSet/>
      <dgm:spPr/>
      <dgm:t>
        <a:bodyPr/>
        <a:lstStyle/>
        <a:p>
          <a:r>
            <a:rPr lang="en-US" b="0" i="0"/>
            <a:t>Does not apply to ONLY female students </a:t>
          </a:r>
          <a:endParaRPr lang="en-US"/>
        </a:p>
      </dgm:t>
    </dgm:pt>
    <dgm:pt modelId="{EFC8DC72-C531-4718-BA77-2A2D2FF6A99F}" type="parTrans" cxnId="{ABB94662-68FF-4FB8-8FA2-3351EFE8BDC7}">
      <dgm:prSet/>
      <dgm:spPr/>
      <dgm:t>
        <a:bodyPr/>
        <a:lstStyle/>
        <a:p>
          <a:endParaRPr lang="en-US"/>
        </a:p>
      </dgm:t>
    </dgm:pt>
    <dgm:pt modelId="{93631FD8-D252-4C2B-83EE-28C66BEFF28F}" type="sibTrans" cxnId="{ABB94662-68FF-4FB8-8FA2-3351EFE8BDC7}">
      <dgm:prSet/>
      <dgm:spPr/>
      <dgm:t>
        <a:bodyPr/>
        <a:lstStyle/>
        <a:p>
          <a:endParaRPr lang="en-US"/>
        </a:p>
      </dgm:t>
    </dgm:pt>
    <dgm:pt modelId="{34500F42-3BF9-445C-8028-CB97883445A0}">
      <dgm:prSet/>
      <dgm:spPr/>
      <dgm:t>
        <a:bodyPr/>
        <a:lstStyle/>
        <a:p>
          <a:r>
            <a:rPr lang="en-US" b="0" i="0"/>
            <a:t>Schools must be proactive in ensuring that their campus is free of sex discrimination </a:t>
          </a:r>
          <a:endParaRPr lang="en-US"/>
        </a:p>
      </dgm:t>
    </dgm:pt>
    <dgm:pt modelId="{EE17A087-291B-403B-AAFB-F145636E9B83}" type="parTrans" cxnId="{932F5046-8CAB-4410-A8D3-12B1D850542D}">
      <dgm:prSet/>
      <dgm:spPr/>
      <dgm:t>
        <a:bodyPr/>
        <a:lstStyle/>
        <a:p>
          <a:endParaRPr lang="en-US"/>
        </a:p>
      </dgm:t>
    </dgm:pt>
    <dgm:pt modelId="{82BEB0AB-F9FF-43E0-8AF8-8DB13F356EAF}" type="sibTrans" cxnId="{932F5046-8CAB-4410-A8D3-12B1D850542D}">
      <dgm:prSet/>
      <dgm:spPr/>
      <dgm:t>
        <a:bodyPr/>
        <a:lstStyle/>
        <a:p>
          <a:endParaRPr lang="en-US"/>
        </a:p>
      </dgm:t>
    </dgm:pt>
    <dgm:pt modelId="{679350EF-6AB9-430A-81C8-5DC05E9AC5E0}">
      <dgm:prSet/>
      <dgm:spPr/>
      <dgm:t>
        <a:bodyPr/>
        <a:lstStyle/>
        <a:p>
          <a:r>
            <a:rPr lang="en-US" b="0" i="0"/>
            <a:t>Schools must have established procedures for handling complaints of Sex discrimination, harassment, or violence,</a:t>
          </a:r>
          <a:endParaRPr lang="en-US"/>
        </a:p>
      </dgm:t>
    </dgm:pt>
    <dgm:pt modelId="{C0E0EE46-C102-4974-A4AF-A91655F98AC6}" type="parTrans" cxnId="{EC7935EF-43B8-46D7-98C8-B9670D6711A6}">
      <dgm:prSet/>
      <dgm:spPr/>
      <dgm:t>
        <a:bodyPr/>
        <a:lstStyle/>
        <a:p>
          <a:endParaRPr lang="en-US"/>
        </a:p>
      </dgm:t>
    </dgm:pt>
    <dgm:pt modelId="{B87D5B93-BD51-4E3A-837C-4BF6700265EF}" type="sibTrans" cxnId="{EC7935EF-43B8-46D7-98C8-B9670D6711A6}">
      <dgm:prSet/>
      <dgm:spPr/>
      <dgm:t>
        <a:bodyPr/>
        <a:lstStyle/>
        <a:p>
          <a:endParaRPr lang="en-US"/>
        </a:p>
      </dgm:t>
    </dgm:pt>
    <dgm:pt modelId="{87920B88-F945-4959-A61B-6919BE12C2F7}">
      <dgm:prSet/>
      <dgm:spPr/>
      <dgm:t>
        <a:bodyPr/>
        <a:lstStyle/>
        <a:p>
          <a:r>
            <a:rPr lang="en-US" b="0" i="0"/>
            <a:t>Schools should ensure that a victim doesn’t have to share spaces, such as dorms, classes, or campus jobs, with their assailant. </a:t>
          </a:r>
          <a:endParaRPr lang="en-US"/>
        </a:p>
      </dgm:t>
    </dgm:pt>
    <dgm:pt modelId="{D3816B82-3E03-47B7-87F5-81C6316B17D9}" type="parTrans" cxnId="{8C0FA2AC-0440-48EA-8FEE-13C3385C1D60}">
      <dgm:prSet/>
      <dgm:spPr/>
      <dgm:t>
        <a:bodyPr/>
        <a:lstStyle/>
        <a:p>
          <a:endParaRPr lang="en-US"/>
        </a:p>
      </dgm:t>
    </dgm:pt>
    <dgm:pt modelId="{85E7D5D8-C10D-4952-9C81-8ADDE95DE27F}" type="sibTrans" cxnId="{8C0FA2AC-0440-48EA-8FEE-13C3385C1D60}">
      <dgm:prSet/>
      <dgm:spPr/>
      <dgm:t>
        <a:bodyPr/>
        <a:lstStyle/>
        <a:p>
          <a:endParaRPr lang="en-US"/>
        </a:p>
      </dgm:t>
    </dgm:pt>
    <dgm:pt modelId="{9393E57E-2004-4523-BB09-C2036E9D1957}">
      <dgm:prSet/>
      <dgm:spPr/>
      <dgm:t>
        <a:bodyPr/>
        <a:lstStyle/>
        <a:p>
          <a:r>
            <a:rPr lang="en-US" b="0" i="0"/>
            <a:t>Schools may not retaliate against someone filing a complaint and must keep the victim safe from other retaliatory harassment or behavior. </a:t>
          </a:r>
          <a:endParaRPr lang="en-US"/>
        </a:p>
      </dgm:t>
    </dgm:pt>
    <dgm:pt modelId="{45F879A2-AE0E-48F7-94CB-914A3F9CEBF8}" type="parTrans" cxnId="{BEF82F56-86E8-42DD-B26C-88C044ACF5BD}">
      <dgm:prSet/>
      <dgm:spPr/>
      <dgm:t>
        <a:bodyPr/>
        <a:lstStyle/>
        <a:p>
          <a:endParaRPr lang="en-US"/>
        </a:p>
      </dgm:t>
    </dgm:pt>
    <dgm:pt modelId="{41553367-3170-4303-AD76-4A01D593BA1A}" type="sibTrans" cxnId="{BEF82F56-86E8-42DD-B26C-88C044ACF5BD}">
      <dgm:prSet/>
      <dgm:spPr/>
      <dgm:t>
        <a:bodyPr/>
        <a:lstStyle/>
        <a:p>
          <a:endParaRPr lang="en-US"/>
        </a:p>
      </dgm:t>
    </dgm:pt>
    <dgm:pt modelId="{99A7C2D6-E657-4A6B-8598-A0C7D6623058}">
      <dgm:prSet/>
      <dgm:spPr/>
      <dgm:t>
        <a:bodyPr/>
        <a:lstStyle/>
        <a:p>
          <a:r>
            <a:rPr lang="en-US" b="0" i="0"/>
            <a:t>Schools can issue a no-contact directive to prevent the accused from approaching or interacting. </a:t>
          </a:r>
          <a:endParaRPr lang="en-US"/>
        </a:p>
      </dgm:t>
    </dgm:pt>
    <dgm:pt modelId="{0014C952-CD3A-40C8-89AB-EAB1052C6A7C}" type="parTrans" cxnId="{17A5ACF0-B7F1-4D9E-8E3D-01E996E05831}">
      <dgm:prSet/>
      <dgm:spPr/>
      <dgm:t>
        <a:bodyPr/>
        <a:lstStyle/>
        <a:p>
          <a:endParaRPr lang="en-US"/>
        </a:p>
      </dgm:t>
    </dgm:pt>
    <dgm:pt modelId="{24C097D8-38BB-48EB-AD3C-A9F41BE46BF3}" type="sibTrans" cxnId="{17A5ACF0-B7F1-4D9E-8E3D-01E996E05831}">
      <dgm:prSet/>
      <dgm:spPr/>
      <dgm:t>
        <a:bodyPr/>
        <a:lstStyle/>
        <a:p>
          <a:endParaRPr lang="en-US"/>
        </a:p>
      </dgm:t>
    </dgm:pt>
    <dgm:pt modelId="{CB3205C9-19CD-46B6-BADB-221515903C19}">
      <dgm:prSet/>
      <dgm:spPr/>
      <dgm:t>
        <a:bodyPr/>
        <a:lstStyle/>
        <a:p>
          <a:r>
            <a:rPr lang="en-US" b="0" i="0"/>
            <a:t>Schools are prohibited from engaging or allowing mediation of the complaint. </a:t>
          </a:r>
          <a:endParaRPr lang="en-US"/>
        </a:p>
      </dgm:t>
    </dgm:pt>
    <dgm:pt modelId="{2A3C5E35-CE8E-4C65-964B-5DE0C4C41227}" type="parTrans" cxnId="{0592B3E8-0D71-4B7F-AA57-B0BD888AE9A7}">
      <dgm:prSet/>
      <dgm:spPr/>
      <dgm:t>
        <a:bodyPr/>
        <a:lstStyle/>
        <a:p>
          <a:endParaRPr lang="en-US"/>
        </a:p>
      </dgm:t>
    </dgm:pt>
    <dgm:pt modelId="{13560C80-F9CD-4BB1-843B-6424618B164E}" type="sibTrans" cxnId="{0592B3E8-0D71-4B7F-AA57-B0BD888AE9A7}">
      <dgm:prSet/>
      <dgm:spPr/>
      <dgm:t>
        <a:bodyPr/>
        <a:lstStyle/>
        <a:p>
          <a:endParaRPr lang="en-US"/>
        </a:p>
      </dgm:t>
    </dgm:pt>
    <dgm:pt modelId="{5312FA09-2E90-4A1D-B1C7-30CE5413F164}">
      <dgm:prSet/>
      <dgm:spPr/>
      <dgm:t>
        <a:bodyPr/>
        <a:lstStyle/>
        <a:p>
          <a:r>
            <a:rPr lang="en-US" b="0" i="0"/>
            <a:t>Schools can not discourage you from continuing your education. </a:t>
          </a:r>
          <a:endParaRPr lang="en-US"/>
        </a:p>
      </dgm:t>
    </dgm:pt>
    <dgm:pt modelId="{512DAEDA-C803-4B31-A082-B0412C111976}" type="parTrans" cxnId="{12406B68-ED77-45A7-AA5E-048DE50043B2}">
      <dgm:prSet/>
      <dgm:spPr/>
      <dgm:t>
        <a:bodyPr/>
        <a:lstStyle/>
        <a:p>
          <a:endParaRPr lang="en-US"/>
        </a:p>
      </dgm:t>
    </dgm:pt>
    <dgm:pt modelId="{02C69B4B-1EFC-4E76-B372-D1DC87BE5B6D}" type="sibTrans" cxnId="{12406B68-ED77-45A7-AA5E-048DE50043B2}">
      <dgm:prSet/>
      <dgm:spPr/>
      <dgm:t>
        <a:bodyPr/>
        <a:lstStyle/>
        <a:p>
          <a:endParaRPr lang="en-US"/>
        </a:p>
      </dgm:t>
    </dgm:pt>
    <dgm:pt modelId="{9AD9EB74-DD1B-4410-AB5A-AA3EB7A602A8}" type="pres">
      <dgm:prSet presAssocID="{A2F8A529-23BC-4FF0-97B6-6B7811F23ABB}" presName="diagram" presStyleCnt="0">
        <dgm:presLayoutVars>
          <dgm:dir/>
          <dgm:resizeHandles val="exact"/>
        </dgm:presLayoutVars>
      </dgm:prSet>
      <dgm:spPr/>
    </dgm:pt>
    <dgm:pt modelId="{BD53E067-6365-4C55-A2E7-D4ABD5571A87}" type="pres">
      <dgm:prSet presAssocID="{FF31DD59-3F4A-413D-9950-E69F9CD8121D}" presName="node" presStyleLbl="node1" presStyleIdx="0" presStyleCnt="9">
        <dgm:presLayoutVars>
          <dgm:bulletEnabled val="1"/>
        </dgm:presLayoutVars>
      </dgm:prSet>
      <dgm:spPr/>
    </dgm:pt>
    <dgm:pt modelId="{2B4FBD86-2ECD-4C88-8838-182FB7FD70C1}" type="pres">
      <dgm:prSet presAssocID="{6B5EE994-E24E-4CFB-A9F7-215577343F01}" presName="sibTrans" presStyleCnt="0"/>
      <dgm:spPr/>
    </dgm:pt>
    <dgm:pt modelId="{023B3B00-CBF3-4555-B949-7CA5B0A4D1A7}" type="pres">
      <dgm:prSet presAssocID="{DDCA50B6-7222-455F-9CA0-3AFDEB752F5C}" presName="node" presStyleLbl="node1" presStyleIdx="1" presStyleCnt="9">
        <dgm:presLayoutVars>
          <dgm:bulletEnabled val="1"/>
        </dgm:presLayoutVars>
      </dgm:prSet>
      <dgm:spPr/>
    </dgm:pt>
    <dgm:pt modelId="{9424005E-725D-4E8A-AEB2-4E970F1DD2E3}" type="pres">
      <dgm:prSet presAssocID="{93631FD8-D252-4C2B-83EE-28C66BEFF28F}" presName="sibTrans" presStyleCnt="0"/>
      <dgm:spPr/>
    </dgm:pt>
    <dgm:pt modelId="{BAFF5BF1-5587-4EA4-B175-3EF3425528F8}" type="pres">
      <dgm:prSet presAssocID="{34500F42-3BF9-445C-8028-CB97883445A0}" presName="node" presStyleLbl="node1" presStyleIdx="2" presStyleCnt="9">
        <dgm:presLayoutVars>
          <dgm:bulletEnabled val="1"/>
        </dgm:presLayoutVars>
      </dgm:prSet>
      <dgm:spPr/>
    </dgm:pt>
    <dgm:pt modelId="{5328A401-499A-40F2-AA24-FE3F9158CE2B}" type="pres">
      <dgm:prSet presAssocID="{82BEB0AB-F9FF-43E0-8AF8-8DB13F356EAF}" presName="sibTrans" presStyleCnt="0"/>
      <dgm:spPr/>
    </dgm:pt>
    <dgm:pt modelId="{3D221B53-9EE3-414B-9331-41686A008A9F}" type="pres">
      <dgm:prSet presAssocID="{679350EF-6AB9-430A-81C8-5DC05E9AC5E0}" presName="node" presStyleLbl="node1" presStyleIdx="3" presStyleCnt="9">
        <dgm:presLayoutVars>
          <dgm:bulletEnabled val="1"/>
        </dgm:presLayoutVars>
      </dgm:prSet>
      <dgm:spPr/>
    </dgm:pt>
    <dgm:pt modelId="{3ECFF8E1-678B-4F8D-9CE5-8EB5D51A9B3F}" type="pres">
      <dgm:prSet presAssocID="{B87D5B93-BD51-4E3A-837C-4BF6700265EF}" presName="sibTrans" presStyleCnt="0"/>
      <dgm:spPr/>
    </dgm:pt>
    <dgm:pt modelId="{BB669523-8DC0-40DD-8A03-C7A333BEB911}" type="pres">
      <dgm:prSet presAssocID="{87920B88-F945-4959-A61B-6919BE12C2F7}" presName="node" presStyleLbl="node1" presStyleIdx="4" presStyleCnt="9">
        <dgm:presLayoutVars>
          <dgm:bulletEnabled val="1"/>
        </dgm:presLayoutVars>
      </dgm:prSet>
      <dgm:spPr/>
    </dgm:pt>
    <dgm:pt modelId="{B37D4EBA-D2C4-4958-9E03-336B47EAC63B}" type="pres">
      <dgm:prSet presAssocID="{85E7D5D8-C10D-4952-9C81-8ADDE95DE27F}" presName="sibTrans" presStyleCnt="0"/>
      <dgm:spPr/>
    </dgm:pt>
    <dgm:pt modelId="{B7DA0F30-8FAD-49E7-88D8-C04B980FFEB9}" type="pres">
      <dgm:prSet presAssocID="{9393E57E-2004-4523-BB09-C2036E9D1957}" presName="node" presStyleLbl="node1" presStyleIdx="5" presStyleCnt="9">
        <dgm:presLayoutVars>
          <dgm:bulletEnabled val="1"/>
        </dgm:presLayoutVars>
      </dgm:prSet>
      <dgm:spPr/>
    </dgm:pt>
    <dgm:pt modelId="{BF0241AE-E58B-498F-836D-3876B2557E9A}" type="pres">
      <dgm:prSet presAssocID="{41553367-3170-4303-AD76-4A01D593BA1A}" presName="sibTrans" presStyleCnt="0"/>
      <dgm:spPr/>
    </dgm:pt>
    <dgm:pt modelId="{B4D71286-BBD4-4E55-B68D-164222F5D24D}" type="pres">
      <dgm:prSet presAssocID="{99A7C2D6-E657-4A6B-8598-A0C7D6623058}" presName="node" presStyleLbl="node1" presStyleIdx="6" presStyleCnt="9">
        <dgm:presLayoutVars>
          <dgm:bulletEnabled val="1"/>
        </dgm:presLayoutVars>
      </dgm:prSet>
      <dgm:spPr/>
    </dgm:pt>
    <dgm:pt modelId="{C4B605C9-9ED1-4C76-BC91-108745D20C2E}" type="pres">
      <dgm:prSet presAssocID="{24C097D8-38BB-48EB-AD3C-A9F41BE46BF3}" presName="sibTrans" presStyleCnt="0"/>
      <dgm:spPr/>
    </dgm:pt>
    <dgm:pt modelId="{2CB3BDAF-F1C8-498B-8710-DB3983650852}" type="pres">
      <dgm:prSet presAssocID="{CB3205C9-19CD-46B6-BADB-221515903C19}" presName="node" presStyleLbl="node1" presStyleIdx="7" presStyleCnt="9">
        <dgm:presLayoutVars>
          <dgm:bulletEnabled val="1"/>
        </dgm:presLayoutVars>
      </dgm:prSet>
      <dgm:spPr/>
    </dgm:pt>
    <dgm:pt modelId="{86AC14B1-630B-4F70-B778-22AB8F3C0415}" type="pres">
      <dgm:prSet presAssocID="{13560C80-F9CD-4BB1-843B-6424618B164E}" presName="sibTrans" presStyleCnt="0"/>
      <dgm:spPr/>
    </dgm:pt>
    <dgm:pt modelId="{1356997B-D67E-4556-A874-372F1C15D124}" type="pres">
      <dgm:prSet presAssocID="{5312FA09-2E90-4A1D-B1C7-30CE5413F164}" presName="node" presStyleLbl="node1" presStyleIdx="8" presStyleCnt="9">
        <dgm:presLayoutVars>
          <dgm:bulletEnabled val="1"/>
        </dgm:presLayoutVars>
      </dgm:prSet>
      <dgm:spPr/>
    </dgm:pt>
  </dgm:ptLst>
  <dgm:cxnLst>
    <dgm:cxn modelId="{DE23A401-A167-449A-9377-4814C8056B8F}" type="presOf" srcId="{679350EF-6AB9-430A-81C8-5DC05E9AC5E0}" destId="{3D221B53-9EE3-414B-9331-41686A008A9F}" srcOrd="0" destOrd="0" presId="urn:microsoft.com/office/officeart/2005/8/layout/default"/>
    <dgm:cxn modelId="{EB246803-BA3A-42EC-BD3E-1C83C9366395}" type="presOf" srcId="{34500F42-3BF9-445C-8028-CB97883445A0}" destId="{BAFF5BF1-5587-4EA4-B175-3EF3425528F8}" srcOrd="0" destOrd="0" presId="urn:microsoft.com/office/officeart/2005/8/layout/default"/>
    <dgm:cxn modelId="{CED29606-BA17-46CB-8820-8D8BF7A4CA7B}" type="presOf" srcId="{5312FA09-2E90-4A1D-B1C7-30CE5413F164}" destId="{1356997B-D67E-4556-A874-372F1C15D124}" srcOrd="0" destOrd="0" presId="urn:microsoft.com/office/officeart/2005/8/layout/default"/>
    <dgm:cxn modelId="{82053A13-B685-4E58-BBA0-8B29AE0C08DB}" type="presOf" srcId="{A2F8A529-23BC-4FF0-97B6-6B7811F23ABB}" destId="{9AD9EB74-DD1B-4410-AB5A-AA3EB7A602A8}" srcOrd="0" destOrd="0" presId="urn:microsoft.com/office/officeart/2005/8/layout/default"/>
    <dgm:cxn modelId="{ABB94662-68FF-4FB8-8FA2-3351EFE8BDC7}" srcId="{A2F8A529-23BC-4FF0-97B6-6B7811F23ABB}" destId="{DDCA50B6-7222-455F-9CA0-3AFDEB752F5C}" srcOrd="1" destOrd="0" parTransId="{EFC8DC72-C531-4718-BA77-2A2D2FF6A99F}" sibTransId="{93631FD8-D252-4C2B-83EE-28C66BEFF28F}"/>
    <dgm:cxn modelId="{932F5046-8CAB-4410-A8D3-12B1D850542D}" srcId="{A2F8A529-23BC-4FF0-97B6-6B7811F23ABB}" destId="{34500F42-3BF9-445C-8028-CB97883445A0}" srcOrd="2" destOrd="0" parTransId="{EE17A087-291B-403B-AAFB-F145636E9B83}" sibTransId="{82BEB0AB-F9FF-43E0-8AF8-8DB13F356EAF}"/>
    <dgm:cxn modelId="{CAFB9C47-8216-49C9-9E1A-AD9803F4020F}" type="presOf" srcId="{DDCA50B6-7222-455F-9CA0-3AFDEB752F5C}" destId="{023B3B00-CBF3-4555-B949-7CA5B0A4D1A7}" srcOrd="0" destOrd="0" presId="urn:microsoft.com/office/officeart/2005/8/layout/default"/>
    <dgm:cxn modelId="{209DD647-1E50-429A-BEC3-CB3E2D8F486D}" type="presOf" srcId="{9393E57E-2004-4523-BB09-C2036E9D1957}" destId="{B7DA0F30-8FAD-49E7-88D8-C04B980FFEB9}" srcOrd="0" destOrd="0" presId="urn:microsoft.com/office/officeart/2005/8/layout/default"/>
    <dgm:cxn modelId="{12406B68-ED77-45A7-AA5E-048DE50043B2}" srcId="{A2F8A529-23BC-4FF0-97B6-6B7811F23ABB}" destId="{5312FA09-2E90-4A1D-B1C7-30CE5413F164}" srcOrd="8" destOrd="0" parTransId="{512DAEDA-C803-4B31-A082-B0412C111976}" sibTransId="{02C69B4B-1EFC-4E76-B372-D1DC87BE5B6D}"/>
    <dgm:cxn modelId="{B2E3826F-5CF8-48E5-9939-07F50A736206}" type="presOf" srcId="{FF31DD59-3F4A-413D-9950-E69F9CD8121D}" destId="{BD53E067-6365-4C55-A2E7-D4ABD5571A87}" srcOrd="0" destOrd="0" presId="urn:microsoft.com/office/officeart/2005/8/layout/default"/>
    <dgm:cxn modelId="{BEF82F56-86E8-42DD-B26C-88C044ACF5BD}" srcId="{A2F8A529-23BC-4FF0-97B6-6B7811F23ABB}" destId="{9393E57E-2004-4523-BB09-C2036E9D1957}" srcOrd="5" destOrd="0" parTransId="{45F879A2-AE0E-48F7-94CB-914A3F9CEBF8}" sibTransId="{41553367-3170-4303-AD76-4A01D593BA1A}"/>
    <dgm:cxn modelId="{DA83847A-234E-4B64-9119-32E426BE0986}" type="presOf" srcId="{CB3205C9-19CD-46B6-BADB-221515903C19}" destId="{2CB3BDAF-F1C8-498B-8710-DB3983650852}" srcOrd="0" destOrd="0" presId="urn:microsoft.com/office/officeart/2005/8/layout/default"/>
    <dgm:cxn modelId="{7E396C85-8679-470A-B392-278AE46AE3E6}" type="presOf" srcId="{87920B88-F945-4959-A61B-6919BE12C2F7}" destId="{BB669523-8DC0-40DD-8A03-C7A333BEB911}" srcOrd="0" destOrd="0" presId="urn:microsoft.com/office/officeart/2005/8/layout/default"/>
    <dgm:cxn modelId="{03C4EB86-3C79-45E2-90F4-7A15B872D8EA}" type="presOf" srcId="{99A7C2D6-E657-4A6B-8598-A0C7D6623058}" destId="{B4D71286-BBD4-4E55-B68D-164222F5D24D}" srcOrd="0" destOrd="0" presId="urn:microsoft.com/office/officeart/2005/8/layout/default"/>
    <dgm:cxn modelId="{8C0FA2AC-0440-48EA-8FEE-13C3385C1D60}" srcId="{A2F8A529-23BC-4FF0-97B6-6B7811F23ABB}" destId="{87920B88-F945-4959-A61B-6919BE12C2F7}" srcOrd="4" destOrd="0" parTransId="{D3816B82-3E03-47B7-87F5-81C6316B17D9}" sibTransId="{85E7D5D8-C10D-4952-9C81-8ADDE95DE27F}"/>
    <dgm:cxn modelId="{211DCBD7-EC4E-4545-82F1-16C549CC5CEC}" srcId="{A2F8A529-23BC-4FF0-97B6-6B7811F23ABB}" destId="{FF31DD59-3F4A-413D-9950-E69F9CD8121D}" srcOrd="0" destOrd="0" parTransId="{1100AA9E-CB18-407C-B273-2CBBFA12925D}" sibTransId="{6B5EE994-E24E-4CFB-A9F7-215577343F01}"/>
    <dgm:cxn modelId="{0592B3E8-0D71-4B7F-AA57-B0BD888AE9A7}" srcId="{A2F8A529-23BC-4FF0-97B6-6B7811F23ABB}" destId="{CB3205C9-19CD-46B6-BADB-221515903C19}" srcOrd="7" destOrd="0" parTransId="{2A3C5E35-CE8E-4C65-964B-5DE0C4C41227}" sibTransId="{13560C80-F9CD-4BB1-843B-6424618B164E}"/>
    <dgm:cxn modelId="{EC7935EF-43B8-46D7-98C8-B9670D6711A6}" srcId="{A2F8A529-23BC-4FF0-97B6-6B7811F23ABB}" destId="{679350EF-6AB9-430A-81C8-5DC05E9AC5E0}" srcOrd="3" destOrd="0" parTransId="{C0E0EE46-C102-4974-A4AF-A91655F98AC6}" sibTransId="{B87D5B93-BD51-4E3A-837C-4BF6700265EF}"/>
    <dgm:cxn modelId="{17A5ACF0-B7F1-4D9E-8E3D-01E996E05831}" srcId="{A2F8A529-23BC-4FF0-97B6-6B7811F23ABB}" destId="{99A7C2D6-E657-4A6B-8598-A0C7D6623058}" srcOrd="6" destOrd="0" parTransId="{0014C952-CD3A-40C8-89AB-EAB1052C6A7C}" sibTransId="{24C097D8-38BB-48EB-AD3C-A9F41BE46BF3}"/>
    <dgm:cxn modelId="{A05C7272-67A4-4B4F-86D8-6D04C63945A6}" type="presParOf" srcId="{9AD9EB74-DD1B-4410-AB5A-AA3EB7A602A8}" destId="{BD53E067-6365-4C55-A2E7-D4ABD5571A87}" srcOrd="0" destOrd="0" presId="urn:microsoft.com/office/officeart/2005/8/layout/default"/>
    <dgm:cxn modelId="{B267A358-979B-4549-A6E2-1BD096C3EB06}" type="presParOf" srcId="{9AD9EB74-DD1B-4410-AB5A-AA3EB7A602A8}" destId="{2B4FBD86-2ECD-4C88-8838-182FB7FD70C1}" srcOrd="1" destOrd="0" presId="urn:microsoft.com/office/officeart/2005/8/layout/default"/>
    <dgm:cxn modelId="{D64EC5D1-16B6-4753-B927-C02FF60BFE02}" type="presParOf" srcId="{9AD9EB74-DD1B-4410-AB5A-AA3EB7A602A8}" destId="{023B3B00-CBF3-4555-B949-7CA5B0A4D1A7}" srcOrd="2" destOrd="0" presId="urn:microsoft.com/office/officeart/2005/8/layout/default"/>
    <dgm:cxn modelId="{FCCB596B-34B0-4F1B-A27A-9BB961ABF64B}" type="presParOf" srcId="{9AD9EB74-DD1B-4410-AB5A-AA3EB7A602A8}" destId="{9424005E-725D-4E8A-AEB2-4E970F1DD2E3}" srcOrd="3" destOrd="0" presId="urn:microsoft.com/office/officeart/2005/8/layout/default"/>
    <dgm:cxn modelId="{400A5116-5B1F-4B3F-9465-C7838AF1AF35}" type="presParOf" srcId="{9AD9EB74-DD1B-4410-AB5A-AA3EB7A602A8}" destId="{BAFF5BF1-5587-4EA4-B175-3EF3425528F8}" srcOrd="4" destOrd="0" presId="urn:microsoft.com/office/officeart/2005/8/layout/default"/>
    <dgm:cxn modelId="{C76B851D-8D0B-4621-9EC0-68CAE4744ABF}" type="presParOf" srcId="{9AD9EB74-DD1B-4410-AB5A-AA3EB7A602A8}" destId="{5328A401-499A-40F2-AA24-FE3F9158CE2B}" srcOrd="5" destOrd="0" presId="urn:microsoft.com/office/officeart/2005/8/layout/default"/>
    <dgm:cxn modelId="{C3F9B7E9-2B2F-4122-A666-C93D2E62EB8A}" type="presParOf" srcId="{9AD9EB74-DD1B-4410-AB5A-AA3EB7A602A8}" destId="{3D221B53-9EE3-414B-9331-41686A008A9F}" srcOrd="6" destOrd="0" presId="urn:microsoft.com/office/officeart/2005/8/layout/default"/>
    <dgm:cxn modelId="{13FFBB79-BD7F-459F-BC8E-B8E983F2A359}" type="presParOf" srcId="{9AD9EB74-DD1B-4410-AB5A-AA3EB7A602A8}" destId="{3ECFF8E1-678B-4F8D-9CE5-8EB5D51A9B3F}" srcOrd="7" destOrd="0" presId="urn:microsoft.com/office/officeart/2005/8/layout/default"/>
    <dgm:cxn modelId="{F5822AE7-A389-4F2F-8041-F2B77B57A323}" type="presParOf" srcId="{9AD9EB74-DD1B-4410-AB5A-AA3EB7A602A8}" destId="{BB669523-8DC0-40DD-8A03-C7A333BEB911}" srcOrd="8" destOrd="0" presId="urn:microsoft.com/office/officeart/2005/8/layout/default"/>
    <dgm:cxn modelId="{1F9A6770-6CE6-40BF-89A0-8829D4A27E70}" type="presParOf" srcId="{9AD9EB74-DD1B-4410-AB5A-AA3EB7A602A8}" destId="{B37D4EBA-D2C4-4958-9E03-336B47EAC63B}" srcOrd="9" destOrd="0" presId="urn:microsoft.com/office/officeart/2005/8/layout/default"/>
    <dgm:cxn modelId="{0E1CC3FC-33D4-4B08-AB90-F7106EB91D5B}" type="presParOf" srcId="{9AD9EB74-DD1B-4410-AB5A-AA3EB7A602A8}" destId="{B7DA0F30-8FAD-49E7-88D8-C04B980FFEB9}" srcOrd="10" destOrd="0" presId="urn:microsoft.com/office/officeart/2005/8/layout/default"/>
    <dgm:cxn modelId="{0020DE51-23E2-4983-8A97-1B6B3CACD372}" type="presParOf" srcId="{9AD9EB74-DD1B-4410-AB5A-AA3EB7A602A8}" destId="{BF0241AE-E58B-498F-836D-3876B2557E9A}" srcOrd="11" destOrd="0" presId="urn:microsoft.com/office/officeart/2005/8/layout/default"/>
    <dgm:cxn modelId="{68AD45E8-5454-4330-A2EF-C1510FDE1A23}" type="presParOf" srcId="{9AD9EB74-DD1B-4410-AB5A-AA3EB7A602A8}" destId="{B4D71286-BBD4-4E55-B68D-164222F5D24D}" srcOrd="12" destOrd="0" presId="urn:microsoft.com/office/officeart/2005/8/layout/default"/>
    <dgm:cxn modelId="{40D29252-CF39-45B6-9E11-0892B5E913B1}" type="presParOf" srcId="{9AD9EB74-DD1B-4410-AB5A-AA3EB7A602A8}" destId="{C4B605C9-9ED1-4C76-BC91-108745D20C2E}" srcOrd="13" destOrd="0" presId="urn:microsoft.com/office/officeart/2005/8/layout/default"/>
    <dgm:cxn modelId="{3FEBCAA9-3951-4117-B44D-D360C5F8DD1E}" type="presParOf" srcId="{9AD9EB74-DD1B-4410-AB5A-AA3EB7A602A8}" destId="{2CB3BDAF-F1C8-498B-8710-DB3983650852}" srcOrd="14" destOrd="0" presId="urn:microsoft.com/office/officeart/2005/8/layout/default"/>
    <dgm:cxn modelId="{61A6FE3A-EF12-434D-A401-C6CD520BA854}" type="presParOf" srcId="{9AD9EB74-DD1B-4410-AB5A-AA3EB7A602A8}" destId="{86AC14B1-630B-4F70-B778-22AB8F3C0415}" srcOrd="15" destOrd="0" presId="urn:microsoft.com/office/officeart/2005/8/layout/default"/>
    <dgm:cxn modelId="{ED94F517-136C-4781-914D-05EBF0FD670C}" type="presParOf" srcId="{9AD9EB74-DD1B-4410-AB5A-AA3EB7A602A8}" destId="{1356997B-D67E-4556-A874-372F1C15D124}"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324F21A-B233-47BF-9997-5ABE937687AB}" type="doc">
      <dgm:prSet loTypeId="urn:microsoft.com/office/officeart/2005/8/layout/default" loCatId="list" qsTypeId="urn:microsoft.com/office/officeart/2005/8/quickstyle/simple5#9" qsCatId="simple" csTypeId="urn:microsoft.com/office/officeart/2005/8/colors/accent3_2#6" csCatId="accent3" phldr="1"/>
      <dgm:spPr/>
      <dgm:t>
        <a:bodyPr/>
        <a:lstStyle/>
        <a:p>
          <a:endParaRPr lang="en-US"/>
        </a:p>
      </dgm:t>
    </dgm:pt>
    <dgm:pt modelId="{09BE7C6D-E1EE-4D20-83DA-F8D43C63E1CF}">
      <dgm:prSet/>
      <dgm:spPr/>
      <dgm:t>
        <a:bodyPr/>
        <a:lstStyle/>
        <a:p>
          <a:r>
            <a:rPr lang="en-US" b="1" i="0" dirty="0"/>
            <a:t>This population is at a higher risk of sexual violence, they have a lower likelihood of reporting and they have less access to resources. </a:t>
          </a:r>
          <a:endParaRPr lang="en-US" b="1" dirty="0"/>
        </a:p>
      </dgm:t>
    </dgm:pt>
    <dgm:pt modelId="{F4D2EF18-4F3B-4D43-9DE0-D4EC5DCEEB3A}" type="parTrans" cxnId="{8EA34BCD-FCB1-4F70-941E-BFE05BC3A2CB}">
      <dgm:prSet/>
      <dgm:spPr/>
      <dgm:t>
        <a:bodyPr/>
        <a:lstStyle/>
        <a:p>
          <a:endParaRPr lang="en-US"/>
        </a:p>
      </dgm:t>
    </dgm:pt>
    <dgm:pt modelId="{4E4EA31F-912F-4B5B-AA5B-BA34BBB84229}" type="sibTrans" cxnId="{8EA34BCD-FCB1-4F70-941E-BFE05BC3A2CB}">
      <dgm:prSet/>
      <dgm:spPr/>
      <dgm:t>
        <a:bodyPr/>
        <a:lstStyle/>
        <a:p>
          <a:endParaRPr lang="en-US"/>
        </a:p>
      </dgm:t>
    </dgm:pt>
    <dgm:pt modelId="{D651DA7E-1170-4994-A424-72A874DEAFFE}">
      <dgm:prSet/>
      <dgm:spPr/>
      <dgm:t>
        <a:bodyPr/>
        <a:lstStyle/>
        <a:p>
          <a:r>
            <a:rPr lang="en-US" b="1" i="0" dirty="0"/>
            <a:t>Studies suggest that half of trans people and bisexual women will experience sexual violence at some point in their lives. </a:t>
          </a:r>
          <a:endParaRPr lang="en-US" b="1" dirty="0"/>
        </a:p>
      </dgm:t>
    </dgm:pt>
    <dgm:pt modelId="{CB6D841F-1906-411F-9D0E-7DDE51BD29DC}" type="parTrans" cxnId="{87BF6D7F-7A90-4F5B-B141-9269294CD2F0}">
      <dgm:prSet/>
      <dgm:spPr/>
      <dgm:t>
        <a:bodyPr/>
        <a:lstStyle/>
        <a:p>
          <a:endParaRPr lang="en-US"/>
        </a:p>
      </dgm:t>
    </dgm:pt>
    <dgm:pt modelId="{1DB4095A-8E2C-46EC-8F10-05CBDDBF0D0B}" type="sibTrans" cxnId="{87BF6D7F-7A90-4F5B-B141-9269294CD2F0}">
      <dgm:prSet/>
      <dgm:spPr/>
      <dgm:t>
        <a:bodyPr/>
        <a:lstStyle/>
        <a:p>
          <a:endParaRPr lang="en-US"/>
        </a:p>
      </dgm:t>
    </dgm:pt>
    <dgm:pt modelId="{E44B129D-C10B-4153-9371-BEB2B17B78AE}">
      <dgm:prSet/>
      <dgm:spPr/>
      <dgm:t>
        <a:bodyPr/>
        <a:lstStyle/>
        <a:p>
          <a:r>
            <a:rPr lang="en-US" b="1" i="0" dirty="0"/>
            <a:t>21% of TGQN (transgender, genderqueer, nonconforming) college students have been sexually assaulted, compared to 18% of non-TGQN females, and 4% of non-TGQN males.</a:t>
          </a:r>
          <a:endParaRPr lang="en-US" dirty="0"/>
        </a:p>
      </dgm:t>
    </dgm:pt>
    <dgm:pt modelId="{312100BF-34E5-4E30-9818-360E28BD5B04}" type="parTrans" cxnId="{F4D71088-51D9-432C-B523-B48635E19225}">
      <dgm:prSet/>
      <dgm:spPr/>
      <dgm:t>
        <a:bodyPr/>
        <a:lstStyle/>
        <a:p>
          <a:endParaRPr lang="en-US"/>
        </a:p>
      </dgm:t>
    </dgm:pt>
    <dgm:pt modelId="{4E369EFF-9004-4234-9F7A-491CD52D1C86}" type="sibTrans" cxnId="{F4D71088-51D9-432C-B523-B48635E19225}">
      <dgm:prSet/>
      <dgm:spPr/>
      <dgm:t>
        <a:bodyPr/>
        <a:lstStyle/>
        <a:p>
          <a:endParaRPr lang="en-US"/>
        </a:p>
      </dgm:t>
    </dgm:pt>
    <dgm:pt modelId="{47F8CD8F-4C69-44EC-A00A-45D27351BA37}">
      <dgm:prSet/>
      <dgm:spPr/>
      <dgm:t>
        <a:bodyPr/>
        <a:lstStyle/>
        <a:p>
          <a:r>
            <a:rPr lang="en-US" b="1" i="0" dirty="0"/>
            <a:t>The recent reauthorization of the VAWA Act extended to include LGBTQIA+ people. </a:t>
          </a:r>
          <a:endParaRPr lang="en-US" b="1" dirty="0"/>
        </a:p>
      </dgm:t>
    </dgm:pt>
    <dgm:pt modelId="{1F0CCE10-F642-478C-A2C5-CB6723E78906}" type="parTrans" cxnId="{CE48874A-BD6C-4CA8-A9C8-51EC88B4885A}">
      <dgm:prSet/>
      <dgm:spPr/>
      <dgm:t>
        <a:bodyPr/>
        <a:lstStyle/>
        <a:p>
          <a:endParaRPr lang="en-US"/>
        </a:p>
      </dgm:t>
    </dgm:pt>
    <dgm:pt modelId="{BDE63B06-9463-4DA1-9AB6-F3EBF1E0C4D8}" type="sibTrans" cxnId="{CE48874A-BD6C-4CA8-A9C8-51EC88B4885A}">
      <dgm:prSet/>
      <dgm:spPr/>
      <dgm:t>
        <a:bodyPr/>
        <a:lstStyle/>
        <a:p>
          <a:endParaRPr lang="en-US"/>
        </a:p>
      </dgm:t>
    </dgm:pt>
    <dgm:pt modelId="{75EB7940-9375-4417-AB11-193276C26E4E}">
      <dgm:prSet/>
      <dgm:spPr/>
      <dgm:t>
        <a:bodyPr/>
        <a:lstStyle/>
        <a:p>
          <a:r>
            <a:rPr lang="en-US" b="1" i="0" dirty="0"/>
            <a:t>The use of someone’s sexual orientation has been used in the past to discredit survivors or minimize their trauma. </a:t>
          </a:r>
          <a:endParaRPr lang="en-US" b="1" dirty="0"/>
        </a:p>
      </dgm:t>
    </dgm:pt>
    <dgm:pt modelId="{8D13FCC3-0356-41AA-90BC-F6DACD0C6481}" type="parTrans" cxnId="{95195A13-67B3-41A1-8497-BEBDA420FFAA}">
      <dgm:prSet/>
      <dgm:spPr/>
      <dgm:t>
        <a:bodyPr/>
        <a:lstStyle/>
        <a:p>
          <a:endParaRPr lang="en-US"/>
        </a:p>
      </dgm:t>
    </dgm:pt>
    <dgm:pt modelId="{301D5282-7213-4EAA-AE8D-665EB386165F}" type="sibTrans" cxnId="{95195A13-67B3-41A1-8497-BEBDA420FFAA}">
      <dgm:prSet/>
      <dgm:spPr/>
      <dgm:t>
        <a:bodyPr/>
        <a:lstStyle/>
        <a:p>
          <a:endParaRPr lang="en-US"/>
        </a:p>
      </dgm:t>
    </dgm:pt>
    <dgm:pt modelId="{E00845B3-4021-4C9C-9597-487A2AECE56E}" type="pres">
      <dgm:prSet presAssocID="{9324F21A-B233-47BF-9997-5ABE937687AB}" presName="diagram" presStyleCnt="0">
        <dgm:presLayoutVars>
          <dgm:dir/>
          <dgm:resizeHandles val="exact"/>
        </dgm:presLayoutVars>
      </dgm:prSet>
      <dgm:spPr/>
    </dgm:pt>
    <dgm:pt modelId="{678AA267-28F5-47F2-8EF4-AFC54079AEAC}" type="pres">
      <dgm:prSet presAssocID="{09BE7C6D-E1EE-4D20-83DA-F8D43C63E1CF}" presName="node" presStyleLbl="node1" presStyleIdx="0" presStyleCnt="5">
        <dgm:presLayoutVars>
          <dgm:bulletEnabled val="1"/>
        </dgm:presLayoutVars>
      </dgm:prSet>
      <dgm:spPr/>
    </dgm:pt>
    <dgm:pt modelId="{3B3DA487-6DB4-4F9C-992D-742B232E1B24}" type="pres">
      <dgm:prSet presAssocID="{4E4EA31F-912F-4B5B-AA5B-BA34BBB84229}" presName="sibTrans" presStyleCnt="0"/>
      <dgm:spPr/>
    </dgm:pt>
    <dgm:pt modelId="{3786583A-1660-4E2D-B093-9B78C9AAA7C4}" type="pres">
      <dgm:prSet presAssocID="{D651DA7E-1170-4994-A424-72A874DEAFFE}" presName="node" presStyleLbl="node1" presStyleIdx="1" presStyleCnt="5">
        <dgm:presLayoutVars>
          <dgm:bulletEnabled val="1"/>
        </dgm:presLayoutVars>
      </dgm:prSet>
      <dgm:spPr/>
    </dgm:pt>
    <dgm:pt modelId="{A4203CD7-3CFE-4242-BB7E-1FF674B7E662}" type="pres">
      <dgm:prSet presAssocID="{1DB4095A-8E2C-46EC-8F10-05CBDDBF0D0B}" presName="sibTrans" presStyleCnt="0"/>
      <dgm:spPr/>
    </dgm:pt>
    <dgm:pt modelId="{6B6F8290-E22C-45D5-B286-DBD8E6AADA2C}" type="pres">
      <dgm:prSet presAssocID="{E44B129D-C10B-4153-9371-BEB2B17B78AE}" presName="node" presStyleLbl="node1" presStyleIdx="2" presStyleCnt="5">
        <dgm:presLayoutVars>
          <dgm:bulletEnabled val="1"/>
        </dgm:presLayoutVars>
      </dgm:prSet>
      <dgm:spPr/>
    </dgm:pt>
    <dgm:pt modelId="{062EEEFC-9CD6-459F-8F4F-77FB026E0C0F}" type="pres">
      <dgm:prSet presAssocID="{4E369EFF-9004-4234-9F7A-491CD52D1C86}" presName="sibTrans" presStyleCnt="0"/>
      <dgm:spPr/>
    </dgm:pt>
    <dgm:pt modelId="{2179D32B-95DE-4FD8-9302-FC3875632A85}" type="pres">
      <dgm:prSet presAssocID="{47F8CD8F-4C69-44EC-A00A-45D27351BA37}" presName="node" presStyleLbl="node1" presStyleIdx="3" presStyleCnt="5">
        <dgm:presLayoutVars>
          <dgm:bulletEnabled val="1"/>
        </dgm:presLayoutVars>
      </dgm:prSet>
      <dgm:spPr/>
    </dgm:pt>
    <dgm:pt modelId="{F4D2E63B-5A30-41CB-A97D-46D381F97A42}" type="pres">
      <dgm:prSet presAssocID="{BDE63B06-9463-4DA1-9AB6-F3EBF1E0C4D8}" presName="sibTrans" presStyleCnt="0"/>
      <dgm:spPr/>
    </dgm:pt>
    <dgm:pt modelId="{870FA647-2560-4C0D-99D0-50AC1227D13F}" type="pres">
      <dgm:prSet presAssocID="{75EB7940-9375-4417-AB11-193276C26E4E}" presName="node" presStyleLbl="node1" presStyleIdx="4" presStyleCnt="5">
        <dgm:presLayoutVars>
          <dgm:bulletEnabled val="1"/>
        </dgm:presLayoutVars>
      </dgm:prSet>
      <dgm:spPr/>
    </dgm:pt>
  </dgm:ptLst>
  <dgm:cxnLst>
    <dgm:cxn modelId="{95195A13-67B3-41A1-8497-BEBDA420FFAA}" srcId="{9324F21A-B233-47BF-9997-5ABE937687AB}" destId="{75EB7940-9375-4417-AB11-193276C26E4E}" srcOrd="4" destOrd="0" parTransId="{8D13FCC3-0356-41AA-90BC-F6DACD0C6481}" sibTransId="{301D5282-7213-4EAA-AE8D-665EB386165F}"/>
    <dgm:cxn modelId="{CE48874A-BD6C-4CA8-A9C8-51EC88B4885A}" srcId="{9324F21A-B233-47BF-9997-5ABE937687AB}" destId="{47F8CD8F-4C69-44EC-A00A-45D27351BA37}" srcOrd="3" destOrd="0" parTransId="{1F0CCE10-F642-478C-A2C5-CB6723E78906}" sibTransId="{BDE63B06-9463-4DA1-9AB6-F3EBF1E0C4D8}"/>
    <dgm:cxn modelId="{CA40097C-4F56-4C7F-85CA-C4FC228FF44F}" type="presOf" srcId="{D651DA7E-1170-4994-A424-72A874DEAFFE}" destId="{3786583A-1660-4E2D-B093-9B78C9AAA7C4}" srcOrd="0" destOrd="0" presId="urn:microsoft.com/office/officeart/2005/8/layout/default"/>
    <dgm:cxn modelId="{87BF6D7F-7A90-4F5B-B141-9269294CD2F0}" srcId="{9324F21A-B233-47BF-9997-5ABE937687AB}" destId="{D651DA7E-1170-4994-A424-72A874DEAFFE}" srcOrd="1" destOrd="0" parTransId="{CB6D841F-1906-411F-9D0E-7DDE51BD29DC}" sibTransId="{1DB4095A-8E2C-46EC-8F10-05CBDDBF0D0B}"/>
    <dgm:cxn modelId="{F4D71088-51D9-432C-B523-B48635E19225}" srcId="{9324F21A-B233-47BF-9997-5ABE937687AB}" destId="{E44B129D-C10B-4153-9371-BEB2B17B78AE}" srcOrd="2" destOrd="0" parTransId="{312100BF-34E5-4E30-9818-360E28BD5B04}" sibTransId="{4E369EFF-9004-4234-9F7A-491CD52D1C86}"/>
    <dgm:cxn modelId="{36433C9B-E281-4B96-8520-967263C879A1}" type="presOf" srcId="{75EB7940-9375-4417-AB11-193276C26E4E}" destId="{870FA647-2560-4C0D-99D0-50AC1227D13F}" srcOrd="0" destOrd="0" presId="urn:microsoft.com/office/officeart/2005/8/layout/default"/>
    <dgm:cxn modelId="{9E88F5B8-0909-4651-BCA2-A1D4CB322DE2}" type="presOf" srcId="{E44B129D-C10B-4153-9371-BEB2B17B78AE}" destId="{6B6F8290-E22C-45D5-B286-DBD8E6AADA2C}" srcOrd="0" destOrd="0" presId="urn:microsoft.com/office/officeart/2005/8/layout/default"/>
    <dgm:cxn modelId="{29AF20BC-36E5-4705-ADB0-53B95DCD3413}" type="presOf" srcId="{9324F21A-B233-47BF-9997-5ABE937687AB}" destId="{E00845B3-4021-4C9C-9597-487A2AECE56E}" srcOrd="0" destOrd="0" presId="urn:microsoft.com/office/officeart/2005/8/layout/default"/>
    <dgm:cxn modelId="{8EA34BCD-FCB1-4F70-941E-BFE05BC3A2CB}" srcId="{9324F21A-B233-47BF-9997-5ABE937687AB}" destId="{09BE7C6D-E1EE-4D20-83DA-F8D43C63E1CF}" srcOrd="0" destOrd="0" parTransId="{F4D2EF18-4F3B-4D43-9DE0-D4EC5DCEEB3A}" sibTransId="{4E4EA31F-912F-4B5B-AA5B-BA34BBB84229}"/>
    <dgm:cxn modelId="{C321C5DB-53BB-4E82-91E2-3DA0051EAC98}" type="presOf" srcId="{47F8CD8F-4C69-44EC-A00A-45D27351BA37}" destId="{2179D32B-95DE-4FD8-9302-FC3875632A85}" srcOrd="0" destOrd="0" presId="urn:microsoft.com/office/officeart/2005/8/layout/default"/>
    <dgm:cxn modelId="{C187AEED-A319-41ED-856E-B4D199D196AD}" type="presOf" srcId="{09BE7C6D-E1EE-4D20-83DA-F8D43C63E1CF}" destId="{678AA267-28F5-47F2-8EF4-AFC54079AEAC}" srcOrd="0" destOrd="0" presId="urn:microsoft.com/office/officeart/2005/8/layout/default"/>
    <dgm:cxn modelId="{2A397043-1BA7-4CE0-8401-885C1DECADE7}" type="presParOf" srcId="{E00845B3-4021-4C9C-9597-487A2AECE56E}" destId="{678AA267-28F5-47F2-8EF4-AFC54079AEAC}" srcOrd="0" destOrd="0" presId="urn:microsoft.com/office/officeart/2005/8/layout/default"/>
    <dgm:cxn modelId="{D0E31EAF-CF00-4C25-8C0C-AE7759779EAB}" type="presParOf" srcId="{E00845B3-4021-4C9C-9597-487A2AECE56E}" destId="{3B3DA487-6DB4-4F9C-992D-742B232E1B24}" srcOrd="1" destOrd="0" presId="urn:microsoft.com/office/officeart/2005/8/layout/default"/>
    <dgm:cxn modelId="{0AF15146-06C7-45EC-BC6C-968411748C45}" type="presParOf" srcId="{E00845B3-4021-4C9C-9597-487A2AECE56E}" destId="{3786583A-1660-4E2D-B093-9B78C9AAA7C4}" srcOrd="2" destOrd="0" presId="urn:microsoft.com/office/officeart/2005/8/layout/default"/>
    <dgm:cxn modelId="{3B53A0E4-CC47-46B7-8161-61ECCD5F6E82}" type="presParOf" srcId="{E00845B3-4021-4C9C-9597-487A2AECE56E}" destId="{A4203CD7-3CFE-4242-BB7E-1FF674B7E662}" srcOrd="3" destOrd="0" presId="urn:microsoft.com/office/officeart/2005/8/layout/default"/>
    <dgm:cxn modelId="{59BC93FC-D7D8-46E1-8821-51E8B48A1603}" type="presParOf" srcId="{E00845B3-4021-4C9C-9597-487A2AECE56E}" destId="{6B6F8290-E22C-45D5-B286-DBD8E6AADA2C}" srcOrd="4" destOrd="0" presId="urn:microsoft.com/office/officeart/2005/8/layout/default"/>
    <dgm:cxn modelId="{FDA3C1DF-7FDD-4AFE-87A2-04CACDC7A3C6}" type="presParOf" srcId="{E00845B3-4021-4C9C-9597-487A2AECE56E}" destId="{062EEEFC-9CD6-459F-8F4F-77FB026E0C0F}" srcOrd="5" destOrd="0" presId="urn:microsoft.com/office/officeart/2005/8/layout/default"/>
    <dgm:cxn modelId="{DEADEAFC-3077-4A4B-9D02-7A74CB98FE45}" type="presParOf" srcId="{E00845B3-4021-4C9C-9597-487A2AECE56E}" destId="{2179D32B-95DE-4FD8-9302-FC3875632A85}" srcOrd="6" destOrd="0" presId="urn:microsoft.com/office/officeart/2005/8/layout/default"/>
    <dgm:cxn modelId="{D00BB1C9-2492-4F53-AB82-58CA44BE21D0}" type="presParOf" srcId="{E00845B3-4021-4C9C-9597-487A2AECE56E}" destId="{F4D2E63B-5A30-41CB-A97D-46D381F97A42}" srcOrd="7" destOrd="0" presId="urn:microsoft.com/office/officeart/2005/8/layout/default"/>
    <dgm:cxn modelId="{248C1FC0-CE5E-4D15-9AA2-6494F0CA4726}" type="presParOf" srcId="{E00845B3-4021-4C9C-9597-487A2AECE56E}" destId="{870FA647-2560-4C0D-99D0-50AC1227D13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559A3-7056-48E5-9C48-34E2F36EDFDE}">
      <dsp:nvSpPr>
        <dsp:cNvPr id="0" name=""/>
        <dsp:cNvSpPr/>
      </dsp:nvSpPr>
      <dsp:spPr>
        <a:xfrm>
          <a:off x="1120" y="695466"/>
          <a:ext cx="3934223" cy="24982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F982B8-BAA9-4A66-97B6-A96314B45BEB}">
      <dsp:nvSpPr>
        <dsp:cNvPr id="0" name=""/>
        <dsp:cNvSpPr/>
      </dsp:nvSpPr>
      <dsp:spPr>
        <a:xfrm>
          <a:off x="438256" y="1110745"/>
          <a:ext cx="3934223" cy="24982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SART protocols are </a:t>
          </a:r>
          <a:r>
            <a:rPr lang="en-US" sz="2300" u="sng" kern="1200"/>
            <a:t>agreements</a:t>
          </a:r>
          <a:r>
            <a:rPr lang="en-US" sz="2300" kern="1200"/>
            <a:t> between agencies about the provision of sexual assault services and the roles and responsibilities of core responders. </a:t>
          </a:r>
        </a:p>
      </dsp:txBody>
      <dsp:txXfrm>
        <a:off x="511427" y="1183916"/>
        <a:ext cx="3787881" cy="2351890"/>
      </dsp:txXfrm>
    </dsp:sp>
    <dsp:sp modelId="{29F90EEF-F011-4E8A-8D10-1E83E4D26531}">
      <dsp:nvSpPr>
        <dsp:cNvPr id="0" name=""/>
        <dsp:cNvSpPr/>
      </dsp:nvSpPr>
      <dsp:spPr>
        <a:xfrm>
          <a:off x="4809616" y="695466"/>
          <a:ext cx="3934223" cy="24982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75ED67-E7BB-4A0C-BD1A-3AFE4BE361DF}">
      <dsp:nvSpPr>
        <dsp:cNvPr id="0" name=""/>
        <dsp:cNvSpPr/>
      </dsp:nvSpPr>
      <dsp:spPr>
        <a:xfrm>
          <a:off x="5246752" y="1110745"/>
          <a:ext cx="3934223" cy="24982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Ultimately, protocols provide a way for team members to </a:t>
          </a:r>
          <a:r>
            <a:rPr lang="en-US" sz="2300" u="sng" kern="1200"/>
            <a:t>institutionalize inter-agency expectations</a:t>
          </a:r>
          <a:r>
            <a:rPr lang="en-US" sz="2300" kern="1200"/>
            <a:t> to maintain high quality, consistent responses over the long-term.</a:t>
          </a:r>
        </a:p>
      </dsp:txBody>
      <dsp:txXfrm>
        <a:off x="5319923" y="1183916"/>
        <a:ext cx="3787881" cy="2351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4015F4-DA49-4C06-966B-CDBC1CF68553}">
      <dsp:nvSpPr>
        <dsp:cNvPr id="0" name=""/>
        <dsp:cNvSpPr/>
      </dsp:nvSpPr>
      <dsp:spPr>
        <a:xfrm>
          <a:off x="2938271" y="2101"/>
          <a:ext cx="3305554" cy="138717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LE reports all Sexual Assaults to Stand Up Placer (if LE is involved)</a:t>
          </a:r>
        </a:p>
      </dsp:txBody>
      <dsp:txXfrm>
        <a:off x="3005987" y="69817"/>
        <a:ext cx="3170122" cy="1251742"/>
      </dsp:txXfrm>
    </dsp:sp>
    <dsp:sp modelId="{D13C6601-380F-4328-9A9D-8CF64AAE7B1A}">
      <dsp:nvSpPr>
        <dsp:cNvPr id="0" name=""/>
        <dsp:cNvSpPr/>
      </dsp:nvSpPr>
      <dsp:spPr>
        <a:xfrm>
          <a:off x="2938271" y="1458634"/>
          <a:ext cx="3305554" cy="138717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After the exam, SUP has 72 hours to respond, 24 hours to make first attempt </a:t>
          </a:r>
        </a:p>
      </dsp:txBody>
      <dsp:txXfrm>
        <a:off x="3005987" y="1526350"/>
        <a:ext cx="3170122" cy="1251742"/>
      </dsp:txXfrm>
    </dsp:sp>
    <dsp:sp modelId="{D0432746-54ED-4E80-B0C8-43CD7A5D4D90}">
      <dsp:nvSpPr>
        <dsp:cNvPr id="0" name=""/>
        <dsp:cNvSpPr/>
      </dsp:nvSpPr>
      <dsp:spPr>
        <a:xfrm>
          <a:off x="2938271" y="2915167"/>
          <a:ext cx="3305554" cy="138717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en-US" sz="2100" kern="1200"/>
            <a:t>DOJ has 120 days to get SAFE kit full completed. </a:t>
          </a:r>
        </a:p>
      </dsp:txBody>
      <dsp:txXfrm>
        <a:off x="3005987" y="2982883"/>
        <a:ext cx="3170122" cy="12517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0E17C7-B443-4496-8C82-BC359A1FFD63}">
      <dsp:nvSpPr>
        <dsp:cNvPr id="0" name=""/>
        <dsp:cNvSpPr/>
      </dsp:nvSpPr>
      <dsp:spPr>
        <a:xfrm>
          <a:off x="0" y="1623"/>
          <a:ext cx="10228728" cy="6919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8A35AF-70F5-473C-A5E3-6FC2FB828523}">
      <dsp:nvSpPr>
        <dsp:cNvPr id="0" name=""/>
        <dsp:cNvSpPr/>
      </dsp:nvSpPr>
      <dsp:spPr>
        <a:xfrm>
          <a:off x="209329" y="157323"/>
          <a:ext cx="380599" cy="380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889999-D8D6-4BAF-98C4-2FCA2DF2D84B}">
      <dsp:nvSpPr>
        <dsp:cNvPr id="0" name=""/>
        <dsp:cNvSpPr/>
      </dsp:nvSpPr>
      <dsp:spPr>
        <a:xfrm>
          <a:off x="799257" y="1623"/>
          <a:ext cx="9429470" cy="691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6" tIns="73236" rIns="73236" bIns="73236" numCol="1" spcCol="1270" anchor="ctr" anchorCtr="0">
          <a:noAutofit/>
        </a:bodyPr>
        <a:lstStyle/>
        <a:p>
          <a:pPr marL="0" lvl="0" indent="0" algn="l" defTabSz="844550">
            <a:lnSpc>
              <a:spcPct val="90000"/>
            </a:lnSpc>
            <a:spcBef>
              <a:spcPct val="0"/>
            </a:spcBef>
            <a:spcAft>
              <a:spcPct val="35000"/>
            </a:spcAft>
            <a:buNone/>
          </a:pPr>
          <a:r>
            <a:rPr lang="en-US" sz="1900" b="0" i="0" kern="1200"/>
            <a:t>Survivor discloses assault to LE/Hospital Staff/Social Worker </a:t>
          </a:r>
          <a:endParaRPr lang="en-US" sz="1900" kern="1200"/>
        </a:p>
      </dsp:txBody>
      <dsp:txXfrm>
        <a:off x="799257" y="1623"/>
        <a:ext cx="9429470" cy="691998"/>
      </dsp:txXfrm>
    </dsp:sp>
    <dsp:sp modelId="{6A99D54A-D73F-446C-99E9-1CC24C02577F}">
      <dsp:nvSpPr>
        <dsp:cNvPr id="0" name=""/>
        <dsp:cNvSpPr/>
      </dsp:nvSpPr>
      <dsp:spPr>
        <a:xfrm>
          <a:off x="0" y="866621"/>
          <a:ext cx="10228728" cy="6919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B974E6-9683-4F35-AB0C-5E7BB1E7D986}">
      <dsp:nvSpPr>
        <dsp:cNvPr id="0" name=""/>
        <dsp:cNvSpPr/>
      </dsp:nvSpPr>
      <dsp:spPr>
        <a:xfrm>
          <a:off x="209329" y="1022321"/>
          <a:ext cx="380599" cy="380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1DBB68-33F2-48B3-A9B4-602622675637}">
      <dsp:nvSpPr>
        <dsp:cNvPr id="0" name=""/>
        <dsp:cNvSpPr/>
      </dsp:nvSpPr>
      <dsp:spPr>
        <a:xfrm>
          <a:off x="799257" y="866621"/>
          <a:ext cx="9429470" cy="691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6" tIns="73236" rIns="73236" bIns="73236" numCol="1" spcCol="1270" anchor="ctr" anchorCtr="0">
          <a:noAutofit/>
        </a:bodyPr>
        <a:lstStyle/>
        <a:p>
          <a:pPr marL="0" lvl="0" indent="0" algn="l" defTabSz="844550">
            <a:lnSpc>
              <a:spcPct val="90000"/>
            </a:lnSpc>
            <a:spcBef>
              <a:spcPct val="0"/>
            </a:spcBef>
            <a:spcAft>
              <a:spcPct val="35000"/>
            </a:spcAft>
            <a:buNone/>
          </a:pPr>
          <a:r>
            <a:rPr lang="en-US" sz="1900" b="0" i="0" kern="1200"/>
            <a:t>LE/Hospital Staff/Social Worker calls Crisis Line to order an exam</a:t>
          </a:r>
          <a:endParaRPr lang="en-US" sz="1900" kern="1200"/>
        </a:p>
      </dsp:txBody>
      <dsp:txXfrm>
        <a:off x="799257" y="866621"/>
        <a:ext cx="9429470" cy="691998"/>
      </dsp:txXfrm>
    </dsp:sp>
    <dsp:sp modelId="{6B98D667-547E-4843-9BBA-1324DA7D201B}">
      <dsp:nvSpPr>
        <dsp:cNvPr id="0" name=""/>
        <dsp:cNvSpPr/>
      </dsp:nvSpPr>
      <dsp:spPr>
        <a:xfrm>
          <a:off x="0" y="1731619"/>
          <a:ext cx="10228728" cy="6919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83F66E-7363-4DC8-852D-1E25C2337191}">
      <dsp:nvSpPr>
        <dsp:cNvPr id="0" name=""/>
        <dsp:cNvSpPr/>
      </dsp:nvSpPr>
      <dsp:spPr>
        <a:xfrm>
          <a:off x="209329" y="1887319"/>
          <a:ext cx="380599" cy="380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1E040B-A07D-49B8-9D2B-7744337F31C2}">
      <dsp:nvSpPr>
        <dsp:cNvPr id="0" name=""/>
        <dsp:cNvSpPr/>
      </dsp:nvSpPr>
      <dsp:spPr>
        <a:xfrm>
          <a:off x="799257" y="1731619"/>
          <a:ext cx="9429470" cy="691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6" tIns="73236" rIns="73236" bIns="73236" numCol="1" spcCol="1270" anchor="ctr" anchorCtr="0">
          <a:noAutofit/>
        </a:bodyPr>
        <a:lstStyle/>
        <a:p>
          <a:pPr marL="0" lvl="0" indent="0" algn="l" defTabSz="844550">
            <a:lnSpc>
              <a:spcPct val="90000"/>
            </a:lnSpc>
            <a:spcBef>
              <a:spcPct val="0"/>
            </a:spcBef>
            <a:spcAft>
              <a:spcPct val="35000"/>
            </a:spcAft>
            <a:buNone/>
          </a:pPr>
          <a:r>
            <a:rPr lang="en-US" sz="1900" b="0" i="0" kern="1200"/>
            <a:t>Crisis Line add the SANE to the call to collect data about the case</a:t>
          </a:r>
          <a:endParaRPr lang="en-US" sz="1900" kern="1200"/>
        </a:p>
      </dsp:txBody>
      <dsp:txXfrm>
        <a:off x="799257" y="1731619"/>
        <a:ext cx="9429470" cy="691998"/>
      </dsp:txXfrm>
    </dsp:sp>
    <dsp:sp modelId="{E09457AF-DBEB-406E-B273-BCCF2C81D870}">
      <dsp:nvSpPr>
        <dsp:cNvPr id="0" name=""/>
        <dsp:cNvSpPr/>
      </dsp:nvSpPr>
      <dsp:spPr>
        <a:xfrm>
          <a:off x="0" y="2596617"/>
          <a:ext cx="10228728" cy="6919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DAA11E-EAB9-40E1-B0AA-429B990F1037}">
      <dsp:nvSpPr>
        <dsp:cNvPr id="0" name=""/>
        <dsp:cNvSpPr/>
      </dsp:nvSpPr>
      <dsp:spPr>
        <a:xfrm>
          <a:off x="209329" y="2752316"/>
          <a:ext cx="380599" cy="380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341D67-441B-4617-9C26-44C23EF0E99F}">
      <dsp:nvSpPr>
        <dsp:cNvPr id="0" name=""/>
        <dsp:cNvSpPr/>
      </dsp:nvSpPr>
      <dsp:spPr>
        <a:xfrm>
          <a:off x="799257" y="2596617"/>
          <a:ext cx="9429470" cy="691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6" tIns="73236" rIns="73236" bIns="73236" numCol="1" spcCol="1270" anchor="ctr" anchorCtr="0">
          <a:noAutofit/>
        </a:bodyPr>
        <a:lstStyle/>
        <a:p>
          <a:pPr marL="0" lvl="0" indent="0" algn="l" defTabSz="844550">
            <a:lnSpc>
              <a:spcPct val="90000"/>
            </a:lnSpc>
            <a:spcBef>
              <a:spcPct val="0"/>
            </a:spcBef>
            <a:spcAft>
              <a:spcPct val="35000"/>
            </a:spcAft>
            <a:buNone/>
          </a:pPr>
          <a:r>
            <a:rPr lang="en-US" sz="1900" b="0" i="0" kern="1200"/>
            <a:t>During 3-way call - time and place for exam is set up and authorization is sent to SANE</a:t>
          </a:r>
          <a:endParaRPr lang="en-US" sz="1900" kern="1200"/>
        </a:p>
      </dsp:txBody>
      <dsp:txXfrm>
        <a:off x="799257" y="2596617"/>
        <a:ext cx="9429470" cy="691998"/>
      </dsp:txXfrm>
    </dsp:sp>
    <dsp:sp modelId="{4561D2F6-2B36-4259-AC16-DD82F481D29A}">
      <dsp:nvSpPr>
        <dsp:cNvPr id="0" name=""/>
        <dsp:cNvSpPr/>
      </dsp:nvSpPr>
      <dsp:spPr>
        <a:xfrm>
          <a:off x="0" y="3461615"/>
          <a:ext cx="10228728" cy="6919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01CDE-785F-4D67-B883-5B0A8B0ADE6E}">
      <dsp:nvSpPr>
        <dsp:cNvPr id="0" name=""/>
        <dsp:cNvSpPr/>
      </dsp:nvSpPr>
      <dsp:spPr>
        <a:xfrm>
          <a:off x="209329" y="3617314"/>
          <a:ext cx="380599" cy="380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FDE54B-F01A-4A9E-8C3F-4E0C7AF13365}">
      <dsp:nvSpPr>
        <dsp:cNvPr id="0" name=""/>
        <dsp:cNvSpPr/>
      </dsp:nvSpPr>
      <dsp:spPr>
        <a:xfrm>
          <a:off x="799257" y="3461615"/>
          <a:ext cx="9429470" cy="691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6" tIns="73236" rIns="73236" bIns="73236" numCol="1" spcCol="1270" anchor="ctr" anchorCtr="0">
          <a:noAutofit/>
        </a:bodyPr>
        <a:lstStyle/>
        <a:p>
          <a:pPr marL="0" lvl="0" indent="0" algn="l" defTabSz="844550">
            <a:lnSpc>
              <a:spcPct val="90000"/>
            </a:lnSpc>
            <a:spcBef>
              <a:spcPct val="0"/>
            </a:spcBef>
            <a:spcAft>
              <a:spcPct val="35000"/>
            </a:spcAft>
            <a:buNone/>
          </a:pPr>
          <a:r>
            <a:rPr lang="en-US" sz="1900" b="0" i="0" kern="1200"/>
            <a:t>Crisis Line dispatches volunteer advocate</a:t>
          </a:r>
          <a:endParaRPr lang="en-US" sz="1900" kern="1200"/>
        </a:p>
      </dsp:txBody>
      <dsp:txXfrm>
        <a:off x="799257" y="3461615"/>
        <a:ext cx="9429470" cy="691998"/>
      </dsp:txXfrm>
    </dsp:sp>
    <dsp:sp modelId="{9D6987E1-4AFA-4A2D-ACB6-4737D767B299}">
      <dsp:nvSpPr>
        <dsp:cNvPr id="0" name=""/>
        <dsp:cNvSpPr/>
      </dsp:nvSpPr>
      <dsp:spPr>
        <a:xfrm>
          <a:off x="0" y="4326612"/>
          <a:ext cx="10228728" cy="6919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37AA57-2F21-4D7A-BB86-C55E9066A807}">
      <dsp:nvSpPr>
        <dsp:cNvPr id="0" name=""/>
        <dsp:cNvSpPr/>
      </dsp:nvSpPr>
      <dsp:spPr>
        <a:xfrm>
          <a:off x="209329" y="4482312"/>
          <a:ext cx="380599" cy="3805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1638A7-94EF-4E72-912C-DAF99FC04573}">
      <dsp:nvSpPr>
        <dsp:cNvPr id="0" name=""/>
        <dsp:cNvSpPr/>
      </dsp:nvSpPr>
      <dsp:spPr>
        <a:xfrm>
          <a:off x="799257" y="4326612"/>
          <a:ext cx="9429470" cy="691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6" tIns="73236" rIns="73236" bIns="73236" numCol="1" spcCol="1270" anchor="ctr" anchorCtr="0">
          <a:noAutofit/>
        </a:bodyPr>
        <a:lstStyle/>
        <a:p>
          <a:pPr marL="0" lvl="0" indent="0" algn="l" defTabSz="844550">
            <a:lnSpc>
              <a:spcPct val="90000"/>
            </a:lnSpc>
            <a:spcBef>
              <a:spcPct val="0"/>
            </a:spcBef>
            <a:spcAft>
              <a:spcPct val="35000"/>
            </a:spcAft>
            <a:buNone/>
          </a:pPr>
          <a:r>
            <a:rPr lang="en-US" sz="1900" b="0" i="0" kern="1200"/>
            <a:t>Survivor, advocate, and nurse meet at hospital for forensic exam </a:t>
          </a:r>
          <a:endParaRPr lang="en-US" sz="1900" kern="1200"/>
        </a:p>
      </dsp:txBody>
      <dsp:txXfrm>
        <a:off x="799257" y="4326612"/>
        <a:ext cx="9429470" cy="6919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D78C6-960E-46AD-ACF1-5FBEEB436CA3}">
      <dsp:nvSpPr>
        <dsp:cNvPr id="0" name=""/>
        <dsp:cNvSpPr/>
      </dsp:nvSpPr>
      <dsp:spPr>
        <a:xfrm>
          <a:off x="0" y="287108"/>
          <a:ext cx="2869405" cy="17216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i="0" kern="1200"/>
            <a:t>Survivor arrives to hospital</a:t>
          </a:r>
          <a:endParaRPr lang="en-US" sz="2700" kern="1200"/>
        </a:p>
      </dsp:txBody>
      <dsp:txXfrm>
        <a:off x="0" y="287108"/>
        <a:ext cx="2869405" cy="1721643"/>
      </dsp:txXfrm>
    </dsp:sp>
    <dsp:sp modelId="{37793887-AAB5-4085-856D-7DE3D26BC800}">
      <dsp:nvSpPr>
        <dsp:cNvPr id="0" name=""/>
        <dsp:cNvSpPr/>
      </dsp:nvSpPr>
      <dsp:spPr>
        <a:xfrm>
          <a:off x="3156345" y="287108"/>
          <a:ext cx="2869405" cy="17216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i="0" kern="1200"/>
            <a:t>LE takes initial statement</a:t>
          </a:r>
          <a:endParaRPr lang="en-US" sz="2700" kern="1200"/>
        </a:p>
      </dsp:txBody>
      <dsp:txXfrm>
        <a:off x="3156345" y="287108"/>
        <a:ext cx="2869405" cy="1721643"/>
      </dsp:txXfrm>
    </dsp:sp>
    <dsp:sp modelId="{9C4ED05A-536A-4B99-BEA6-F118B32EE298}">
      <dsp:nvSpPr>
        <dsp:cNvPr id="0" name=""/>
        <dsp:cNvSpPr/>
      </dsp:nvSpPr>
      <dsp:spPr>
        <a:xfrm>
          <a:off x="6312691" y="287108"/>
          <a:ext cx="2869405" cy="17216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i="0" kern="1200"/>
            <a:t>SANE/SAFE completes an interview</a:t>
          </a:r>
          <a:endParaRPr lang="en-US" sz="2700" kern="1200"/>
        </a:p>
      </dsp:txBody>
      <dsp:txXfrm>
        <a:off x="6312691" y="287108"/>
        <a:ext cx="2869405" cy="1721643"/>
      </dsp:txXfrm>
    </dsp:sp>
    <dsp:sp modelId="{693A30DC-905D-41C1-99DB-30A345899817}">
      <dsp:nvSpPr>
        <dsp:cNvPr id="0" name=""/>
        <dsp:cNvSpPr/>
      </dsp:nvSpPr>
      <dsp:spPr>
        <a:xfrm>
          <a:off x="0" y="2295692"/>
          <a:ext cx="2869405" cy="17216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i="0" kern="1200"/>
            <a:t>Forensic exam takes place- collecting DNA, uranalysis</a:t>
          </a:r>
          <a:endParaRPr lang="en-US" sz="2700" kern="1200"/>
        </a:p>
      </dsp:txBody>
      <dsp:txXfrm>
        <a:off x="0" y="2295692"/>
        <a:ext cx="2869405" cy="1721643"/>
      </dsp:txXfrm>
    </dsp:sp>
    <dsp:sp modelId="{2797986F-2C29-48AD-9753-2B48E05F5989}">
      <dsp:nvSpPr>
        <dsp:cNvPr id="0" name=""/>
        <dsp:cNvSpPr/>
      </dsp:nvSpPr>
      <dsp:spPr>
        <a:xfrm>
          <a:off x="3156345" y="2295692"/>
          <a:ext cx="2869405" cy="17216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i="0" kern="1200"/>
            <a:t>Survivor may get medicine for STDs</a:t>
          </a:r>
          <a:endParaRPr lang="en-US" sz="2700" kern="1200"/>
        </a:p>
      </dsp:txBody>
      <dsp:txXfrm>
        <a:off x="3156345" y="2295692"/>
        <a:ext cx="2869405" cy="1721643"/>
      </dsp:txXfrm>
    </dsp:sp>
    <dsp:sp modelId="{52CA7F5E-CBC4-404F-BC50-971686E3E4C5}">
      <dsp:nvSpPr>
        <dsp:cNvPr id="0" name=""/>
        <dsp:cNvSpPr/>
      </dsp:nvSpPr>
      <dsp:spPr>
        <a:xfrm>
          <a:off x="6312691" y="2295692"/>
          <a:ext cx="2869405" cy="17216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0" i="0" kern="1200"/>
            <a:t>Hospital staff medically clears survivor</a:t>
          </a:r>
          <a:endParaRPr lang="en-US" sz="2700" kern="1200"/>
        </a:p>
      </dsp:txBody>
      <dsp:txXfrm>
        <a:off x="6312691" y="2295692"/>
        <a:ext cx="2869405" cy="17216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14A7AA-020A-447E-80FF-22F372F34082}">
      <dsp:nvSpPr>
        <dsp:cNvPr id="0" name=""/>
        <dsp:cNvSpPr/>
      </dsp:nvSpPr>
      <dsp:spPr>
        <a:xfrm>
          <a:off x="1116826" y="1513"/>
          <a:ext cx="3308783" cy="198526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SUP reaches out to offer services within 72 hours</a:t>
          </a:r>
        </a:p>
      </dsp:txBody>
      <dsp:txXfrm>
        <a:off x="1116826" y="1513"/>
        <a:ext cx="3308783" cy="1985269"/>
      </dsp:txXfrm>
    </dsp:sp>
    <dsp:sp modelId="{B327FB9F-6663-4E54-887A-0CF7836AF548}">
      <dsp:nvSpPr>
        <dsp:cNvPr id="0" name=""/>
        <dsp:cNvSpPr/>
      </dsp:nvSpPr>
      <dsp:spPr>
        <a:xfrm>
          <a:off x="4756487" y="1513"/>
          <a:ext cx="3308783" cy="198526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Detective will be assigned to the case, usually within 2 weeks (May reach out for a Pre Text phone call)</a:t>
          </a:r>
        </a:p>
      </dsp:txBody>
      <dsp:txXfrm>
        <a:off x="4756487" y="1513"/>
        <a:ext cx="3308783" cy="1985269"/>
      </dsp:txXfrm>
    </dsp:sp>
    <dsp:sp modelId="{8CF8043B-B06C-4486-8FFB-DA4CFF146AAC}">
      <dsp:nvSpPr>
        <dsp:cNvPr id="0" name=""/>
        <dsp:cNvSpPr/>
      </dsp:nvSpPr>
      <dsp:spPr>
        <a:xfrm>
          <a:off x="1116826" y="2317661"/>
          <a:ext cx="3308783" cy="198526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LE may go silent as the investigation proceeds- expect 6-8 weeks for DNA to come back if not longer</a:t>
          </a:r>
        </a:p>
      </dsp:txBody>
      <dsp:txXfrm>
        <a:off x="1116826" y="2317661"/>
        <a:ext cx="3308783" cy="1985269"/>
      </dsp:txXfrm>
    </dsp:sp>
    <dsp:sp modelId="{A60843A6-8956-4172-9D9B-A2D5B75F7C3F}">
      <dsp:nvSpPr>
        <dsp:cNvPr id="0" name=""/>
        <dsp:cNvSpPr/>
      </dsp:nvSpPr>
      <dsp:spPr>
        <a:xfrm>
          <a:off x="4756487" y="2317661"/>
          <a:ext cx="3308783" cy="198526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DA will make decision whether there is enough evidence to prosecute</a:t>
          </a:r>
        </a:p>
      </dsp:txBody>
      <dsp:txXfrm>
        <a:off x="4756487" y="2317661"/>
        <a:ext cx="3308783" cy="19852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FD8546-E4B4-42A3-B639-9EE6B5CD6B32}">
      <dsp:nvSpPr>
        <dsp:cNvPr id="0" name=""/>
        <dsp:cNvSpPr/>
      </dsp:nvSpPr>
      <dsp:spPr>
        <a:xfrm>
          <a:off x="0" y="77210"/>
          <a:ext cx="6628804" cy="17503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On March 15, 2022, President Joe Biden signed into law the Violence Against Women Act Reauthorization Act of 2022, bipartisan legislation passed by Congress as part of the Omnibus appropriations package. As a U.S. Senator, Biden wrote and championed the groundbreaking Violence Against Women Act (VAWA) landmark legislation that first passed in 1994.</a:t>
          </a:r>
        </a:p>
      </dsp:txBody>
      <dsp:txXfrm>
        <a:off x="85444" y="162654"/>
        <a:ext cx="6457916" cy="1579432"/>
      </dsp:txXfrm>
    </dsp:sp>
    <dsp:sp modelId="{6B988BAF-F8EC-4452-98A4-C2476BB648DA}">
      <dsp:nvSpPr>
        <dsp:cNvPr id="0" name=""/>
        <dsp:cNvSpPr/>
      </dsp:nvSpPr>
      <dsp:spPr>
        <a:xfrm>
          <a:off x="0" y="1876490"/>
          <a:ext cx="6628804" cy="1750320"/>
        </a:xfrm>
        <a:prstGeom prst="roundRect">
          <a:avLst/>
        </a:prstGeom>
        <a:gradFill rotWithShape="0">
          <a:gsLst>
            <a:gs pos="0">
              <a:schemeClr val="accent2">
                <a:hueOff val="6332309"/>
                <a:satOff val="-26987"/>
                <a:lumOff val="-7353"/>
                <a:alphaOff val="0"/>
                <a:satMod val="103000"/>
                <a:lumMod val="102000"/>
                <a:tint val="94000"/>
              </a:schemeClr>
            </a:gs>
            <a:gs pos="50000">
              <a:schemeClr val="accent2">
                <a:hueOff val="6332309"/>
                <a:satOff val="-26987"/>
                <a:lumOff val="-7353"/>
                <a:alphaOff val="0"/>
                <a:satMod val="110000"/>
                <a:lumMod val="100000"/>
                <a:shade val="100000"/>
              </a:schemeClr>
            </a:gs>
            <a:gs pos="100000">
              <a:schemeClr val="accent2">
                <a:hueOff val="6332309"/>
                <a:satOff val="-26987"/>
                <a:lumOff val="-7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Since 1994, VAWA has been reauthorized and strengthened three times: in 2000, 2005, and 2013. Although VAWA was slated to be reauthorized in 2019, that did not occur. </a:t>
          </a:r>
        </a:p>
      </dsp:txBody>
      <dsp:txXfrm>
        <a:off x="85444" y="1961934"/>
        <a:ext cx="6457916" cy="1579432"/>
      </dsp:txXfrm>
    </dsp:sp>
    <dsp:sp modelId="{AD538415-B108-4D6A-9C01-A26C8B3AA2BD}">
      <dsp:nvSpPr>
        <dsp:cNvPr id="0" name=""/>
        <dsp:cNvSpPr/>
      </dsp:nvSpPr>
      <dsp:spPr>
        <a:xfrm>
          <a:off x="0" y="3675771"/>
          <a:ext cx="6628804" cy="1750320"/>
        </a:xfrm>
        <a:prstGeom prst="roundRect">
          <a:avLst/>
        </a:prstGeom>
        <a:gradFill rotWithShape="0">
          <a:gsLst>
            <a:gs pos="0">
              <a:schemeClr val="accent2">
                <a:hueOff val="12664617"/>
                <a:satOff val="-53974"/>
                <a:lumOff val="-14706"/>
                <a:alphaOff val="0"/>
                <a:satMod val="103000"/>
                <a:lumMod val="102000"/>
                <a:tint val="94000"/>
              </a:schemeClr>
            </a:gs>
            <a:gs pos="50000">
              <a:schemeClr val="accent2">
                <a:hueOff val="12664617"/>
                <a:satOff val="-53974"/>
                <a:lumOff val="-14706"/>
                <a:alphaOff val="0"/>
                <a:satMod val="110000"/>
                <a:lumMod val="100000"/>
                <a:shade val="100000"/>
              </a:schemeClr>
            </a:gs>
            <a:gs pos="100000">
              <a:schemeClr val="accent2">
                <a:hueOff val="12664617"/>
                <a:satOff val="-53974"/>
                <a:lumOff val="-1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While incidents of domestic violence and sexual assault have declined significantly since VAWA first took effect—and efforts to increase access to services, healing, and justice for survivors have improved with each iteration of VAWA—much work remains. </a:t>
          </a:r>
        </a:p>
      </dsp:txBody>
      <dsp:txXfrm>
        <a:off x="85444" y="3761215"/>
        <a:ext cx="6457916" cy="15794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C3E82-56E0-49D0-A17C-6FF3EBB993A1}">
      <dsp:nvSpPr>
        <dsp:cNvPr id="0" name=""/>
        <dsp:cNvSpPr/>
      </dsp:nvSpPr>
      <dsp:spPr>
        <a:xfrm>
          <a:off x="0" y="208486"/>
          <a:ext cx="3653715" cy="21922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1"/>
              </a:solidFill>
            </a:rPr>
            <a:t>Reauthorizing all current VAWA grant programs until 2027</a:t>
          </a:r>
          <a:r>
            <a:rPr lang="en-US" sz="2400" kern="1200" dirty="0">
              <a:solidFill>
                <a:schemeClr val="bg1"/>
              </a:solidFill>
            </a:rPr>
            <a:t> and, in many cases, increasing authorization levels. </a:t>
          </a:r>
        </a:p>
      </dsp:txBody>
      <dsp:txXfrm>
        <a:off x="0" y="208486"/>
        <a:ext cx="3653715" cy="2192229"/>
      </dsp:txXfrm>
    </dsp:sp>
    <dsp:sp modelId="{C32CF50A-DFA3-49DC-B400-AFF5F004C5CE}">
      <dsp:nvSpPr>
        <dsp:cNvPr id="0" name=""/>
        <dsp:cNvSpPr/>
      </dsp:nvSpPr>
      <dsp:spPr>
        <a:xfrm>
          <a:off x="4019087" y="208486"/>
          <a:ext cx="3653715" cy="21922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Expanding special criminal jurisdiction of Tribal courts to cover non-Native perpetrators</a:t>
          </a:r>
          <a:r>
            <a:rPr lang="en-US" sz="1600" kern="1200" dirty="0">
              <a:solidFill>
                <a:schemeClr val="bg1"/>
              </a:solidFill>
            </a:rPr>
            <a:t> of sexual assault, child abuse, stalking, sex trafficking, and assaults on tribal law enforcement officers on tribal lands; and supporting the development of a pilot project to enhance access to safety for survivors in Alaska Native villages.</a:t>
          </a:r>
        </a:p>
      </dsp:txBody>
      <dsp:txXfrm>
        <a:off x="4019087" y="208486"/>
        <a:ext cx="3653715" cy="2192229"/>
      </dsp:txXfrm>
    </dsp:sp>
    <dsp:sp modelId="{0A63F016-CA2F-4666-9CE7-27B7A7396305}">
      <dsp:nvSpPr>
        <dsp:cNvPr id="0" name=""/>
        <dsp:cNvSpPr/>
      </dsp:nvSpPr>
      <dsp:spPr>
        <a:xfrm>
          <a:off x="8038175" y="208486"/>
          <a:ext cx="3653715" cy="21922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Increasing services and support for survivors from underserved and marginalized communities</a:t>
          </a:r>
          <a:r>
            <a:rPr lang="en-US" sz="1600" kern="1200" dirty="0">
              <a:solidFill>
                <a:schemeClr val="bg1"/>
              </a:solidFill>
            </a:rPr>
            <a:t>—including for LGBTQ+ survivors, culturally specific services as well as services in rural communities.</a:t>
          </a:r>
        </a:p>
      </dsp:txBody>
      <dsp:txXfrm>
        <a:off x="8038175" y="208486"/>
        <a:ext cx="3653715" cy="2192229"/>
      </dsp:txXfrm>
    </dsp:sp>
    <dsp:sp modelId="{02E7D7DD-7D20-4AE9-8B80-547064637FAB}">
      <dsp:nvSpPr>
        <dsp:cNvPr id="0" name=""/>
        <dsp:cNvSpPr/>
      </dsp:nvSpPr>
      <dsp:spPr>
        <a:xfrm>
          <a:off x="2009543" y="2766087"/>
          <a:ext cx="3653715" cy="21922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Establishing a federal civil cause of action for individuals whose intimate visual images are disclosed without their consent.</a:t>
          </a:r>
          <a:endParaRPr lang="en-US" sz="1600" kern="1200" dirty="0">
            <a:solidFill>
              <a:schemeClr val="bg1"/>
            </a:solidFill>
          </a:endParaRPr>
        </a:p>
      </dsp:txBody>
      <dsp:txXfrm>
        <a:off x="2009543" y="2766087"/>
        <a:ext cx="3653715" cy="2192229"/>
      </dsp:txXfrm>
    </dsp:sp>
    <dsp:sp modelId="{00519637-3E60-4EAD-84E1-4EA567711737}">
      <dsp:nvSpPr>
        <dsp:cNvPr id="0" name=""/>
        <dsp:cNvSpPr/>
      </dsp:nvSpPr>
      <dsp:spPr>
        <a:xfrm>
          <a:off x="6028631" y="2766087"/>
          <a:ext cx="3653715" cy="21922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The Keeping Children Safe From Family Violence Act (Kayden’s Law</a:t>
          </a:r>
          <a:r>
            <a:rPr lang="en-US" sz="1600" kern="1200" dirty="0">
              <a:solidFill>
                <a:schemeClr val="bg1"/>
              </a:solidFill>
            </a:rPr>
            <a:t>). Strengthens state courts' abilities to recognize and adjudicate domestic violence and child abuse allegations.</a:t>
          </a:r>
        </a:p>
      </dsp:txBody>
      <dsp:txXfrm>
        <a:off x="6028631" y="2766087"/>
        <a:ext cx="3653715" cy="21922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DBB65-9912-4620-93D1-81D03AACAC2C}">
      <dsp:nvSpPr>
        <dsp:cNvPr id="0" name=""/>
        <dsp:cNvSpPr/>
      </dsp:nvSpPr>
      <dsp:spPr>
        <a:xfrm>
          <a:off x="1352003" y="33201"/>
          <a:ext cx="1049587" cy="1049587"/>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C2DAD6-DEAE-43B1-AA46-FFFF5CA94762}">
      <dsp:nvSpPr>
        <dsp:cNvPr id="0" name=""/>
        <dsp:cNvSpPr/>
      </dsp:nvSpPr>
      <dsp:spPr>
        <a:xfrm>
          <a:off x="1572416" y="253614"/>
          <a:ext cx="608760" cy="6087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85D824-81BC-467F-A8F9-7278B772EBEF}">
      <dsp:nvSpPr>
        <dsp:cNvPr id="0" name=""/>
        <dsp:cNvSpPr/>
      </dsp:nvSpPr>
      <dsp:spPr>
        <a:xfrm>
          <a:off x="2626502" y="33201"/>
          <a:ext cx="2474027" cy="1049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chemeClr val="tx1"/>
              </a:solidFill>
            </a:rPr>
            <a:t>No cost to the survivor – law enforcement still pays for the exam</a:t>
          </a:r>
        </a:p>
      </dsp:txBody>
      <dsp:txXfrm>
        <a:off x="2626502" y="33201"/>
        <a:ext cx="2474027" cy="1049587"/>
      </dsp:txXfrm>
    </dsp:sp>
    <dsp:sp modelId="{D9689158-A360-4848-8686-D8E722C61CA8}">
      <dsp:nvSpPr>
        <dsp:cNvPr id="0" name=""/>
        <dsp:cNvSpPr/>
      </dsp:nvSpPr>
      <dsp:spPr>
        <a:xfrm>
          <a:off x="5531610" y="33201"/>
          <a:ext cx="1049587" cy="1049587"/>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B858B6-6C3B-42DE-B102-794FD92CEFBB}">
      <dsp:nvSpPr>
        <dsp:cNvPr id="0" name=""/>
        <dsp:cNvSpPr/>
      </dsp:nvSpPr>
      <dsp:spPr>
        <a:xfrm>
          <a:off x="5752023" y="253614"/>
          <a:ext cx="608760" cy="6087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B2A003-E8BC-4478-A1E3-BC7A864CD261}">
      <dsp:nvSpPr>
        <dsp:cNvPr id="0" name=""/>
        <dsp:cNvSpPr/>
      </dsp:nvSpPr>
      <dsp:spPr>
        <a:xfrm>
          <a:off x="6806109" y="33201"/>
          <a:ext cx="2474027" cy="1049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b="1" kern="1200" dirty="0"/>
            <a:t>The evidence is collected “anonymously”</a:t>
          </a:r>
        </a:p>
      </dsp:txBody>
      <dsp:txXfrm>
        <a:off x="6806109" y="33201"/>
        <a:ext cx="2474027" cy="1049587"/>
      </dsp:txXfrm>
    </dsp:sp>
    <dsp:sp modelId="{E37079AB-219A-4624-86A7-53EF3A491235}">
      <dsp:nvSpPr>
        <dsp:cNvPr id="0" name=""/>
        <dsp:cNvSpPr/>
      </dsp:nvSpPr>
      <dsp:spPr>
        <a:xfrm>
          <a:off x="1352003" y="1910937"/>
          <a:ext cx="1049587" cy="1049587"/>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D5EAC0-018E-4671-8703-1A3F00D9A461}">
      <dsp:nvSpPr>
        <dsp:cNvPr id="0" name=""/>
        <dsp:cNvSpPr/>
      </dsp:nvSpPr>
      <dsp:spPr>
        <a:xfrm>
          <a:off x="1572416" y="2131350"/>
          <a:ext cx="608760" cy="6087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1470A4-D47A-4EC4-9E4F-67CC7BBCDED9}">
      <dsp:nvSpPr>
        <dsp:cNvPr id="0" name=""/>
        <dsp:cNvSpPr/>
      </dsp:nvSpPr>
      <dsp:spPr>
        <a:xfrm>
          <a:off x="2626502" y="1910937"/>
          <a:ext cx="2474027" cy="1049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b="1" kern="1200" dirty="0"/>
            <a:t>Not required to file a report or participate with law enforcement</a:t>
          </a:r>
        </a:p>
      </dsp:txBody>
      <dsp:txXfrm>
        <a:off x="2626502" y="1910937"/>
        <a:ext cx="2474027" cy="1049587"/>
      </dsp:txXfrm>
    </dsp:sp>
    <dsp:sp modelId="{50DFFBF2-68C5-403F-8B4A-6694ED5CD278}">
      <dsp:nvSpPr>
        <dsp:cNvPr id="0" name=""/>
        <dsp:cNvSpPr/>
      </dsp:nvSpPr>
      <dsp:spPr>
        <a:xfrm>
          <a:off x="5531610" y="1910937"/>
          <a:ext cx="1049587" cy="1049587"/>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1D45E4-A29C-4523-BC54-75E220550114}">
      <dsp:nvSpPr>
        <dsp:cNvPr id="0" name=""/>
        <dsp:cNvSpPr/>
      </dsp:nvSpPr>
      <dsp:spPr>
        <a:xfrm>
          <a:off x="5752023" y="2131350"/>
          <a:ext cx="608760" cy="6087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5EFD09-BD76-4CCA-8477-35EC867108B9}">
      <dsp:nvSpPr>
        <dsp:cNvPr id="0" name=""/>
        <dsp:cNvSpPr/>
      </dsp:nvSpPr>
      <dsp:spPr>
        <a:xfrm>
          <a:off x="6806109" y="1910937"/>
          <a:ext cx="2474027" cy="1049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b="1" kern="1200" dirty="0"/>
            <a:t>Ability to swab and collect time sensitive evidence while allowing the survivor time to process their choices and make the decision that is best for them</a:t>
          </a:r>
        </a:p>
      </dsp:txBody>
      <dsp:txXfrm>
        <a:off x="6806109" y="1910937"/>
        <a:ext cx="2474027" cy="1049587"/>
      </dsp:txXfrm>
    </dsp:sp>
    <dsp:sp modelId="{4F20774E-9873-40AE-B985-81C16287E307}">
      <dsp:nvSpPr>
        <dsp:cNvPr id="0" name=""/>
        <dsp:cNvSpPr/>
      </dsp:nvSpPr>
      <dsp:spPr>
        <a:xfrm>
          <a:off x="1352003" y="3788673"/>
          <a:ext cx="1049587" cy="1049587"/>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1C85AA-D89F-4D24-BFB9-604EFCC70545}">
      <dsp:nvSpPr>
        <dsp:cNvPr id="0" name=""/>
        <dsp:cNvSpPr/>
      </dsp:nvSpPr>
      <dsp:spPr>
        <a:xfrm>
          <a:off x="1572416" y="4009086"/>
          <a:ext cx="608760" cy="6087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F26BDA-324D-4775-AE0D-C48DE17A141F}">
      <dsp:nvSpPr>
        <dsp:cNvPr id="0" name=""/>
        <dsp:cNvSpPr/>
      </dsp:nvSpPr>
      <dsp:spPr>
        <a:xfrm>
          <a:off x="2626502" y="3788673"/>
          <a:ext cx="2474027" cy="1049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90000"/>
            </a:lnSpc>
            <a:spcBef>
              <a:spcPct val="0"/>
            </a:spcBef>
            <a:spcAft>
              <a:spcPct val="35000"/>
            </a:spcAft>
            <a:buNone/>
          </a:pPr>
          <a:r>
            <a:rPr lang="en-US" sz="1600" b="1" kern="1200" dirty="0"/>
            <a:t>Allows the survivor to take their time or make a fully informed decision when pressing charges</a:t>
          </a:r>
        </a:p>
      </dsp:txBody>
      <dsp:txXfrm>
        <a:off x="2626502" y="3788673"/>
        <a:ext cx="2474027" cy="10495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380B6E-1D8A-4D2B-9656-C1413164CDE8}">
      <dsp:nvSpPr>
        <dsp:cNvPr id="0" name=""/>
        <dsp:cNvSpPr/>
      </dsp:nvSpPr>
      <dsp:spPr>
        <a:xfrm>
          <a:off x="1120" y="695466"/>
          <a:ext cx="3934223" cy="24982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078A4A-592F-4D4E-AD0D-8AA8BBB3ECC3}">
      <dsp:nvSpPr>
        <dsp:cNvPr id="0" name=""/>
        <dsp:cNvSpPr/>
      </dsp:nvSpPr>
      <dsp:spPr>
        <a:xfrm>
          <a:off x="438256" y="1110745"/>
          <a:ext cx="3934223" cy="24982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0" i="0" kern="1200"/>
            <a:t>7.4 % of all female sexual assault cases involved non-fatal strangulation (NFS)</a:t>
          </a:r>
          <a:endParaRPr lang="en-US" sz="3000" kern="1200"/>
        </a:p>
      </dsp:txBody>
      <dsp:txXfrm>
        <a:off x="511427" y="1183916"/>
        <a:ext cx="3787881" cy="2351890"/>
      </dsp:txXfrm>
    </dsp:sp>
    <dsp:sp modelId="{A2D3F21F-6A38-471C-AD2C-F1E477297076}">
      <dsp:nvSpPr>
        <dsp:cNvPr id="0" name=""/>
        <dsp:cNvSpPr/>
      </dsp:nvSpPr>
      <dsp:spPr>
        <a:xfrm>
          <a:off x="4809616" y="695466"/>
          <a:ext cx="3934223" cy="24982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A614A1-1F61-42D8-A04A-E39C23ACF292}">
      <dsp:nvSpPr>
        <dsp:cNvPr id="0" name=""/>
        <dsp:cNvSpPr/>
      </dsp:nvSpPr>
      <dsp:spPr>
        <a:xfrm>
          <a:off x="5246752" y="1110745"/>
          <a:ext cx="3934223" cy="24982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0" i="0" kern="1200"/>
            <a:t>58% of sexual assault cases involving non-fatal strangulation was perpetrated by an intimate partner</a:t>
          </a:r>
          <a:endParaRPr lang="en-US" sz="3000" kern="1200"/>
        </a:p>
      </dsp:txBody>
      <dsp:txXfrm>
        <a:off x="5319923" y="1183916"/>
        <a:ext cx="3787881" cy="23518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75029-DEC5-495B-971F-B5108D472B2D}">
      <dsp:nvSpPr>
        <dsp:cNvPr id="0" name=""/>
        <dsp:cNvSpPr/>
      </dsp:nvSpPr>
      <dsp:spPr>
        <a:xfrm>
          <a:off x="0" y="63485"/>
          <a:ext cx="5222158" cy="1712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Strangulation is one of the most lethal forms of domestic violence:  unconsciousness may occur within seconds and death within minutes </a:t>
          </a:r>
        </a:p>
      </dsp:txBody>
      <dsp:txXfrm>
        <a:off x="83616" y="147101"/>
        <a:ext cx="5054926" cy="1545648"/>
      </dsp:txXfrm>
    </dsp:sp>
    <dsp:sp modelId="{CA9758D9-393B-43A0-950A-CFD2678BEC34}">
      <dsp:nvSpPr>
        <dsp:cNvPr id="0" name=""/>
        <dsp:cNvSpPr/>
      </dsp:nvSpPr>
      <dsp:spPr>
        <a:xfrm>
          <a:off x="0" y="1845485"/>
          <a:ext cx="5222158" cy="1712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There is a risk for Traumatic Brain Injury, even if the person did not lose consciousness or the strangulation occurred only briefly </a:t>
          </a:r>
        </a:p>
      </dsp:txBody>
      <dsp:txXfrm>
        <a:off x="83616" y="1929101"/>
        <a:ext cx="5054926" cy="1545648"/>
      </dsp:txXfrm>
    </dsp:sp>
    <dsp:sp modelId="{9CD00611-6ED9-4BCB-ABB0-4A27C33255BE}">
      <dsp:nvSpPr>
        <dsp:cNvPr id="0" name=""/>
        <dsp:cNvSpPr/>
      </dsp:nvSpPr>
      <dsp:spPr>
        <a:xfrm>
          <a:off x="0" y="3627485"/>
          <a:ext cx="5222158" cy="1712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If your partner has strangled you in the past, your risk of being killed by them is 10 times higher (The Hotline.org) </a:t>
          </a:r>
        </a:p>
      </dsp:txBody>
      <dsp:txXfrm>
        <a:off x="83616" y="3711101"/>
        <a:ext cx="5054926" cy="15456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C3A7A1-BDF4-4DCF-B01C-4C96FF1F90C7}">
      <dsp:nvSpPr>
        <dsp:cNvPr id="0" name=""/>
        <dsp:cNvSpPr/>
      </dsp:nvSpPr>
      <dsp:spPr>
        <a:xfrm>
          <a:off x="0" y="287108"/>
          <a:ext cx="2869405" cy="17216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Baseline qualifications: CIT trained, shadowed 1 or more exams, and has their SART bag with clothing, comfort items (snacks, fidget toys, journals), and SUP brochures</a:t>
          </a:r>
        </a:p>
      </dsp:txBody>
      <dsp:txXfrm>
        <a:off x="0" y="287108"/>
        <a:ext cx="2869405" cy="1721643"/>
      </dsp:txXfrm>
    </dsp:sp>
    <dsp:sp modelId="{502382D7-B3E0-4373-A58F-60BE45F005A7}">
      <dsp:nvSpPr>
        <dsp:cNvPr id="0" name=""/>
        <dsp:cNvSpPr/>
      </dsp:nvSpPr>
      <dsp:spPr>
        <a:xfrm>
          <a:off x="3156345" y="287108"/>
          <a:ext cx="2869405" cy="17216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At Hospital within the hour of the call </a:t>
          </a:r>
        </a:p>
      </dsp:txBody>
      <dsp:txXfrm>
        <a:off x="3156345" y="287108"/>
        <a:ext cx="2869405" cy="1721643"/>
      </dsp:txXfrm>
    </dsp:sp>
    <dsp:sp modelId="{20D31F47-BE27-4610-9EDC-AB51F5A107E5}">
      <dsp:nvSpPr>
        <dsp:cNvPr id="0" name=""/>
        <dsp:cNvSpPr/>
      </dsp:nvSpPr>
      <dsp:spPr>
        <a:xfrm>
          <a:off x="6312691" y="287108"/>
          <a:ext cx="2869405" cy="17216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Sober and coherent</a:t>
          </a:r>
        </a:p>
      </dsp:txBody>
      <dsp:txXfrm>
        <a:off x="6312691" y="287108"/>
        <a:ext cx="2869405" cy="1721643"/>
      </dsp:txXfrm>
    </dsp:sp>
    <dsp:sp modelId="{65B00830-6642-42E7-9FDB-31921D19B100}">
      <dsp:nvSpPr>
        <dsp:cNvPr id="0" name=""/>
        <dsp:cNvSpPr/>
      </dsp:nvSpPr>
      <dsp:spPr>
        <a:xfrm>
          <a:off x="0" y="2295692"/>
          <a:ext cx="2869405" cy="17216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Maintain confidentiality</a:t>
          </a:r>
        </a:p>
      </dsp:txBody>
      <dsp:txXfrm>
        <a:off x="0" y="2295692"/>
        <a:ext cx="2869405" cy="1721643"/>
      </dsp:txXfrm>
    </dsp:sp>
    <dsp:sp modelId="{93412CA0-D931-42EE-A5E8-85C164EBB60D}">
      <dsp:nvSpPr>
        <dsp:cNvPr id="0" name=""/>
        <dsp:cNvSpPr/>
      </dsp:nvSpPr>
      <dsp:spPr>
        <a:xfrm>
          <a:off x="3156345" y="2295692"/>
          <a:ext cx="2869405" cy="17216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Documentation of exam, survivor follow up information</a:t>
          </a:r>
        </a:p>
      </dsp:txBody>
      <dsp:txXfrm>
        <a:off x="3156345" y="2295692"/>
        <a:ext cx="2869405" cy="1721643"/>
      </dsp:txXfrm>
    </dsp:sp>
    <dsp:sp modelId="{3D43F28C-420F-4778-8808-06B24A1D2707}">
      <dsp:nvSpPr>
        <dsp:cNvPr id="0" name=""/>
        <dsp:cNvSpPr/>
      </dsp:nvSpPr>
      <dsp:spPr>
        <a:xfrm>
          <a:off x="6312691" y="2295692"/>
          <a:ext cx="2869405" cy="172164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You are there to be whoever the survivor needs- they may want you there for the exam or they may ask you to wait outside until it is done. You are bringing clarity into confusion, and empathy into a scary place. Be mindful of your body language and word choice.</a:t>
          </a:r>
        </a:p>
      </dsp:txBody>
      <dsp:txXfrm>
        <a:off x="6312691" y="2295692"/>
        <a:ext cx="2869405" cy="172164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53E067-6365-4C55-A2E7-D4ABD5571A87}">
      <dsp:nvSpPr>
        <dsp:cNvPr id="0" name=""/>
        <dsp:cNvSpPr/>
      </dsp:nvSpPr>
      <dsp:spPr>
        <a:xfrm>
          <a:off x="1018698" y="4114"/>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dirty="0"/>
            <a:t>Landmark federal civil rights that prohibits sex discrimination in education </a:t>
          </a:r>
          <a:endParaRPr lang="en-US" sz="1700" kern="1200" dirty="0"/>
        </a:p>
      </dsp:txBody>
      <dsp:txXfrm>
        <a:off x="1018698" y="4114"/>
        <a:ext cx="2649438" cy="1589662"/>
      </dsp:txXfrm>
    </dsp:sp>
    <dsp:sp modelId="{023B3B00-CBF3-4555-B949-7CA5B0A4D1A7}">
      <dsp:nvSpPr>
        <dsp:cNvPr id="0" name=""/>
        <dsp:cNvSpPr/>
      </dsp:nvSpPr>
      <dsp:spPr>
        <a:xfrm>
          <a:off x="3933080" y="4114"/>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a:t>Does not apply to ONLY female students </a:t>
          </a:r>
          <a:endParaRPr lang="en-US" sz="1700" kern="1200"/>
        </a:p>
      </dsp:txBody>
      <dsp:txXfrm>
        <a:off x="3933080" y="4114"/>
        <a:ext cx="2649438" cy="1589662"/>
      </dsp:txXfrm>
    </dsp:sp>
    <dsp:sp modelId="{BAFF5BF1-5587-4EA4-B175-3EF3425528F8}">
      <dsp:nvSpPr>
        <dsp:cNvPr id="0" name=""/>
        <dsp:cNvSpPr/>
      </dsp:nvSpPr>
      <dsp:spPr>
        <a:xfrm>
          <a:off x="6847462" y="4114"/>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a:t>Schools must be proactive in ensuring that their campus is free of sex discrimination </a:t>
          </a:r>
          <a:endParaRPr lang="en-US" sz="1700" kern="1200"/>
        </a:p>
      </dsp:txBody>
      <dsp:txXfrm>
        <a:off x="6847462" y="4114"/>
        <a:ext cx="2649438" cy="1589662"/>
      </dsp:txXfrm>
    </dsp:sp>
    <dsp:sp modelId="{3D221B53-9EE3-414B-9331-41686A008A9F}">
      <dsp:nvSpPr>
        <dsp:cNvPr id="0" name=""/>
        <dsp:cNvSpPr/>
      </dsp:nvSpPr>
      <dsp:spPr>
        <a:xfrm>
          <a:off x="1018698" y="1858721"/>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a:t>Schools must have established procedures for handling complaints of Sex discrimination, harassment, or violence,</a:t>
          </a:r>
          <a:endParaRPr lang="en-US" sz="1700" kern="1200"/>
        </a:p>
      </dsp:txBody>
      <dsp:txXfrm>
        <a:off x="1018698" y="1858721"/>
        <a:ext cx="2649438" cy="1589662"/>
      </dsp:txXfrm>
    </dsp:sp>
    <dsp:sp modelId="{BB669523-8DC0-40DD-8A03-C7A333BEB911}">
      <dsp:nvSpPr>
        <dsp:cNvPr id="0" name=""/>
        <dsp:cNvSpPr/>
      </dsp:nvSpPr>
      <dsp:spPr>
        <a:xfrm>
          <a:off x="3933080" y="1858721"/>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a:t>Schools should ensure that a victim doesn’t have to share spaces, such as dorms, classes, or campus jobs, with their assailant. </a:t>
          </a:r>
          <a:endParaRPr lang="en-US" sz="1700" kern="1200"/>
        </a:p>
      </dsp:txBody>
      <dsp:txXfrm>
        <a:off x="3933080" y="1858721"/>
        <a:ext cx="2649438" cy="1589662"/>
      </dsp:txXfrm>
    </dsp:sp>
    <dsp:sp modelId="{B7DA0F30-8FAD-49E7-88D8-C04B980FFEB9}">
      <dsp:nvSpPr>
        <dsp:cNvPr id="0" name=""/>
        <dsp:cNvSpPr/>
      </dsp:nvSpPr>
      <dsp:spPr>
        <a:xfrm>
          <a:off x="6847462" y="1858721"/>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a:t>Schools may not retaliate against someone filing a complaint and must keep the victim safe from other retaliatory harassment or behavior. </a:t>
          </a:r>
          <a:endParaRPr lang="en-US" sz="1700" kern="1200"/>
        </a:p>
      </dsp:txBody>
      <dsp:txXfrm>
        <a:off x="6847462" y="1858721"/>
        <a:ext cx="2649438" cy="1589662"/>
      </dsp:txXfrm>
    </dsp:sp>
    <dsp:sp modelId="{B4D71286-BBD4-4E55-B68D-164222F5D24D}">
      <dsp:nvSpPr>
        <dsp:cNvPr id="0" name=""/>
        <dsp:cNvSpPr/>
      </dsp:nvSpPr>
      <dsp:spPr>
        <a:xfrm>
          <a:off x="1018698" y="3713328"/>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a:t>Schools can issue a no-contact directive to prevent the accused from approaching or interacting. </a:t>
          </a:r>
          <a:endParaRPr lang="en-US" sz="1700" kern="1200"/>
        </a:p>
      </dsp:txBody>
      <dsp:txXfrm>
        <a:off x="1018698" y="3713328"/>
        <a:ext cx="2649438" cy="1589662"/>
      </dsp:txXfrm>
    </dsp:sp>
    <dsp:sp modelId="{2CB3BDAF-F1C8-498B-8710-DB3983650852}">
      <dsp:nvSpPr>
        <dsp:cNvPr id="0" name=""/>
        <dsp:cNvSpPr/>
      </dsp:nvSpPr>
      <dsp:spPr>
        <a:xfrm>
          <a:off x="3933080" y="3713328"/>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a:t>Schools are prohibited from engaging or allowing mediation of the complaint. </a:t>
          </a:r>
          <a:endParaRPr lang="en-US" sz="1700" kern="1200"/>
        </a:p>
      </dsp:txBody>
      <dsp:txXfrm>
        <a:off x="3933080" y="3713328"/>
        <a:ext cx="2649438" cy="1589662"/>
      </dsp:txXfrm>
    </dsp:sp>
    <dsp:sp modelId="{1356997B-D67E-4556-A874-372F1C15D124}">
      <dsp:nvSpPr>
        <dsp:cNvPr id="0" name=""/>
        <dsp:cNvSpPr/>
      </dsp:nvSpPr>
      <dsp:spPr>
        <a:xfrm>
          <a:off x="6847462" y="3713328"/>
          <a:ext cx="2649438" cy="158966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0" i="0" kern="1200"/>
            <a:t>Schools can not discourage you from continuing your education. </a:t>
          </a:r>
          <a:endParaRPr lang="en-US" sz="1700" kern="1200"/>
        </a:p>
      </dsp:txBody>
      <dsp:txXfrm>
        <a:off x="6847462" y="3713328"/>
        <a:ext cx="2649438" cy="158966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8AA267-28F5-47F2-8EF4-AFC54079AEAC}">
      <dsp:nvSpPr>
        <dsp:cNvPr id="0" name=""/>
        <dsp:cNvSpPr/>
      </dsp:nvSpPr>
      <dsp:spPr>
        <a:xfrm>
          <a:off x="0" y="292781"/>
          <a:ext cx="3131342" cy="187880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t>This population is at a higher risk of sexual violence, they have a lower likelihood of reporting and they have less access to resources. </a:t>
          </a:r>
          <a:endParaRPr lang="en-US" sz="1800" b="1" kern="1200" dirty="0"/>
        </a:p>
      </dsp:txBody>
      <dsp:txXfrm>
        <a:off x="0" y="292781"/>
        <a:ext cx="3131342" cy="1878805"/>
      </dsp:txXfrm>
    </dsp:sp>
    <dsp:sp modelId="{3786583A-1660-4E2D-B093-9B78C9AAA7C4}">
      <dsp:nvSpPr>
        <dsp:cNvPr id="0" name=""/>
        <dsp:cNvSpPr/>
      </dsp:nvSpPr>
      <dsp:spPr>
        <a:xfrm>
          <a:off x="3444477" y="292781"/>
          <a:ext cx="3131342" cy="187880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t>Studies suggest that half of trans people and bisexual women will experience sexual violence at some point in their lives. </a:t>
          </a:r>
          <a:endParaRPr lang="en-US" sz="1800" b="1" kern="1200" dirty="0"/>
        </a:p>
      </dsp:txBody>
      <dsp:txXfrm>
        <a:off x="3444477" y="292781"/>
        <a:ext cx="3131342" cy="1878805"/>
      </dsp:txXfrm>
    </dsp:sp>
    <dsp:sp modelId="{6B6F8290-E22C-45D5-B286-DBD8E6AADA2C}">
      <dsp:nvSpPr>
        <dsp:cNvPr id="0" name=""/>
        <dsp:cNvSpPr/>
      </dsp:nvSpPr>
      <dsp:spPr>
        <a:xfrm>
          <a:off x="6888954" y="292781"/>
          <a:ext cx="3131342" cy="187880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t>21% of TGQN (transgender, genderqueer, nonconforming) college students have been sexually assaulted, compared to 18% of non-TGQN females, and 4% of non-TGQN males.</a:t>
          </a:r>
          <a:endParaRPr lang="en-US" sz="1800" kern="1200" dirty="0"/>
        </a:p>
      </dsp:txBody>
      <dsp:txXfrm>
        <a:off x="6888954" y="292781"/>
        <a:ext cx="3131342" cy="1878805"/>
      </dsp:txXfrm>
    </dsp:sp>
    <dsp:sp modelId="{2179D32B-95DE-4FD8-9302-FC3875632A85}">
      <dsp:nvSpPr>
        <dsp:cNvPr id="0" name=""/>
        <dsp:cNvSpPr/>
      </dsp:nvSpPr>
      <dsp:spPr>
        <a:xfrm>
          <a:off x="1722238" y="2484721"/>
          <a:ext cx="3131342" cy="187880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t>The recent reauthorization of the VAWA Act extended to include LGBTQIA+ people. </a:t>
          </a:r>
          <a:endParaRPr lang="en-US" sz="1800" b="1" kern="1200" dirty="0"/>
        </a:p>
      </dsp:txBody>
      <dsp:txXfrm>
        <a:off x="1722238" y="2484721"/>
        <a:ext cx="3131342" cy="1878805"/>
      </dsp:txXfrm>
    </dsp:sp>
    <dsp:sp modelId="{870FA647-2560-4C0D-99D0-50AC1227D13F}">
      <dsp:nvSpPr>
        <dsp:cNvPr id="0" name=""/>
        <dsp:cNvSpPr/>
      </dsp:nvSpPr>
      <dsp:spPr>
        <a:xfrm>
          <a:off x="5166715" y="2484721"/>
          <a:ext cx="3131342" cy="187880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t>The use of someone’s sexual orientation has been used in the past to discredit survivors or minimize their trauma. </a:t>
          </a:r>
          <a:endParaRPr lang="en-US" sz="1800" b="1" kern="1200" dirty="0"/>
        </a:p>
      </dsp:txBody>
      <dsp:txXfrm>
        <a:off x="5166715" y="2484721"/>
        <a:ext cx="3131342" cy="187880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8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8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9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2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0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27">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0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0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56">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9">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2" name="Picture 21" descr="A close up of a logo&#10;&#10;Description automatically generated">
            <a:extLst>
              <a:ext uri="{FF2B5EF4-FFF2-40B4-BE49-F238E27FC236}">
                <a16:creationId xmlns:a16="http://schemas.microsoft.com/office/drawing/2014/main" id="{425218F4-12DE-EE4B-8B77-FD4073735962}"/>
              </a:ext>
            </a:extLst>
          </p:cNvPr>
          <p:cNvPicPr>
            <a:picLocks noChangeAspect="1"/>
          </p:cNvPicPr>
          <p:nvPr userDrawn="1"/>
        </p:nvPicPr>
        <p:blipFill rotWithShape="1">
          <a:blip r:embed="rId2"/>
          <a:srcRect l="13088" t="16366" r="11029" b="16366"/>
          <a:stretch/>
        </p:blipFill>
        <p:spPr>
          <a:xfrm>
            <a:off x="1524000" y="1101724"/>
            <a:ext cx="9251576" cy="4613274"/>
          </a:xfrm>
          <a:prstGeom prst="rect">
            <a:avLst/>
          </a:prstGeom>
        </p:spPr>
      </p:pic>
      <p:sp>
        <p:nvSpPr>
          <p:cNvPr id="2" name="Title 1">
            <a:extLst>
              <a:ext uri="{FF2B5EF4-FFF2-40B4-BE49-F238E27FC236}">
                <a16:creationId xmlns:a16="http://schemas.microsoft.com/office/drawing/2014/main" id="{903B379C-73A7-8C47-A9C0-15A01655F0F5}"/>
              </a:ext>
            </a:extLst>
          </p:cNvPr>
          <p:cNvSpPr>
            <a:spLocks noGrp="1"/>
          </p:cNvSpPr>
          <p:nvPr>
            <p:ph type="ctrTitle"/>
          </p:nvPr>
        </p:nvSpPr>
        <p:spPr>
          <a:xfrm>
            <a:off x="2133600" y="1928939"/>
            <a:ext cx="8032376" cy="2183187"/>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A1F314-151D-6141-BC3E-01B6C6E6759C}"/>
              </a:ext>
            </a:extLst>
          </p:cNvPr>
          <p:cNvSpPr>
            <a:spLocks noGrp="1"/>
          </p:cNvSpPr>
          <p:nvPr>
            <p:ph type="subTitle" idx="1"/>
          </p:nvPr>
        </p:nvSpPr>
        <p:spPr>
          <a:xfrm>
            <a:off x="2133598" y="4204202"/>
            <a:ext cx="8032377" cy="59017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2" name="Picture 31" descr="A close up of a sign&#10;&#10;Description automatically generated">
            <a:extLst>
              <a:ext uri="{FF2B5EF4-FFF2-40B4-BE49-F238E27FC236}">
                <a16:creationId xmlns:a16="http://schemas.microsoft.com/office/drawing/2014/main" id="{3EB3C4E7-E0C6-6F42-94F0-F69A27377A9D}"/>
              </a:ext>
            </a:extLst>
          </p:cNvPr>
          <p:cNvPicPr>
            <a:picLocks noChangeAspect="1"/>
          </p:cNvPicPr>
          <p:nvPr userDrawn="1"/>
        </p:nvPicPr>
        <p:blipFill rotWithShape="1">
          <a:blip r:embed="rId3"/>
          <a:srcRect l="-265" t="-1438" b="15606"/>
          <a:stretch/>
        </p:blipFill>
        <p:spPr>
          <a:xfrm>
            <a:off x="1762125" y="6229350"/>
            <a:ext cx="1614165" cy="521208"/>
          </a:xfrm>
          <a:prstGeom prst="rect">
            <a:avLst/>
          </a:prstGeom>
        </p:spPr>
      </p:pic>
      <p:sp>
        <p:nvSpPr>
          <p:cNvPr id="5" name="Text Placeholder 4">
            <a:extLst>
              <a:ext uri="{FF2B5EF4-FFF2-40B4-BE49-F238E27FC236}">
                <a16:creationId xmlns:a16="http://schemas.microsoft.com/office/drawing/2014/main" id="{DE920423-BEED-C343-81E5-CD952D2DDC4B}"/>
              </a:ext>
            </a:extLst>
          </p:cNvPr>
          <p:cNvSpPr>
            <a:spLocks noGrp="1"/>
          </p:cNvSpPr>
          <p:nvPr>
            <p:ph type="body" sz="quarter" idx="10" hasCustomPrompt="1"/>
          </p:nvPr>
        </p:nvSpPr>
        <p:spPr>
          <a:xfrm>
            <a:off x="8124133" y="6127211"/>
            <a:ext cx="2041842" cy="623348"/>
          </a:xfrm>
        </p:spPr>
        <p:txBody>
          <a:bodyPr/>
          <a:lstStyle>
            <a:lvl1pPr algn="r">
              <a:buNone/>
              <a:defRPr sz="1200"/>
            </a:lvl1pPr>
            <a:lvl2pPr>
              <a:defRPr sz="1050"/>
            </a:lvl2pPr>
            <a:lvl3pPr>
              <a:defRPr sz="1050"/>
            </a:lvl3pPr>
            <a:lvl4pPr>
              <a:defRPr sz="1050"/>
            </a:lvl4pPr>
            <a:lvl5pPr>
              <a:defRPr sz="1050"/>
            </a:lvl5pPr>
          </a:lstStyle>
          <a:p>
            <a:pPr lvl="0"/>
            <a:r>
              <a:rPr lang="en-US"/>
              <a:t>Presenters Name</a:t>
            </a:r>
          </a:p>
          <a:p>
            <a:pPr lvl="0"/>
            <a:r>
              <a:rPr lang="en-US"/>
              <a:t>(Contact info)</a:t>
            </a:r>
          </a:p>
        </p:txBody>
      </p:sp>
    </p:spTree>
    <p:extLst>
      <p:ext uri="{BB962C8B-B14F-4D97-AF65-F5344CB8AC3E}">
        <p14:creationId xmlns:p14="http://schemas.microsoft.com/office/powerpoint/2010/main" val="2559466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706C-1572-584C-A579-B80A53015C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EDB0F7-BD04-3148-B7B9-830BC5FE14FB}"/>
              </a:ext>
            </a:extLst>
          </p:cNvPr>
          <p:cNvSpPr>
            <a:spLocks noGrp="1"/>
          </p:cNvSpPr>
          <p:nvPr>
            <p:ph idx="1"/>
          </p:nvPr>
        </p:nvSpPr>
        <p:spPr/>
        <p:txBody>
          <a:bodyPr/>
          <a:lstStyle>
            <a:lvl1pPr>
              <a:lnSpc>
                <a:spcPct val="100000"/>
              </a:lnSpc>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Date Placeholder 21">
            <a:extLst>
              <a:ext uri="{FF2B5EF4-FFF2-40B4-BE49-F238E27FC236}">
                <a16:creationId xmlns:a16="http://schemas.microsoft.com/office/drawing/2014/main" id="{C3C8AC5E-C942-AF49-8D07-BDE1265322BB}"/>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23" name="Footer Placeholder 22">
            <a:extLst>
              <a:ext uri="{FF2B5EF4-FFF2-40B4-BE49-F238E27FC236}">
                <a16:creationId xmlns:a16="http://schemas.microsoft.com/office/drawing/2014/main" id="{875AEE57-AF1E-0B47-A3EB-79B627A17CD4}"/>
              </a:ext>
            </a:extLst>
          </p:cNvPr>
          <p:cNvSpPr>
            <a:spLocks noGrp="1"/>
          </p:cNvSpPr>
          <p:nvPr>
            <p:ph type="ftr" sz="quarter" idx="11"/>
          </p:nvPr>
        </p:nvSpPr>
        <p:spPr/>
        <p:txBody>
          <a:bodyPr/>
          <a:lstStyle/>
          <a:p>
            <a:r>
              <a:rPr lang="en-US"/>
              <a:t>www.StandUpPlacer.org</a:t>
            </a:r>
            <a:endParaRPr lang="en-US" spc="100"/>
          </a:p>
        </p:txBody>
      </p:sp>
      <p:sp>
        <p:nvSpPr>
          <p:cNvPr id="24" name="Slide Number Placeholder 23">
            <a:extLst>
              <a:ext uri="{FF2B5EF4-FFF2-40B4-BE49-F238E27FC236}">
                <a16:creationId xmlns:a16="http://schemas.microsoft.com/office/drawing/2014/main" id="{0243BE2A-49C7-8A45-A5C9-ADFF24E541AF}"/>
              </a:ext>
            </a:extLst>
          </p:cNvPr>
          <p:cNvSpPr>
            <a:spLocks noGrp="1"/>
          </p:cNvSpPr>
          <p:nvPr>
            <p:ph type="sldNum" sz="quarter" idx="12"/>
          </p:nvPr>
        </p:nvSpPr>
        <p:spPr/>
        <p:txBody>
          <a:bodyPr/>
          <a:lstStyle/>
          <a:p>
            <a:pPr algn="ctr"/>
            <a:fld id="{2B084A15-0D1D-D54B-8AF7-816B7AF6F0DF}" type="slidenum">
              <a:rPr lang="en-US" smtClean="0"/>
              <a:pPr algn="ctr"/>
              <a:t>‹#›</a:t>
            </a:fld>
            <a:endParaRPr lang="en-US"/>
          </a:p>
        </p:txBody>
      </p:sp>
    </p:spTree>
    <p:extLst>
      <p:ext uri="{BB962C8B-B14F-4D97-AF65-F5344CB8AC3E}">
        <p14:creationId xmlns:p14="http://schemas.microsoft.com/office/powerpoint/2010/main" val="3191773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7ECC99-1490-CA47-BE92-3DCC588BCD72}"/>
              </a:ext>
            </a:extLst>
          </p:cNvPr>
          <p:cNvSpPr/>
          <p:nvPr userDrawn="1"/>
        </p:nvSpPr>
        <p:spPr>
          <a:xfrm>
            <a:off x="0" y="5886450"/>
            <a:ext cx="12192000" cy="971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246F3A-2B3A-0E49-A8D3-DA0C6A4F67F6}"/>
              </a:ext>
            </a:extLst>
          </p:cNvPr>
          <p:cNvSpPr>
            <a:spLocks noGrp="1"/>
          </p:cNvSpPr>
          <p:nvPr>
            <p:ph type="title"/>
          </p:nvPr>
        </p:nvSpPr>
        <p:spPr>
          <a:xfrm>
            <a:off x="1752600" y="2543175"/>
            <a:ext cx="9182100" cy="2085974"/>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421A7F-6555-C646-9811-1DECAB676F6F}"/>
              </a:ext>
            </a:extLst>
          </p:cNvPr>
          <p:cNvSpPr>
            <a:spLocks noGrp="1"/>
          </p:cNvSpPr>
          <p:nvPr>
            <p:ph type="body" idx="1"/>
          </p:nvPr>
        </p:nvSpPr>
        <p:spPr>
          <a:xfrm>
            <a:off x="1752599" y="4789489"/>
            <a:ext cx="9182102" cy="554036"/>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5" name="Rectangle 24">
            <a:extLst>
              <a:ext uri="{FF2B5EF4-FFF2-40B4-BE49-F238E27FC236}">
                <a16:creationId xmlns:a16="http://schemas.microsoft.com/office/drawing/2014/main" id="{11BF4744-7F1F-F840-810D-530D3042A2FA}"/>
              </a:ext>
            </a:extLst>
          </p:cNvPr>
          <p:cNvSpPr/>
          <p:nvPr userDrawn="1"/>
        </p:nvSpPr>
        <p:spPr>
          <a:xfrm>
            <a:off x="0" y="5343525"/>
            <a:ext cx="12192000" cy="180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5745F17-D94F-E441-9468-A51E7E3D5AFB}"/>
              </a:ext>
            </a:extLst>
          </p:cNvPr>
          <p:cNvSpPr/>
          <p:nvPr userDrawn="1"/>
        </p:nvSpPr>
        <p:spPr>
          <a:xfrm>
            <a:off x="0" y="5524500"/>
            <a:ext cx="12192000" cy="1809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C3EC392-3F1A-8D4C-A3DA-C14C893EBAFE}"/>
              </a:ext>
            </a:extLst>
          </p:cNvPr>
          <p:cNvSpPr/>
          <p:nvPr userDrawn="1"/>
        </p:nvSpPr>
        <p:spPr>
          <a:xfrm>
            <a:off x="0" y="5705475"/>
            <a:ext cx="12192000" cy="180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ate Placeholder 27">
            <a:extLst>
              <a:ext uri="{FF2B5EF4-FFF2-40B4-BE49-F238E27FC236}">
                <a16:creationId xmlns:a16="http://schemas.microsoft.com/office/drawing/2014/main" id="{34A54953-41D5-4F49-AFC5-21A94F65EF31}"/>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29" name="Footer Placeholder 28">
            <a:extLst>
              <a:ext uri="{FF2B5EF4-FFF2-40B4-BE49-F238E27FC236}">
                <a16:creationId xmlns:a16="http://schemas.microsoft.com/office/drawing/2014/main" id="{15EC6EA0-55D4-8446-BBCE-67B9A7E39859}"/>
              </a:ext>
            </a:extLst>
          </p:cNvPr>
          <p:cNvSpPr>
            <a:spLocks noGrp="1"/>
          </p:cNvSpPr>
          <p:nvPr>
            <p:ph type="ftr" sz="quarter" idx="11"/>
          </p:nvPr>
        </p:nvSpPr>
        <p:spPr/>
        <p:txBody>
          <a:bodyPr/>
          <a:lstStyle/>
          <a:p>
            <a:r>
              <a:rPr lang="en-US"/>
              <a:t>www.StandUpPlacer.org</a:t>
            </a:r>
            <a:endParaRPr lang="en-US" spc="100"/>
          </a:p>
        </p:txBody>
      </p:sp>
      <p:sp>
        <p:nvSpPr>
          <p:cNvPr id="30" name="Slide Number Placeholder 29">
            <a:extLst>
              <a:ext uri="{FF2B5EF4-FFF2-40B4-BE49-F238E27FC236}">
                <a16:creationId xmlns:a16="http://schemas.microsoft.com/office/drawing/2014/main" id="{1073EC7D-91D2-F445-83A9-0B9A328E52CE}"/>
              </a:ext>
            </a:extLst>
          </p:cNvPr>
          <p:cNvSpPr>
            <a:spLocks noGrp="1"/>
          </p:cNvSpPr>
          <p:nvPr>
            <p:ph type="sldNum" sz="quarter" idx="12"/>
          </p:nvPr>
        </p:nvSpPr>
        <p:spPr/>
        <p:txBody>
          <a:bodyPr/>
          <a:lstStyle/>
          <a:p>
            <a:pPr algn="ctr"/>
            <a:fld id="{2B084A15-0D1D-D54B-8AF7-816B7AF6F0DF}" type="slidenum">
              <a:rPr lang="en-US" smtClean="0"/>
              <a:pPr algn="ctr"/>
              <a:t>‹#›</a:t>
            </a:fld>
            <a:endParaRPr lang="en-US"/>
          </a:p>
        </p:txBody>
      </p:sp>
      <p:pic>
        <p:nvPicPr>
          <p:cNvPr id="31" name="Picture 30" descr="A close up of a sign&#10;&#10;Description automatically generated">
            <a:extLst>
              <a:ext uri="{FF2B5EF4-FFF2-40B4-BE49-F238E27FC236}">
                <a16:creationId xmlns:a16="http://schemas.microsoft.com/office/drawing/2014/main" id="{61A30E7D-A48A-C643-B2B8-593C319E48C1}"/>
              </a:ext>
            </a:extLst>
          </p:cNvPr>
          <p:cNvPicPr>
            <a:picLocks noChangeAspect="1"/>
          </p:cNvPicPr>
          <p:nvPr userDrawn="1"/>
        </p:nvPicPr>
        <p:blipFill rotWithShape="1">
          <a:blip r:embed="rId2"/>
          <a:srcRect l="-265" t="-1438" b="15606"/>
          <a:stretch/>
        </p:blipFill>
        <p:spPr>
          <a:xfrm>
            <a:off x="1762125" y="6229350"/>
            <a:ext cx="1614165" cy="521208"/>
          </a:xfrm>
          <a:prstGeom prst="rect">
            <a:avLst/>
          </a:prstGeom>
        </p:spPr>
      </p:pic>
      <p:pic>
        <p:nvPicPr>
          <p:cNvPr id="33" name="Picture 32" descr="Shape, rectangle&#10;&#10;Description automatically generated">
            <a:extLst>
              <a:ext uri="{FF2B5EF4-FFF2-40B4-BE49-F238E27FC236}">
                <a16:creationId xmlns:a16="http://schemas.microsoft.com/office/drawing/2014/main" id="{9CC4559F-0EE3-224E-8B19-D30A831FA091}"/>
              </a:ext>
            </a:extLst>
          </p:cNvPr>
          <p:cNvPicPr>
            <a:picLocks noChangeAspect="1"/>
          </p:cNvPicPr>
          <p:nvPr userDrawn="1"/>
        </p:nvPicPr>
        <p:blipFill rotWithShape="1">
          <a:blip r:embed="rId3"/>
          <a:srcRect t="65929"/>
          <a:stretch/>
        </p:blipFill>
        <p:spPr>
          <a:xfrm rot="10800000">
            <a:off x="0" y="-1"/>
            <a:ext cx="12192000" cy="1476965"/>
          </a:xfrm>
          <a:prstGeom prst="rect">
            <a:avLst/>
          </a:prstGeom>
        </p:spPr>
      </p:pic>
    </p:spTree>
    <p:extLst>
      <p:ext uri="{BB962C8B-B14F-4D97-AF65-F5344CB8AC3E}">
        <p14:creationId xmlns:p14="http://schemas.microsoft.com/office/powerpoint/2010/main" val="1627180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86BED-B389-8349-81D9-C937757FBF92}"/>
              </a:ext>
            </a:extLst>
          </p:cNvPr>
          <p:cNvSpPr>
            <a:spLocks noGrp="1"/>
          </p:cNvSpPr>
          <p:nvPr>
            <p:ph type="title"/>
          </p:nvPr>
        </p:nvSpPr>
        <p:spPr>
          <a:xfrm>
            <a:off x="1752600" y="114300"/>
            <a:ext cx="9182097" cy="1257300"/>
          </a:xfrm>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E8066BED-97B7-1D49-81F2-FC474021BB04}"/>
              </a:ext>
            </a:extLst>
          </p:cNvPr>
          <p:cNvSpPr>
            <a:spLocks noGrp="1"/>
          </p:cNvSpPr>
          <p:nvPr>
            <p:ph sz="half" idx="1"/>
          </p:nvPr>
        </p:nvSpPr>
        <p:spPr>
          <a:xfrm>
            <a:off x="1752600" y="1578591"/>
            <a:ext cx="4494571" cy="4288810"/>
          </a:xfrm>
        </p:spPr>
        <p:txBody>
          <a:bodyPr/>
          <a:lstStyle>
            <a:lvl1pPr>
              <a:lnSpc>
                <a:spcPct val="100000"/>
              </a:lnSpc>
              <a:spcBef>
                <a:spcPts val="160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FE4016-E57E-FF48-9E40-D477F8D1AC81}"/>
              </a:ext>
            </a:extLst>
          </p:cNvPr>
          <p:cNvSpPr>
            <a:spLocks noGrp="1"/>
          </p:cNvSpPr>
          <p:nvPr>
            <p:ph sz="half" idx="2"/>
          </p:nvPr>
        </p:nvSpPr>
        <p:spPr>
          <a:xfrm>
            <a:off x="6440129" y="1578590"/>
            <a:ext cx="4494571" cy="4288810"/>
          </a:xfrm>
        </p:spPr>
        <p:txBody>
          <a:bodyPr/>
          <a:lstStyle>
            <a:lvl1pPr>
              <a:lnSpc>
                <a:spcPct val="100000"/>
              </a:lnSpc>
              <a:spcBef>
                <a:spcPts val="160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Date Placeholder 15">
            <a:extLst>
              <a:ext uri="{FF2B5EF4-FFF2-40B4-BE49-F238E27FC236}">
                <a16:creationId xmlns:a16="http://schemas.microsoft.com/office/drawing/2014/main" id="{7E8C15F9-EF0A-8A44-8293-4FEB3BDC0FC2}"/>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17" name="Footer Placeholder 16">
            <a:extLst>
              <a:ext uri="{FF2B5EF4-FFF2-40B4-BE49-F238E27FC236}">
                <a16:creationId xmlns:a16="http://schemas.microsoft.com/office/drawing/2014/main" id="{8AF0D834-5794-D844-92E5-2139FC986BF9}"/>
              </a:ext>
            </a:extLst>
          </p:cNvPr>
          <p:cNvSpPr>
            <a:spLocks noGrp="1"/>
          </p:cNvSpPr>
          <p:nvPr>
            <p:ph type="ftr" sz="quarter" idx="11"/>
          </p:nvPr>
        </p:nvSpPr>
        <p:spPr/>
        <p:txBody>
          <a:bodyPr/>
          <a:lstStyle/>
          <a:p>
            <a:r>
              <a:rPr lang="en-US"/>
              <a:t>www.StandUpPlacer.org</a:t>
            </a:r>
            <a:endParaRPr lang="en-US" spc="100"/>
          </a:p>
        </p:txBody>
      </p:sp>
      <p:sp>
        <p:nvSpPr>
          <p:cNvPr id="18" name="Slide Number Placeholder 17">
            <a:extLst>
              <a:ext uri="{FF2B5EF4-FFF2-40B4-BE49-F238E27FC236}">
                <a16:creationId xmlns:a16="http://schemas.microsoft.com/office/drawing/2014/main" id="{B36F80B8-87AA-6548-9551-02B68DD7D7EC}"/>
              </a:ext>
            </a:extLst>
          </p:cNvPr>
          <p:cNvSpPr>
            <a:spLocks noGrp="1"/>
          </p:cNvSpPr>
          <p:nvPr>
            <p:ph type="sldNum" sz="quarter" idx="12"/>
          </p:nvPr>
        </p:nvSpPr>
        <p:spPr/>
        <p:txBody>
          <a:bodyPr/>
          <a:lstStyle/>
          <a:p>
            <a:pPr algn="ctr"/>
            <a:fld id="{2B084A15-0D1D-D54B-8AF7-816B7AF6F0DF}" type="slidenum">
              <a:rPr lang="en-US" smtClean="0"/>
              <a:pPr algn="ctr"/>
              <a:t>‹#›</a:t>
            </a:fld>
            <a:endParaRPr lang="en-US"/>
          </a:p>
        </p:txBody>
      </p:sp>
    </p:spTree>
    <p:extLst>
      <p:ext uri="{BB962C8B-B14F-4D97-AF65-F5344CB8AC3E}">
        <p14:creationId xmlns:p14="http://schemas.microsoft.com/office/powerpoint/2010/main" val="300700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4CB1-4D6B-B44E-8834-3E36095BE53F}"/>
              </a:ext>
            </a:extLst>
          </p:cNvPr>
          <p:cNvSpPr>
            <a:spLocks noGrp="1"/>
          </p:cNvSpPr>
          <p:nvPr>
            <p:ph type="title"/>
          </p:nvPr>
        </p:nvSpPr>
        <p:spPr>
          <a:xfrm>
            <a:off x="1752600" y="365125"/>
            <a:ext cx="9182097" cy="10064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374FB1-61BD-004E-B828-E7206D54C9CF}"/>
              </a:ext>
            </a:extLst>
          </p:cNvPr>
          <p:cNvSpPr>
            <a:spLocks noGrp="1"/>
          </p:cNvSpPr>
          <p:nvPr>
            <p:ph type="body" idx="1"/>
          </p:nvPr>
        </p:nvSpPr>
        <p:spPr>
          <a:xfrm>
            <a:off x="1752600" y="1562100"/>
            <a:ext cx="4490884" cy="942975"/>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C0C29E-5989-8B48-8420-04747C59AB74}"/>
              </a:ext>
            </a:extLst>
          </p:cNvPr>
          <p:cNvSpPr>
            <a:spLocks noGrp="1"/>
          </p:cNvSpPr>
          <p:nvPr>
            <p:ph sz="half" idx="2"/>
          </p:nvPr>
        </p:nvSpPr>
        <p:spPr>
          <a:xfrm>
            <a:off x="1752600" y="2505075"/>
            <a:ext cx="4490884" cy="3362325"/>
          </a:xfrm>
        </p:spPr>
        <p:txBody>
          <a:bodyPr/>
          <a:lstStyle>
            <a:lvl1pPr>
              <a:lnSpc>
                <a:spcPct val="100000"/>
              </a:lnSpc>
              <a:spcBef>
                <a:spcPts val="160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8DD2C5-0048-0240-A2D8-F37B91907151}"/>
              </a:ext>
            </a:extLst>
          </p:cNvPr>
          <p:cNvSpPr>
            <a:spLocks noGrp="1"/>
          </p:cNvSpPr>
          <p:nvPr>
            <p:ph type="body" sz="quarter" idx="3"/>
          </p:nvPr>
        </p:nvSpPr>
        <p:spPr>
          <a:xfrm>
            <a:off x="6443814" y="1562100"/>
            <a:ext cx="4490886" cy="942975"/>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B4C433-D4BA-B447-A069-5AED49C8AC31}"/>
              </a:ext>
            </a:extLst>
          </p:cNvPr>
          <p:cNvSpPr>
            <a:spLocks noGrp="1"/>
          </p:cNvSpPr>
          <p:nvPr>
            <p:ph sz="quarter" idx="4"/>
          </p:nvPr>
        </p:nvSpPr>
        <p:spPr>
          <a:xfrm>
            <a:off x="6443814" y="2505075"/>
            <a:ext cx="4490884" cy="3362325"/>
          </a:xfrm>
        </p:spPr>
        <p:txBody>
          <a:bodyPr/>
          <a:lstStyle>
            <a:lvl1pPr>
              <a:lnSpc>
                <a:spcPct val="100000"/>
              </a:lnSpc>
              <a:spcBef>
                <a:spcPts val="160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1C05142E-2080-9646-A559-1C46EE625E76}"/>
              </a:ext>
            </a:extLst>
          </p:cNvPr>
          <p:cNvSpPr>
            <a:spLocks noGrp="1"/>
          </p:cNvSpPr>
          <p:nvPr>
            <p:ph type="dt" sz="half" idx="10"/>
          </p:nvPr>
        </p:nvSpPr>
        <p:spPr/>
        <p:txBody>
          <a:bodyPr/>
          <a:lstStyle/>
          <a:p>
            <a:pPr algn="ctr"/>
            <a:fld id="{7ACC4C6C-19A0-1849-904F-0883C4790419}" type="datetime1">
              <a:rPr lang="en-US" smtClean="0"/>
              <a:t>9/10/2026</a:t>
            </a:fld>
            <a:endParaRPr lang="en-US"/>
          </a:p>
        </p:txBody>
      </p:sp>
      <p:sp>
        <p:nvSpPr>
          <p:cNvPr id="11" name="Footer Placeholder 10">
            <a:extLst>
              <a:ext uri="{FF2B5EF4-FFF2-40B4-BE49-F238E27FC236}">
                <a16:creationId xmlns:a16="http://schemas.microsoft.com/office/drawing/2014/main" id="{F61543C0-A51B-7F4A-BDC1-7A1A742E79C7}"/>
              </a:ext>
            </a:extLst>
          </p:cNvPr>
          <p:cNvSpPr>
            <a:spLocks noGrp="1"/>
          </p:cNvSpPr>
          <p:nvPr>
            <p:ph type="ftr" sz="quarter" idx="11"/>
          </p:nvPr>
        </p:nvSpPr>
        <p:spPr/>
        <p:txBody>
          <a:bodyPr/>
          <a:lstStyle/>
          <a:p>
            <a:r>
              <a:rPr lang="en-US"/>
              <a:t>www.StandUpPlacer.org</a:t>
            </a:r>
          </a:p>
        </p:txBody>
      </p:sp>
      <p:sp>
        <p:nvSpPr>
          <p:cNvPr id="12" name="Slide Number Placeholder 11">
            <a:extLst>
              <a:ext uri="{FF2B5EF4-FFF2-40B4-BE49-F238E27FC236}">
                <a16:creationId xmlns:a16="http://schemas.microsoft.com/office/drawing/2014/main" id="{6A219192-B955-CF45-93C2-F607BBB66EB6}"/>
              </a:ext>
            </a:extLst>
          </p:cNvPr>
          <p:cNvSpPr>
            <a:spLocks noGrp="1"/>
          </p:cNvSpPr>
          <p:nvPr>
            <p:ph type="sldNum" sz="quarter" idx="12"/>
          </p:nvPr>
        </p:nvSpPr>
        <p:spPr/>
        <p:txBody>
          <a:bodyPr/>
          <a:lstStyle/>
          <a:p>
            <a:pPr algn="ctr"/>
            <a:fld id="{2B084A15-0D1D-D54B-8AF7-816B7AF6F0DF}" type="slidenum">
              <a:rPr lang="en-US" smtClean="0"/>
              <a:pPr algn="ctr"/>
              <a:t>‹#›</a:t>
            </a:fld>
            <a:endParaRPr lang="en-US"/>
          </a:p>
        </p:txBody>
      </p:sp>
    </p:spTree>
    <p:extLst>
      <p:ext uri="{BB962C8B-B14F-4D97-AF65-F5344CB8AC3E}">
        <p14:creationId xmlns:p14="http://schemas.microsoft.com/office/powerpoint/2010/main" val="2359336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9FF3A0A-09D8-734C-AC90-7C974F64AF5B}"/>
              </a:ext>
            </a:extLst>
          </p:cNvPr>
          <p:cNvPicPr>
            <a:picLocks noChangeAspect="1"/>
          </p:cNvPicPr>
          <p:nvPr userDrawn="1"/>
        </p:nvPicPr>
        <p:blipFill>
          <a:blip r:embed="rId2"/>
          <a:stretch>
            <a:fillRect/>
          </a:stretch>
        </p:blipFill>
        <p:spPr>
          <a:xfrm>
            <a:off x="10998200" y="0"/>
            <a:ext cx="1193800" cy="6858000"/>
          </a:xfrm>
          <a:prstGeom prst="rect">
            <a:avLst/>
          </a:prstGeom>
        </p:spPr>
      </p:pic>
      <p:sp>
        <p:nvSpPr>
          <p:cNvPr id="2" name="Title 1">
            <a:extLst>
              <a:ext uri="{FF2B5EF4-FFF2-40B4-BE49-F238E27FC236}">
                <a16:creationId xmlns:a16="http://schemas.microsoft.com/office/drawing/2014/main" id="{8E009FBA-99A7-FD40-889E-FAFF8982A583}"/>
              </a:ext>
            </a:extLst>
          </p:cNvPr>
          <p:cNvSpPr>
            <a:spLocks noGrp="1"/>
          </p:cNvSpPr>
          <p:nvPr>
            <p:ph type="title"/>
          </p:nvPr>
        </p:nvSpPr>
        <p:spPr>
          <a:xfrm>
            <a:off x="963561" y="265470"/>
            <a:ext cx="9971137" cy="1106129"/>
          </a:xfrm>
        </p:spPr>
        <p:txBody>
          <a:bodyPr/>
          <a:lstStyle>
            <a:lvl1pPr algn="ctr">
              <a:defRPr/>
            </a:lvl1pPr>
          </a:lstStyle>
          <a:p>
            <a:r>
              <a:rPr lang="en-US"/>
              <a:t>Click to edit Master title style</a:t>
            </a:r>
          </a:p>
        </p:txBody>
      </p:sp>
      <p:sp>
        <p:nvSpPr>
          <p:cNvPr id="6" name="Date Placeholder 5">
            <a:extLst>
              <a:ext uri="{FF2B5EF4-FFF2-40B4-BE49-F238E27FC236}">
                <a16:creationId xmlns:a16="http://schemas.microsoft.com/office/drawing/2014/main" id="{06D545C8-FFDF-ED4D-A9DE-7E0FAC9F8219}"/>
              </a:ext>
            </a:extLst>
          </p:cNvPr>
          <p:cNvSpPr>
            <a:spLocks noGrp="1"/>
          </p:cNvSpPr>
          <p:nvPr>
            <p:ph type="dt" sz="half" idx="10"/>
          </p:nvPr>
        </p:nvSpPr>
        <p:spPr/>
        <p:txBody>
          <a:bodyPr/>
          <a:lstStyle/>
          <a:p>
            <a:pPr algn="ctr"/>
            <a:fld id="{A44A1DD1-BB49-C644-89ED-1748FADCD969}" type="datetime1">
              <a:rPr lang="en-US" smtClean="0"/>
              <a:t>9/10/2026</a:t>
            </a:fld>
            <a:endParaRPr lang="en-US"/>
          </a:p>
        </p:txBody>
      </p:sp>
      <p:sp>
        <p:nvSpPr>
          <p:cNvPr id="7" name="Footer Placeholder 6">
            <a:extLst>
              <a:ext uri="{FF2B5EF4-FFF2-40B4-BE49-F238E27FC236}">
                <a16:creationId xmlns:a16="http://schemas.microsoft.com/office/drawing/2014/main" id="{EA8B7847-CF8E-FA42-A513-0F2358A55986}"/>
              </a:ext>
            </a:extLst>
          </p:cNvPr>
          <p:cNvSpPr>
            <a:spLocks noGrp="1"/>
          </p:cNvSpPr>
          <p:nvPr>
            <p:ph type="ftr" sz="quarter" idx="11"/>
          </p:nvPr>
        </p:nvSpPr>
        <p:spPr/>
        <p:txBody>
          <a:bodyPr/>
          <a:lstStyle/>
          <a:p>
            <a:r>
              <a:rPr lang="en-US"/>
              <a:t>www.StandUpPlacer.org</a:t>
            </a:r>
          </a:p>
        </p:txBody>
      </p:sp>
      <p:sp>
        <p:nvSpPr>
          <p:cNvPr id="8" name="Slide Number Placeholder 7">
            <a:extLst>
              <a:ext uri="{FF2B5EF4-FFF2-40B4-BE49-F238E27FC236}">
                <a16:creationId xmlns:a16="http://schemas.microsoft.com/office/drawing/2014/main" id="{5489C64F-6419-0C48-9255-AA6A72889CCC}"/>
              </a:ext>
            </a:extLst>
          </p:cNvPr>
          <p:cNvSpPr>
            <a:spLocks noGrp="1"/>
          </p:cNvSpPr>
          <p:nvPr>
            <p:ph type="sldNum" sz="quarter" idx="12"/>
          </p:nvPr>
        </p:nvSpPr>
        <p:spPr/>
        <p:txBody>
          <a:bodyPr/>
          <a:lstStyle/>
          <a:p>
            <a:pPr algn="ctr"/>
            <a:fld id="{2B084A15-0D1D-D54B-8AF7-816B7AF6F0DF}" type="slidenum">
              <a:rPr lang="en-US" smtClean="0"/>
              <a:pPr algn="ctr"/>
              <a:t>‹#›</a:t>
            </a:fld>
            <a:endParaRPr lang="en-US"/>
          </a:p>
        </p:txBody>
      </p:sp>
      <p:pic>
        <p:nvPicPr>
          <p:cNvPr id="10" name="Picture 9" descr="A close up of a sign&#10;&#10;Description automatically generated">
            <a:extLst>
              <a:ext uri="{FF2B5EF4-FFF2-40B4-BE49-F238E27FC236}">
                <a16:creationId xmlns:a16="http://schemas.microsoft.com/office/drawing/2014/main" id="{ED3138DC-97E5-D440-A18F-213186660B95}"/>
              </a:ext>
            </a:extLst>
          </p:cNvPr>
          <p:cNvPicPr>
            <a:picLocks noChangeAspect="1"/>
          </p:cNvPicPr>
          <p:nvPr userDrawn="1"/>
        </p:nvPicPr>
        <p:blipFill rotWithShape="1">
          <a:blip r:embed="rId3"/>
          <a:srcRect l="-265" t="-1438" b="15606"/>
          <a:stretch/>
        </p:blipFill>
        <p:spPr>
          <a:xfrm>
            <a:off x="1762125" y="6229350"/>
            <a:ext cx="1614165" cy="521208"/>
          </a:xfrm>
          <a:prstGeom prst="rect">
            <a:avLst/>
          </a:prstGeom>
        </p:spPr>
      </p:pic>
      <p:pic>
        <p:nvPicPr>
          <p:cNvPr id="11" name="Picture 10">
            <a:extLst>
              <a:ext uri="{FF2B5EF4-FFF2-40B4-BE49-F238E27FC236}">
                <a16:creationId xmlns:a16="http://schemas.microsoft.com/office/drawing/2014/main" id="{B677927A-4067-5449-A4AC-4E25A30434B3}"/>
              </a:ext>
            </a:extLst>
          </p:cNvPr>
          <p:cNvPicPr>
            <a:picLocks noChangeAspect="1"/>
          </p:cNvPicPr>
          <p:nvPr userDrawn="1"/>
        </p:nvPicPr>
        <p:blipFill>
          <a:blip r:embed="rId2"/>
          <a:stretch>
            <a:fillRect/>
          </a:stretch>
        </p:blipFill>
        <p:spPr>
          <a:xfrm flipH="1" flipV="1">
            <a:off x="0" y="0"/>
            <a:ext cx="1193800" cy="6858000"/>
          </a:xfrm>
          <a:prstGeom prst="rect">
            <a:avLst/>
          </a:prstGeom>
        </p:spPr>
      </p:pic>
    </p:spTree>
    <p:extLst>
      <p:ext uri="{BB962C8B-B14F-4D97-AF65-F5344CB8AC3E}">
        <p14:creationId xmlns:p14="http://schemas.microsoft.com/office/powerpoint/2010/main" val="3653679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9527CEB-B64E-424B-BC4E-84AAEBC9642F}"/>
              </a:ext>
            </a:extLst>
          </p:cNvPr>
          <p:cNvSpPr>
            <a:spLocks noGrp="1"/>
          </p:cNvSpPr>
          <p:nvPr>
            <p:ph type="dt" sz="half" idx="10"/>
          </p:nvPr>
        </p:nvSpPr>
        <p:spPr/>
        <p:txBody>
          <a:bodyPr/>
          <a:lstStyle/>
          <a:p>
            <a:pPr algn="ctr"/>
            <a:fld id="{9146EDDE-3CB0-6D43-B3BD-D4673DCE13BD}" type="datetime1">
              <a:rPr lang="en-US" smtClean="0"/>
              <a:t>9/10/2026</a:t>
            </a:fld>
            <a:endParaRPr lang="en-US"/>
          </a:p>
        </p:txBody>
      </p:sp>
      <p:sp>
        <p:nvSpPr>
          <p:cNvPr id="6" name="Footer Placeholder 5">
            <a:extLst>
              <a:ext uri="{FF2B5EF4-FFF2-40B4-BE49-F238E27FC236}">
                <a16:creationId xmlns:a16="http://schemas.microsoft.com/office/drawing/2014/main" id="{EEADB742-1A99-3C41-B7D3-7B6F85A6389A}"/>
              </a:ext>
            </a:extLst>
          </p:cNvPr>
          <p:cNvSpPr>
            <a:spLocks noGrp="1"/>
          </p:cNvSpPr>
          <p:nvPr>
            <p:ph type="ftr" sz="quarter" idx="11"/>
          </p:nvPr>
        </p:nvSpPr>
        <p:spPr/>
        <p:txBody>
          <a:bodyPr/>
          <a:lstStyle/>
          <a:p>
            <a:r>
              <a:rPr lang="en-US"/>
              <a:t>www.StandUpPlacer.org</a:t>
            </a:r>
          </a:p>
        </p:txBody>
      </p:sp>
      <p:sp>
        <p:nvSpPr>
          <p:cNvPr id="7" name="Slide Number Placeholder 6">
            <a:extLst>
              <a:ext uri="{FF2B5EF4-FFF2-40B4-BE49-F238E27FC236}">
                <a16:creationId xmlns:a16="http://schemas.microsoft.com/office/drawing/2014/main" id="{23C80897-400D-514D-BDB1-6876909DE9ED}"/>
              </a:ext>
            </a:extLst>
          </p:cNvPr>
          <p:cNvSpPr>
            <a:spLocks noGrp="1"/>
          </p:cNvSpPr>
          <p:nvPr>
            <p:ph type="sldNum" sz="quarter" idx="12"/>
          </p:nvPr>
        </p:nvSpPr>
        <p:spPr/>
        <p:txBody>
          <a:bodyPr/>
          <a:lstStyle/>
          <a:p>
            <a:pPr algn="ctr"/>
            <a:fld id="{2B084A15-0D1D-D54B-8AF7-816B7AF6F0DF}" type="slidenum">
              <a:rPr lang="en-US" smtClean="0"/>
              <a:pPr algn="ctr"/>
              <a:t>‹#›</a:t>
            </a:fld>
            <a:endParaRPr lang="en-US"/>
          </a:p>
        </p:txBody>
      </p:sp>
      <p:pic>
        <p:nvPicPr>
          <p:cNvPr id="8" name="Picture 7" descr="A close up of a sign&#10;&#10;Description automatically generated">
            <a:extLst>
              <a:ext uri="{FF2B5EF4-FFF2-40B4-BE49-F238E27FC236}">
                <a16:creationId xmlns:a16="http://schemas.microsoft.com/office/drawing/2014/main" id="{0B4AC0FA-42CF-374F-8625-859B87FF4157}"/>
              </a:ext>
            </a:extLst>
          </p:cNvPr>
          <p:cNvPicPr>
            <a:picLocks noChangeAspect="1"/>
          </p:cNvPicPr>
          <p:nvPr userDrawn="1"/>
        </p:nvPicPr>
        <p:blipFill rotWithShape="1">
          <a:blip r:embed="rId2"/>
          <a:srcRect l="-265" t="-1438" b="15606"/>
          <a:stretch/>
        </p:blipFill>
        <p:spPr>
          <a:xfrm>
            <a:off x="1762125" y="6229350"/>
            <a:ext cx="1614165" cy="521208"/>
          </a:xfrm>
          <a:prstGeom prst="rect">
            <a:avLst/>
          </a:prstGeom>
        </p:spPr>
      </p:pic>
    </p:spTree>
    <p:extLst>
      <p:ext uri="{BB962C8B-B14F-4D97-AF65-F5344CB8AC3E}">
        <p14:creationId xmlns:p14="http://schemas.microsoft.com/office/powerpoint/2010/main" val="300676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FD8A74E-22D0-7548-840D-B345EE0DAE57}"/>
              </a:ext>
            </a:extLst>
          </p:cNvPr>
          <p:cNvPicPr>
            <a:picLocks noChangeAspect="1"/>
          </p:cNvPicPr>
          <p:nvPr userDrawn="1"/>
        </p:nvPicPr>
        <p:blipFill>
          <a:blip r:embed="rId2"/>
          <a:stretch>
            <a:fillRect/>
          </a:stretch>
        </p:blipFill>
        <p:spPr>
          <a:xfrm>
            <a:off x="10998200" y="0"/>
            <a:ext cx="1193800" cy="6858000"/>
          </a:xfrm>
          <a:prstGeom prst="rect">
            <a:avLst/>
          </a:prstGeom>
        </p:spPr>
      </p:pic>
      <p:sp>
        <p:nvSpPr>
          <p:cNvPr id="2" name="Title 1">
            <a:extLst>
              <a:ext uri="{FF2B5EF4-FFF2-40B4-BE49-F238E27FC236}">
                <a16:creationId xmlns:a16="http://schemas.microsoft.com/office/drawing/2014/main" id="{A077212F-2F8B-F44E-A6AC-E55DB19399A2}"/>
              </a:ext>
            </a:extLst>
          </p:cNvPr>
          <p:cNvSpPr>
            <a:spLocks noGrp="1"/>
          </p:cNvSpPr>
          <p:nvPr>
            <p:ph type="title"/>
          </p:nvPr>
        </p:nvSpPr>
        <p:spPr>
          <a:xfrm>
            <a:off x="825911" y="457201"/>
            <a:ext cx="4414682" cy="9144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465970-C093-3B43-BD11-85CC5B1CA649}"/>
              </a:ext>
            </a:extLst>
          </p:cNvPr>
          <p:cNvSpPr>
            <a:spLocks noGrp="1"/>
          </p:cNvSpPr>
          <p:nvPr>
            <p:ph idx="1"/>
          </p:nvPr>
        </p:nvSpPr>
        <p:spPr>
          <a:xfrm>
            <a:off x="5712542" y="457200"/>
            <a:ext cx="5222158" cy="5403850"/>
          </a:xfrm>
        </p:spPr>
        <p:txBody>
          <a:bodyPr/>
          <a:lstStyle>
            <a:lvl1pPr marL="0">
              <a:lnSpc>
                <a:spcPct val="100000"/>
              </a:lnSpc>
              <a:spcBef>
                <a:spcPts val="1600"/>
              </a:spcBef>
              <a:spcAft>
                <a:spcPts val="600"/>
              </a:spcAft>
              <a:buNone/>
              <a:defRPr sz="3200"/>
            </a:lvl1pPr>
            <a:lvl2pPr>
              <a:spcBef>
                <a:spcPts val="0"/>
              </a:spcBef>
              <a:spcAft>
                <a:spcPts val="600"/>
              </a:spcAft>
              <a:defRPr sz="2800"/>
            </a:lvl2pPr>
            <a:lvl3pPr>
              <a:spcBef>
                <a:spcPts val="0"/>
              </a:spcBef>
              <a:spcAft>
                <a:spcPts val="600"/>
              </a:spcAft>
              <a:defRPr sz="2400"/>
            </a:lvl3pPr>
            <a:lvl4pPr>
              <a:spcBef>
                <a:spcPts val="0"/>
              </a:spcBef>
              <a:spcAft>
                <a:spcPts val="600"/>
              </a:spcAft>
              <a:defRPr sz="2000"/>
            </a:lvl4pPr>
            <a:lvl5pPr>
              <a:spcBef>
                <a:spcPts val="0"/>
              </a:spcBef>
              <a:spcAft>
                <a:spcPts val="600"/>
              </a:spcAft>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A74D4941-86D6-5A4F-B7C1-3669627807E5}"/>
              </a:ext>
            </a:extLst>
          </p:cNvPr>
          <p:cNvSpPr/>
          <p:nvPr userDrawn="1"/>
        </p:nvSpPr>
        <p:spPr>
          <a:xfrm>
            <a:off x="5442155" y="457200"/>
            <a:ext cx="68825" cy="54117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pic>
        <p:nvPicPr>
          <p:cNvPr id="13" name="Picture 12" descr="A close up of a sign&#10;&#10;Description automatically generated">
            <a:extLst>
              <a:ext uri="{FF2B5EF4-FFF2-40B4-BE49-F238E27FC236}">
                <a16:creationId xmlns:a16="http://schemas.microsoft.com/office/drawing/2014/main" id="{77F56C7F-6BAF-C241-AA0C-1CF39A92A2EA}"/>
              </a:ext>
            </a:extLst>
          </p:cNvPr>
          <p:cNvPicPr>
            <a:picLocks noChangeAspect="1"/>
          </p:cNvPicPr>
          <p:nvPr userDrawn="1"/>
        </p:nvPicPr>
        <p:blipFill rotWithShape="1">
          <a:blip r:embed="rId3"/>
          <a:srcRect l="-265" t="-1438" b="15606"/>
          <a:stretch/>
        </p:blipFill>
        <p:spPr>
          <a:xfrm>
            <a:off x="825911" y="6229350"/>
            <a:ext cx="1614165" cy="521208"/>
          </a:xfrm>
          <a:prstGeom prst="rect">
            <a:avLst/>
          </a:prstGeom>
        </p:spPr>
      </p:pic>
      <p:sp>
        <p:nvSpPr>
          <p:cNvPr id="14" name="Date Placeholder 13">
            <a:extLst>
              <a:ext uri="{FF2B5EF4-FFF2-40B4-BE49-F238E27FC236}">
                <a16:creationId xmlns:a16="http://schemas.microsoft.com/office/drawing/2014/main" id="{1F3575F4-1F47-0544-A976-1FE9DE3212EC}"/>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15" name="Footer Placeholder 14">
            <a:extLst>
              <a:ext uri="{FF2B5EF4-FFF2-40B4-BE49-F238E27FC236}">
                <a16:creationId xmlns:a16="http://schemas.microsoft.com/office/drawing/2014/main" id="{C35C7450-2B1E-374B-AA11-0DB548E6ECDB}"/>
              </a:ext>
            </a:extLst>
          </p:cNvPr>
          <p:cNvSpPr>
            <a:spLocks noGrp="1"/>
          </p:cNvSpPr>
          <p:nvPr>
            <p:ph type="ftr" sz="quarter" idx="11"/>
          </p:nvPr>
        </p:nvSpPr>
        <p:spPr/>
        <p:txBody>
          <a:bodyPr/>
          <a:lstStyle/>
          <a:p>
            <a:r>
              <a:rPr lang="en-US"/>
              <a:t>www.StandUpPlacer.org</a:t>
            </a:r>
            <a:endParaRPr lang="en-US" spc="100"/>
          </a:p>
        </p:txBody>
      </p:sp>
      <p:sp>
        <p:nvSpPr>
          <p:cNvPr id="16" name="Slide Number Placeholder 15">
            <a:extLst>
              <a:ext uri="{FF2B5EF4-FFF2-40B4-BE49-F238E27FC236}">
                <a16:creationId xmlns:a16="http://schemas.microsoft.com/office/drawing/2014/main" id="{E64616AE-11EA-524E-92AD-D68EB5826F67}"/>
              </a:ext>
            </a:extLst>
          </p:cNvPr>
          <p:cNvSpPr>
            <a:spLocks noGrp="1"/>
          </p:cNvSpPr>
          <p:nvPr>
            <p:ph type="sldNum" sz="quarter" idx="12"/>
          </p:nvPr>
        </p:nvSpPr>
        <p:spPr/>
        <p:txBody>
          <a:bodyPr/>
          <a:lstStyle/>
          <a:p>
            <a:pPr algn="ctr"/>
            <a:fld id="{2B084A15-0D1D-D54B-8AF7-816B7AF6F0DF}" type="slidenum">
              <a:rPr lang="en-US" smtClean="0"/>
              <a:pPr algn="ctr"/>
              <a:t>‹#›</a:t>
            </a:fld>
            <a:endParaRPr lang="en-US"/>
          </a:p>
        </p:txBody>
      </p:sp>
      <p:sp>
        <p:nvSpPr>
          <p:cNvPr id="17" name="Text Placeholder 5">
            <a:extLst>
              <a:ext uri="{FF2B5EF4-FFF2-40B4-BE49-F238E27FC236}">
                <a16:creationId xmlns:a16="http://schemas.microsoft.com/office/drawing/2014/main" id="{A396371A-A11F-3D41-B197-7332F2F674BB}"/>
              </a:ext>
            </a:extLst>
          </p:cNvPr>
          <p:cNvSpPr>
            <a:spLocks noGrp="1"/>
          </p:cNvSpPr>
          <p:nvPr>
            <p:ph type="body" sz="quarter" idx="13"/>
          </p:nvPr>
        </p:nvSpPr>
        <p:spPr>
          <a:xfrm>
            <a:off x="825500" y="1562100"/>
            <a:ext cx="4414838" cy="4298950"/>
          </a:xfrm>
        </p:spPr>
        <p:txBody>
          <a:bodyPr/>
          <a:lstStyle>
            <a:lvl1pPr marL="0">
              <a:spcBef>
                <a:spcPts val="1600"/>
              </a:spcBef>
              <a:spcAft>
                <a:spcPts val="600"/>
              </a:spcAft>
              <a:buNone/>
              <a:defRPr/>
            </a:lvl1pPr>
            <a:lvl2pPr>
              <a:spcBef>
                <a:spcPts val="600"/>
              </a:spcBef>
              <a:spcAft>
                <a:spcPts val="600"/>
              </a:spcAft>
              <a:defRPr/>
            </a:lvl2pPr>
            <a:lvl3pPr>
              <a:spcAft>
                <a:spcPts val="600"/>
              </a:spcAft>
              <a:defRPr/>
            </a:lvl3pPr>
            <a:lvl4pPr>
              <a:spcAft>
                <a:spcPts val="600"/>
              </a:spcAft>
              <a:defRPr/>
            </a:lvl4pPr>
            <a:lvl5pPr>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195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AF2C7EE-A44F-E045-9150-71F07BCAC324}"/>
              </a:ext>
            </a:extLst>
          </p:cNvPr>
          <p:cNvPicPr>
            <a:picLocks noChangeAspect="1"/>
          </p:cNvPicPr>
          <p:nvPr userDrawn="1"/>
        </p:nvPicPr>
        <p:blipFill>
          <a:blip r:embed="rId2"/>
          <a:stretch>
            <a:fillRect/>
          </a:stretch>
        </p:blipFill>
        <p:spPr>
          <a:xfrm>
            <a:off x="10998200" y="0"/>
            <a:ext cx="1193800" cy="6858000"/>
          </a:xfrm>
          <a:prstGeom prst="rect">
            <a:avLst/>
          </a:prstGeom>
        </p:spPr>
      </p:pic>
      <p:sp>
        <p:nvSpPr>
          <p:cNvPr id="3" name="Picture Placeholder 2">
            <a:extLst>
              <a:ext uri="{FF2B5EF4-FFF2-40B4-BE49-F238E27FC236}">
                <a16:creationId xmlns:a16="http://schemas.microsoft.com/office/drawing/2014/main" id="{32EFF0AB-AACB-1041-903C-2787AA29E487}"/>
              </a:ext>
            </a:extLst>
          </p:cNvPr>
          <p:cNvSpPr>
            <a:spLocks noGrp="1"/>
          </p:cNvSpPr>
          <p:nvPr>
            <p:ph type="pic" idx="1"/>
          </p:nvPr>
        </p:nvSpPr>
        <p:spPr>
          <a:xfrm>
            <a:off x="5430578" y="987425"/>
            <a:ext cx="5504119"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Date Placeholder 7">
            <a:extLst>
              <a:ext uri="{FF2B5EF4-FFF2-40B4-BE49-F238E27FC236}">
                <a16:creationId xmlns:a16="http://schemas.microsoft.com/office/drawing/2014/main" id="{337D1692-D0AC-B943-BD31-04CD514835DF}"/>
              </a:ext>
            </a:extLst>
          </p:cNvPr>
          <p:cNvSpPr>
            <a:spLocks noGrp="1"/>
          </p:cNvSpPr>
          <p:nvPr>
            <p:ph type="dt" sz="half" idx="10"/>
          </p:nvPr>
        </p:nvSpPr>
        <p:spPr/>
        <p:txBody>
          <a:bodyPr/>
          <a:lstStyle/>
          <a:p>
            <a:pPr algn="ctr"/>
            <a:fld id="{58697ED1-B648-EB41-A790-D89A5BFD4EB7}" type="datetime1">
              <a:rPr lang="en-US" smtClean="0"/>
              <a:t>9/10/2026</a:t>
            </a:fld>
            <a:endParaRPr lang="en-US"/>
          </a:p>
        </p:txBody>
      </p:sp>
      <p:sp>
        <p:nvSpPr>
          <p:cNvPr id="9" name="Footer Placeholder 8">
            <a:extLst>
              <a:ext uri="{FF2B5EF4-FFF2-40B4-BE49-F238E27FC236}">
                <a16:creationId xmlns:a16="http://schemas.microsoft.com/office/drawing/2014/main" id="{178E1E9A-8107-1A44-98AE-42A3C2068F38}"/>
              </a:ext>
            </a:extLst>
          </p:cNvPr>
          <p:cNvSpPr>
            <a:spLocks noGrp="1"/>
          </p:cNvSpPr>
          <p:nvPr>
            <p:ph type="ftr" sz="quarter" idx="11"/>
          </p:nvPr>
        </p:nvSpPr>
        <p:spPr/>
        <p:txBody>
          <a:bodyPr/>
          <a:lstStyle/>
          <a:p>
            <a:r>
              <a:rPr lang="en-US"/>
              <a:t>www.StandUpPlacer.org</a:t>
            </a:r>
          </a:p>
        </p:txBody>
      </p:sp>
      <p:sp>
        <p:nvSpPr>
          <p:cNvPr id="10" name="Slide Number Placeholder 9">
            <a:extLst>
              <a:ext uri="{FF2B5EF4-FFF2-40B4-BE49-F238E27FC236}">
                <a16:creationId xmlns:a16="http://schemas.microsoft.com/office/drawing/2014/main" id="{2F3419C2-296E-604D-B15B-12D3973024DA}"/>
              </a:ext>
            </a:extLst>
          </p:cNvPr>
          <p:cNvSpPr>
            <a:spLocks noGrp="1"/>
          </p:cNvSpPr>
          <p:nvPr>
            <p:ph type="sldNum" sz="quarter" idx="12"/>
          </p:nvPr>
        </p:nvSpPr>
        <p:spPr/>
        <p:txBody>
          <a:bodyPr/>
          <a:lstStyle/>
          <a:p>
            <a:pPr algn="ctr"/>
            <a:fld id="{2B084A15-0D1D-D54B-8AF7-816B7AF6F0DF}" type="slidenum">
              <a:rPr lang="en-US" smtClean="0"/>
              <a:pPr algn="ctr"/>
              <a:t>‹#›</a:t>
            </a:fld>
            <a:endParaRPr lang="en-US"/>
          </a:p>
        </p:txBody>
      </p:sp>
      <p:sp>
        <p:nvSpPr>
          <p:cNvPr id="12" name="Title 1">
            <a:extLst>
              <a:ext uri="{FF2B5EF4-FFF2-40B4-BE49-F238E27FC236}">
                <a16:creationId xmlns:a16="http://schemas.microsoft.com/office/drawing/2014/main" id="{E48D6732-EC63-2044-8B51-E234B90A855E}"/>
              </a:ext>
            </a:extLst>
          </p:cNvPr>
          <p:cNvSpPr>
            <a:spLocks noGrp="1"/>
          </p:cNvSpPr>
          <p:nvPr>
            <p:ph type="title"/>
          </p:nvPr>
        </p:nvSpPr>
        <p:spPr>
          <a:xfrm>
            <a:off x="825911" y="457201"/>
            <a:ext cx="4178709" cy="914400"/>
          </a:xfrm>
        </p:spPr>
        <p:txBody>
          <a:bodyPr anchor="b"/>
          <a:lstStyle>
            <a:lvl1pPr>
              <a:defRPr sz="3200"/>
            </a:lvl1pPr>
          </a:lstStyle>
          <a:p>
            <a:r>
              <a:rPr lang="en-US"/>
              <a:t>Click to edit Master title style</a:t>
            </a:r>
          </a:p>
        </p:txBody>
      </p:sp>
      <p:sp>
        <p:nvSpPr>
          <p:cNvPr id="14" name="Rectangle 13">
            <a:extLst>
              <a:ext uri="{FF2B5EF4-FFF2-40B4-BE49-F238E27FC236}">
                <a16:creationId xmlns:a16="http://schemas.microsoft.com/office/drawing/2014/main" id="{7BD0E649-CBC6-2F40-B43E-0EE7D1B1327C}"/>
              </a:ext>
            </a:extLst>
          </p:cNvPr>
          <p:cNvSpPr/>
          <p:nvPr userDrawn="1"/>
        </p:nvSpPr>
        <p:spPr>
          <a:xfrm>
            <a:off x="5183186" y="457200"/>
            <a:ext cx="68825" cy="54117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pic>
        <p:nvPicPr>
          <p:cNvPr id="16" name="Picture 15" descr="A close up of a sign&#10;&#10;Description automatically generated">
            <a:extLst>
              <a:ext uri="{FF2B5EF4-FFF2-40B4-BE49-F238E27FC236}">
                <a16:creationId xmlns:a16="http://schemas.microsoft.com/office/drawing/2014/main" id="{C7DCBAE7-B02C-0548-9D1A-93E4478A63D4}"/>
              </a:ext>
            </a:extLst>
          </p:cNvPr>
          <p:cNvPicPr>
            <a:picLocks noChangeAspect="1"/>
          </p:cNvPicPr>
          <p:nvPr userDrawn="1"/>
        </p:nvPicPr>
        <p:blipFill rotWithShape="1">
          <a:blip r:embed="rId3"/>
          <a:srcRect l="-265" t="-1438" b="15606"/>
          <a:stretch/>
        </p:blipFill>
        <p:spPr>
          <a:xfrm>
            <a:off x="825911" y="6229350"/>
            <a:ext cx="1614165" cy="521208"/>
          </a:xfrm>
          <a:prstGeom prst="rect">
            <a:avLst/>
          </a:prstGeom>
        </p:spPr>
      </p:pic>
      <p:sp>
        <p:nvSpPr>
          <p:cNvPr id="15" name="Text Placeholder 5">
            <a:extLst>
              <a:ext uri="{FF2B5EF4-FFF2-40B4-BE49-F238E27FC236}">
                <a16:creationId xmlns:a16="http://schemas.microsoft.com/office/drawing/2014/main" id="{CB820FC5-4F8D-D14E-A5A9-A7059C436617}"/>
              </a:ext>
            </a:extLst>
          </p:cNvPr>
          <p:cNvSpPr>
            <a:spLocks noGrp="1"/>
          </p:cNvSpPr>
          <p:nvPr>
            <p:ph type="body" sz="quarter" idx="13"/>
          </p:nvPr>
        </p:nvSpPr>
        <p:spPr>
          <a:xfrm>
            <a:off x="825500" y="1562100"/>
            <a:ext cx="4414838" cy="4298950"/>
          </a:xfrm>
        </p:spPr>
        <p:txBody>
          <a:bodyPr/>
          <a:lstStyle>
            <a:lvl1pPr marL="0">
              <a:spcAft>
                <a:spcPts val="600"/>
              </a:spcAft>
              <a:buNone/>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0037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9/10/2026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80909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Shape&#10;&#10;Description automatically generated">
            <a:extLst>
              <a:ext uri="{FF2B5EF4-FFF2-40B4-BE49-F238E27FC236}">
                <a16:creationId xmlns:a16="http://schemas.microsoft.com/office/drawing/2014/main" id="{4970D6A6-F40E-5E49-91FA-CBF4A851ED84}"/>
              </a:ext>
            </a:extLst>
          </p:cNvPr>
          <p:cNvPicPr>
            <a:picLocks noChangeAspect="1"/>
          </p:cNvPicPr>
          <p:nvPr userDrawn="1"/>
        </p:nvPicPr>
        <p:blipFill>
          <a:blip r:embed="rId12"/>
          <a:stretch>
            <a:fillRect/>
          </a:stretch>
        </p:blipFill>
        <p:spPr>
          <a:xfrm>
            <a:off x="0" y="7284"/>
            <a:ext cx="12192000" cy="6858000"/>
          </a:xfrm>
          <a:prstGeom prst="rect">
            <a:avLst/>
          </a:prstGeom>
        </p:spPr>
      </p:pic>
      <p:sp>
        <p:nvSpPr>
          <p:cNvPr id="2" name="Title Placeholder 1">
            <a:extLst>
              <a:ext uri="{FF2B5EF4-FFF2-40B4-BE49-F238E27FC236}">
                <a16:creationId xmlns:a16="http://schemas.microsoft.com/office/drawing/2014/main" id="{1924F756-A36D-DA4D-83AB-B15FBEFF9577}"/>
              </a:ext>
            </a:extLst>
          </p:cNvPr>
          <p:cNvSpPr>
            <a:spLocks noGrp="1"/>
          </p:cNvSpPr>
          <p:nvPr>
            <p:ph type="title"/>
          </p:nvPr>
        </p:nvSpPr>
        <p:spPr>
          <a:xfrm>
            <a:off x="1752599" y="114300"/>
            <a:ext cx="9182099" cy="12573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6F58845-9AF2-E641-943D-BDD44243A9D6}"/>
              </a:ext>
            </a:extLst>
          </p:cNvPr>
          <p:cNvSpPr>
            <a:spLocks noGrp="1"/>
          </p:cNvSpPr>
          <p:nvPr>
            <p:ph type="body" idx="1"/>
          </p:nvPr>
        </p:nvSpPr>
        <p:spPr>
          <a:xfrm>
            <a:off x="1752600" y="1562100"/>
            <a:ext cx="9182097" cy="43044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A3FAC-4C7A-264D-A16B-22C8C8B2FF4F}"/>
              </a:ext>
            </a:extLst>
          </p:cNvPr>
          <p:cNvSpPr>
            <a:spLocks noGrp="1"/>
          </p:cNvSpPr>
          <p:nvPr>
            <p:ph type="dt" sz="half" idx="2"/>
          </p:nvPr>
        </p:nvSpPr>
        <p:spPr>
          <a:xfrm>
            <a:off x="9292512" y="6362700"/>
            <a:ext cx="924623" cy="381000"/>
          </a:xfrm>
          <a:prstGeom prst="rect">
            <a:avLst/>
          </a:prstGeom>
        </p:spPr>
        <p:txBody>
          <a:bodyPr vert="horz" lIns="91440" tIns="45720" rIns="91440" bIns="45720" rtlCol="0" anchor="ctr"/>
          <a:lstStyle>
            <a:lvl1pPr algn="l">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pPr algn="ctr"/>
            <a:fld id="{3568CD38-9A1E-F74B-B656-1A70223E9081}" type="datetime1">
              <a:rPr lang="en-US" smtClean="0"/>
              <a:t>9/10/2026</a:t>
            </a:fld>
            <a:endParaRPr lang="en-US"/>
          </a:p>
        </p:txBody>
      </p:sp>
      <p:sp>
        <p:nvSpPr>
          <p:cNvPr id="6" name="Slide Number Placeholder 5">
            <a:extLst>
              <a:ext uri="{FF2B5EF4-FFF2-40B4-BE49-F238E27FC236}">
                <a16:creationId xmlns:a16="http://schemas.microsoft.com/office/drawing/2014/main" id="{E9077D68-97C0-E84A-B669-E43337FC589E}"/>
              </a:ext>
            </a:extLst>
          </p:cNvPr>
          <p:cNvSpPr>
            <a:spLocks noGrp="1"/>
          </p:cNvSpPr>
          <p:nvPr>
            <p:ph type="sldNum" sz="quarter" idx="4"/>
          </p:nvPr>
        </p:nvSpPr>
        <p:spPr>
          <a:xfrm>
            <a:off x="10406551" y="6362700"/>
            <a:ext cx="528146" cy="381000"/>
          </a:xfrm>
          <a:prstGeom prst="rect">
            <a:avLst/>
          </a:prstGeom>
        </p:spPr>
        <p:txBody>
          <a:bodyPr vert="horz" lIns="0" tIns="0" rIns="0" bIns="0" rtlCol="0" anchor="ctr" anchorCtr="0"/>
          <a:lstStyle>
            <a:lvl1pPr algn="r">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pPr algn="ctr"/>
            <a:fld id="{2B084A15-0D1D-D54B-8AF7-816B7AF6F0DF}" type="slidenum">
              <a:rPr lang="en-US" smtClean="0"/>
              <a:pPr algn="ctr"/>
              <a:t>‹#›</a:t>
            </a:fld>
            <a:endParaRPr lang="en-US"/>
          </a:p>
        </p:txBody>
      </p:sp>
      <p:pic>
        <p:nvPicPr>
          <p:cNvPr id="11" name="Picture 10" descr="A close up of a sign&#10;&#10;Description automatically generated">
            <a:extLst>
              <a:ext uri="{FF2B5EF4-FFF2-40B4-BE49-F238E27FC236}">
                <a16:creationId xmlns:a16="http://schemas.microsoft.com/office/drawing/2014/main" id="{4D609251-2D01-4D44-8FC6-A3CCA4CE532B}"/>
              </a:ext>
            </a:extLst>
          </p:cNvPr>
          <p:cNvPicPr>
            <a:picLocks noChangeAspect="1"/>
          </p:cNvPicPr>
          <p:nvPr userDrawn="1"/>
        </p:nvPicPr>
        <p:blipFill rotWithShape="1">
          <a:blip r:embed="rId13"/>
          <a:srcRect l="-265" t="-1438" b="15606"/>
          <a:stretch/>
        </p:blipFill>
        <p:spPr>
          <a:xfrm>
            <a:off x="1762125" y="6229350"/>
            <a:ext cx="1614165" cy="521208"/>
          </a:xfrm>
          <a:prstGeom prst="rect">
            <a:avLst/>
          </a:prstGeom>
        </p:spPr>
      </p:pic>
      <p:sp>
        <p:nvSpPr>
          <p:cNvPr id="19" name="Footer Placeholder 18">
            <a:extLst>
              <a:ext uri="{FF2B5EF4-FFF2-40B4-BE49-F238E27FC236}">
                <a16:creationId xmlns:a16="http://schemas.microsoft.com/office/drawing/2014/main" id="{E23B3A2C-8B21-B340-A8D7-FF9FF307D313}"/>
              </a:ext>
            </a:extLst>
          </p:cNvPr>
          <p:cNvSpPr>
            <a:spLocks noGrp="1"/>
          </p:cNvSpPr>
          <p:nvPr>
            <p:ph type="ftr" sz="quarter" idx="3"/>
          </p:nvPr>
        </p:nvSpPr>
        <p:spPr>
          <a:xfrm>
            <a:off x="4619625" y="6362701"/>
            <a:ext cx="2952750" cy="384534"/>
          </a:xfrm>
          <a:prstGeom prst="rect">
            <a:avLst/>
          </a:prstGeom>
        </p:spPr>
        <p:txBody>
          <a:bodyPr vert="horz" lIns="91440" tIns="45720" rIns="91440" bIns="45720" rtlCol="0" anchor="ctr"/>
          <a:lstStyle>
            <a:lvl1pPr algn="ctr">
              <a:defRPr sz="1800" spc="100" baseline="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err="1"/>
              <a:t>www.StandUpPlacer.org</a:t>
            </a:r>
            <a:endParaRPr lang="en-US" spc="100"/>
          </a:p>
        </p:txBody>
      </p:sp>
    </p:spTree>
    <p:extLst>
      <p:ext uri="{BB962C8B-B14F-4D97-AF65-F5344CB8AC3E}">
        <p14:creationId xmlns:p14="http://schemas.microsoft.com/office/powerpoint/2010/main" val="26260661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p:txStyles>
    <p:titleStyle>
      <a:lvl1pPr algn="l" defTabSz="914400" rtl="0" eaLnBrk="1" latinLnBrk="0" hangingPunct="1">
        <a:lnSpc>
          <a:spcPct val="90000"/>
        </a:lnSpc>
        <a:spcBef>
          <a:spcPct val="0"/>
        </a:spcBef>
        <a:buNone/>
        <a:defRPr sz="4400" b="1" i="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8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900"/>
        </a:spcBef>
        <a:spcAft>
          <a:spcPts val="500"/>
        </a:spcAft>
        <a:buFont typeface="Arial" panose="020B0604020202020204" pitchFamily="34" charset="0"/>
        <a:buChar char="•"/>
        <a:defRPr sz="24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900"/>
        </a:spcBef>
        <a:spcAft>
          <a:spcPts val="500"/>
        </a:spcAft>
        <a:buFont typeface="Arial" panose="020B0604020202020204" pitchFamily="34" charset="0"/>
        <a:buChar char="•"/>
        <a:defRPr sz="20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900"/>
        </a:spcBef>
        <a:spcAft>
          <a:spcPts val="500"/>
        </a:spcAft>
        <a:buFont typeface="Arial" panose="020B0604020202020204" pitchFamily="34" charset="0"/>
        <a:buChar char="•"/>
        <a:defRPr sz="18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900"/>
        </a:spcBef>
        <a:spcAft>
          <a:spcPts val="500"/>
        </a:spcAft>
        <a:buFont typeface="Arial" panose="020B0604020202020204" pitchFamily="34" charset="0"/>
        <a:buChar char="•"/>
        <a:defRPr sz="18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2">
          <p15:clr>
            <a:srgbClr val="F26B43"/>
          </p15:clr>
        </p15:guide>
        <p15:guide id="2" pos="1104">
          <p15:clr>
            <a:srgbClr val="F26B43"/>
          </p15:clr>
        </p15:guide>
        <p15:guide id="3" orient="horz" pos="4248">
          <p15:clr>
            <a:srgbClr val="F26B43"/>
          </p15:clr>
        </p15:guide>
        <p15:guide id="4" pos="72">
          <p15:clr>
            <a:srgbClr val="F26B43"/>
          </p15:clr>
        </p15:guide>
        <p15:guide id="5" pos="7608">
          <p15:clr>
            <a:srgbClr val="F26B43"/>
          </p15:clr>
        </p15:guide>
        <p15:guide id="6" pos="6888">
          <p15:clr>
            <a:srgbClr val="F26B43"/>
          </p15:clr>
        </p15:guide>
        <p15:guide id="7" orient="horz" pos="864">
          <p15:clr>
            <a:srgbClr val="F26B43"/>
          </p15:clr>
        </p15:guide>
        <p15:guide id="8" orient="horz" pos="984">
          <p15:clr>
            <a:srgbClr val="F26B43"/>
          </p15:clr>
        </p15:guide>
        <p15:guide id="9" orient="horz" pos="400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2.jpeg"/><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E1LHOjyC7Vw?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mailto:Isabel@standupplacer.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5D58D8FB-B479-6B4F-B192-725F9B1E7D0D}"/>
              </a:ext>
            </a:extLst>
          </p:cNvPr>
          <p:cNvSpPr>
            <a:spLocks noGrp="1"/>
          </p:cNvSpPr>
          <p:nvPr>
            <p:ph type="subTitle" idx="1"/>
          </p:nvPr>
        </p:nvSpPr>
        <p:spPr>
          <a:xfrm>
            <a:off x="1994376" y="4312174"/>
            <a:ext cx="8032377" cy="590173"/>
          </a:xfrm>
        </p:spPr>
        <p:txBody>
          <a:bodyPr vert="horz" lIns="91440" tIns="45720" rIns="91440" bIns="45720" rtlCol="0" anchor="t">
            <a:normAutofit/>
          </a:bodyPr>
          <a:lstStyle/>
          <a:p>
            <a:endParaRPr lang="en-US" cap="all" dirty="0"/>
          </a:p>
          <a:p>
            <a:endParaRPr lang="en-US" cap="all" dirty="0">
              <a:latin typeface="Tahoma"/>
              <a:ea typeface="Tahoma"/>
              <a:cs typeface="Tahoma"/>
            </a:endParaRPr>
          </a:p>
        </p:txBody>
      </p:sp>
      <p:sp>
        <p:nvSpPr>
          <p:cNvPr id="3" name="Title 2">
            <a:extLst>
              <a:ext uri="{FF2B5EF4-FFF2-40B4-BE49-F238E27FC236}">
                <a16:creationId xmlns:a16="http://schemas.microsoft.com/office/drawing/2014/main" id="{21DE782B-9E4C-BFC4-ED4E-A9E81FBA6EB7}"/>
              </a:ext>
            </a:extLst>
          </p:cNvPr>
          <p:cNvSpPr>
            <a:spLocks noGrp="1"/>
          </p:cNvSpPr>
          <p:nvPr>
            <p:ph type="ctrTitle"/>
          </p:nvPr>
        </p:nvSpPr>
        <p:spPr>
          <a:xfrm>
            <a:off x="1864658" y="5047280"/>
            <a:ext cx="8032376" cy="2183187"/>
          </a:xfrm>
        </p:spPr>
        <p:txBody>
          <a:bodyPr>
            <a:normAutofit fontScale="90000"/>
          </a:bodyPr>
          <a:lstStyle/>
          <a:p>
            <a:r>
              <a:rPr lang="en-US" sz="3200" dirty="0">
                <a:solidFill>
                  <a:srgbClr val="00B398"/>
                </a:solidFill>
              </a:rPr>
              <a:t>Sexual Assault Response Team</a:t>
            </a:r>
            <a:br>
              <a:rPr lang="en-US" sz="3200" dirty="0">
                <a:solidFill>
                  <a:srgbClr val="00B398"/>
                </a:solidFill>
              </a:rPr>
            </a:br>
            <a:br>
              <a:rPr lang="en-US" sz="3200" dirty="0">
                <a:solidFill>
                  <a:srgbClr val="00B398"/>
                </a:solidFill>
              </a:rPr>
            </a:br>
            <a:r>
              <a:rPr lang="en-US" sz="2700" dirty="0">
                <a:solidFill>
                  <a:srgbClr val="00B398"/>
                </a:solidFill>
              </a:rPr>
              <a:t>Notification &amp; Response Procedures</a:t>
            </a:r>
            <a:br>
              <a:rPr lang="en-US" sz="2700" dirty="0">
                <a:solidFill>
                  <a:srgbClr val="00B398"/>
                </a:solidFill>
              </a:rPr>
            </a:br>
            <a:r>
              <a:rPr lang="en-US" sz="2700" dirty="0">
                <a:solidFill>
                  <a:srgbClr val="00B398"/>
                </a:solidFill>
              </a:rPr>
              <a:t>Exams</a:t>
            </a:r>
            <a:br>
              <a:rPr lang="en-US" sz="2700" dirty="0">
                <a:solidFill>
                  <a:srgbClr val="00B398"/>
                </a:solidFill>
              </a:rPr>
            </a:br>
            <a:r>
              <a:rPr lang="en-US" sz="2700" dirty="0">
                <a:solidFill>
                  <a:srgbClr val="00B398"/>
                </a:solidFill>
              </a:rPr>
              <a:t>VAWA</a:t>
            </a:r>
            <a:br>
              <a:rPr lang="en-US" sz="2700" dirty="0">
                <a:solidFill>
                  <a:srgbClr val="00B398"/>
                </a:solidFill>
              </a:rPr>
            </a:br>
            <a:r>
              <a:rPr lang="en-US" sz="2700" dirty="0">
                <a:solidFill>
                  <a:srgbClr val="00B398"/>
                </a:solidFill>
              </a:rPr>
              <a:t>Strangulation</a:t>
            </a:r>
            <a:br>
              <a:rPr lang="en-US" sz="2700" dirty="0">
                <a:solidFill>
                  <a:srgbClr val="00B398"/>
                </a:solidFill>
              </a:rPr>
            </a:br>
            <a:r>
              <a:rPr lang="en-US" sz="2700" dirty="0">
                <a:solidFill>
                  <a:srgbClr val="00B398"/>
                </a:solidFill>
              </a:rPr>
              <a:t>SART Advocate Roles</a:t>
            </a:r>
            <a:br>
              <a:rPr lang="en-US" sz="2700" dirty="0">
                <a:solidFill>
                  <a:srgbClr val="00B398"/>
                </a:solidFill>
              </a:rPr>
            </a:br>
            <a:r>
              <a:rPr lang="en-US" sz="2700" dirty="0">
                <a:solidFill>
                  <a:srgbClr val="00B398"/>
                </a:solidFill>
              </a:rPr>
              <a:t>Survivor Rights</a:t>
            </a:r>
            <a:br>
              <a:rPr lang="en-US" sz="2700" dirty="0">
                <a:solidFill>
                  <a:srgbClr val="00B398"/>
                </a:solidFill>
              </a:rPr>
            </a:br>
            <a:r>
              <a:rPr lang="en-US" sz="2700" dirty="0">
                <a:solidFill>
                  <a:srgbClr val="00B398"/>
                </a:solidFill>
              </a:rPr>
              <a:t>Cultural Considerations</a:t>
            </a:r>
            <a:br>
              <a:rPr lang="en-US" sz="2700" dirty="0">
                <a:solidFill>
                  <a:srgbClr val="00B398"/>
                </a:solidFill>
              </a:rPr>
            </a:br>
            <a:r>
              <a:rPr lang="en-US" sz="2700" dirty="0">
                <a:solidFill>
                  <a:srgbClr val="00B398"/>
                </a:solidFill>
              </a:rPr>
              <a:t>Becoming Part Of The Team</a:t>
            </a:r>
            <a:br>
              <a:rPr lang="en-US" sz="2700" dirty="0">
                <a:solidFill>
                  <a:srgbClr val="00B398"/>
                </a:solidFill>
              </a:rPr>
            </a:br>
            <a:br>
              <a:rPr lang="en-US" sz="2700" dirty="0">
                <a:solidFill>
                  <a:srgbClr val="00B398"/>
                </a:solidFill>
              </a:rPr>
            </a:br>
            <a:br>
              <a:rPr lang="en-US" sz="3200" dirty="0">
                <a:solidFill>
                  <a:srgbClr val="00B398"/>
                </a:solidFill>
              </a:rPr>
            </a:br>
            <a:br>
              <a:rPr lang="en-US" sz="3200" dirty="0">
                <a:solidFill>
                  <a:srgbClr val="00B398"/>
                </a:solidFill>
              </a:rPr>
            </a:br>
            <a:br>
              <a:rPr lang="en-US" sz="3200" dirty="0">
                <a:solidFill>
                  <a:srgbClr val="00B398"/>
                </a:solidFill>
              </a:rPr>
            </a:br>
            <a:endParaRPr lang="en-US" sz="3200" dirty="0">
              <a:solidFill>
                <a:srgbClr val="00B398"/>
              </a:solidFill>
            </a:endParaRPr>
          </a:p>
        </p:txBody>
      </p:sp>
      <p:sp>
        <p:nvSpPr>
          <p:cNvPr id="4" name="Title 1">
            <a:extLst>
              <a:ext uri="{FF2B5EF4-FFF2-40B4-BE49-F238E27FC236}">
                <a16:creationId xmlns:a16="http://schemas.microsoft.com/office/drawing/2014/main" id="{6F3B1CAE-B969-48CB-8FC8-073DEE6A47AE}"/>
              </a:ext>
            </a:extLst>
          </p:cNvPr>
          <p:cNvSpPr txBox="1">
            <a:spLocks/>
          </p:cNvSpPr>
          <p:nvPr/>
        </p:nvSpPr>
        <p:spPr>
          <a:xfrm>
            <a:off x="6428961" y="5739063"/>
            <a:ext cx="5115340" cy="39403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algn="l"/>
            <a:r>
              <a:rPr lang="en-US" sz="1800" i="1" dirty="0">
                <a:solidFill>
                  <a:srgbClr val="00B398"/>
                </a:solidFill>
              </a:rPr>
              <a:t>Presenter: Isabel Valles, SART Coordinator</a:t>
            </a:r>
          </a:p>
        </p:txBody>
      </p:sp>
    </p:spTree>
    <p:extLst>
      <p:ext uri="{BB962C8B-B14F-4D97-AF65-F5344CB8AC3E}">
        <p14:creationId xmlns:p14="http://schemas.microsoft.com/office/powerpoint/2010/main" val="2846540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6A1A1-897B-3B36-F4A1-FFFE96818E0B}"/>
              </a:ext>
            </a:extLst>
          </p:cNvPr>
          <p:cNvSpPr>
            <a:spLocks noGrp="1"/>
          </p:cNvSpPr>
          <p:nvPr>
            <p:ph type="title"/>
          </p:nvPr>
        </p:nvSpPr>
        <p:spPr>
          <a:xfrm>
            <a:off x="1752600" y="2800350"/>
            <a:ext cx="9182099" cy="1257300"/>
          </a:xfrm>
        </p:spPr>
        <p:txBody>
          <a:bodyPr>
            <a:normAutofit fontScale="90000"/>
          </a:bodyPr>
          <a:lstStyle/>
          <a:p>
            <a:pPr algn="ctr"/>
            <a:r>
              <a:rPr lang="en-US" dirty="0">
                <a:solidFill>
                  <a:srgbClr val="00B398"/>
                </a:solidFill>
              </a:rPr>
              <a:t>Notification &amp; Response Procedures:</a:t>
            </a:r>
            <a:br>
              <a:rPr lang="en-US" dirty="0">
                <a:solidFill>
                  <a:srgbClr val="00B398"/>
                </a:solidFill>
              </a:rPr>
            </a:br>
            <a:br>
              <a:rPr lang="en-US" dirty="0"/>
            </a:br>
            <a:r>
              <a:rPr lang="en-US" i="1" dirty="0">
                <a:solidFill>
                  <a:srgbClr val="00B398"/>
                </a:solidFill>
              </a:rPr>
              <a:t>How is a SART exam initiated?</a:t>
            </a:r>
          </a:p>
        </p:txBody>
      </p:sp>
      <p:sp>
        <p:nvSpPr>
          <p:cNvPr id="4" name="Date Placeholder 3">
            <a:extLst>
              <a:ext uri="{FF2B5EF4-FFF2-40B4-BE49-F238E27FC236}">
                <a16:creationId xmlns:a16="http://schemas.microsoft.com/office/drawing/2014/main" id="{3E45FE15-3D50-D33B-1F49-60B933853CB5}"/>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A44E66D6-139C-8E9F-D76D-075A8D210BF7}"/>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6122070C-FDC4-FE57-5061-388B87FEA415}"/>
              </a:ext>
            </a:extLst>
          </p:cNvPr>
          <p:cNvSpPr>
            <a:spLocks noGrp="1"/>
          </p:cNvSpPr>
          <p:nvPr>
            <p:ph type="sldNum" sz="quarter" idx="12"/>
          </p:nvPr>
        </p:nvSpPr>
        <p:spPr/>
        <p:txBody>
          <a:bodyPr/>
          <a:lstStyle/>
          <a:p>
            <a:pPr algn="ctr"/>
            <a:fld id="{2B084A15-0D1D-D54B-8AF7-816B7AF6F0DF}" type="slidenum">
              <a:rPr lang="en-US" smtClean="0"/>
              <a:pPr algn="ctr"/>
              <a:t>2</a:t>
            </a:fld>
            <a:endParaRPr lang="en-US"/>
          </a:p>
        </p:txBody>
      </p:sp>
    </p:spTree>
    <p:extLst>
      <p:ext uri="{BB962C8B-B14F-4D97-AF65-F5344CB8AC3E}">
        <p14:creationId xmlns:p14="http://schemas.microsoft.com/office/powerpoint/2010/main" val="867126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BDF4-30E0-4B29-ABD8-6902335E7AA3}"/>
              </a:ext>
            </a:extLst>
          </p:cNvPr>
          <p:cNvSpPr>
            <a:spLocks noGrp="1"/>
          </p:cNvSpPr>
          <p:nvPr>
            <p:ph type="title"/>
          </p:nvPr>
        </p:nvSpPr>
        <p:spPr>
          <a:xfrm>
            <a:off x="1752599" y="114300"/>
            <a:ext cx="9182099" cy="1257300"/>
          </a:xfrm>
        </p:spPr>
        <p:txBody>
          <a:bodyPr vert="horz" lIns="91440" tIns="45720" rIns="91440" bIns="45720" rtlCol="0" anchor="b">
            <a:normAutofit/>
          </a:bodyPr>
          <a:lstStyle/>
          <a:p>
            <a:r>
              <a:rPr lang="en-US" b="1" i="0" kern="1200" dirty="0">
                <a:solidFill>
                  <a:srgbClr val="00B398"/>
                </a:solidFill>
                <a:latin typeface="Tahoma" panose="020B0604030504040204" pitchFamily="34" charset="0"/>
                <a:ea typeface="Tahoma" panose="020B0604030504040204" pitchFamily="34" charset="0"/>
                <a:cs typeface="Tahoma" panose="020B0604030504040204" pitchFamily="34" charset="0"/>
              </a:rPr>
              <a:t>Protocols</a:t>
            </a:r>
          </a:p>
        </p:txBody>
      </p:sp>
      <p:sp>
        <p:nvSpPr>
          <p:cNvPr id="4" name="Date Placeholder 3">
            <a:extLst>
              <a:ext uri="{FF2B5EF4-FFF2-40B4-BE49-F238E27FC236}">
                <a16:creationId xmlns:a16="http://schemas.microsoft.com/office/drawing/2014/main" id="{575583A4-8BF1-499C-8C33-B27EAE899B8F}"/>
              </a:ext>
            </a:extLst>
          </p:cNvPr>
          <p:cNvSpPr>
            <a:spLocks noGrp="1"/>
          </p:cNvSpPr>
          <p:nvPr>
            <p:ph type="dt" sz="half" idx="10"/>
          </p:nvPr>
        </p:nvSpPr>
        <p:spPr>
          <a:xfrm>
            <a:off x="9292512" y="6362700"/>
            <a:ext cx="924623" cy="381000"/>
          </a:xfrm>
        </p:spPr>
        <p:txBody>
          <a:bodyPr vert="horz" lIns="91440" tIns="45720" rIns="91440" bIns="45720" rtlCol="0"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4B06128E-1366-4F97-8C54-D9B27739E686}"/>
              </a:ext>
            </a:extLst>
          </p:cNvPr>
          <p:cNvSpPr>
            <a:spLocks noGrp="1"/>
          </p:cNvSpPr>
          <p:nvPr>
            <p:ph type="ftr" sz="quarter" idx="11"/>
          </p:nvPr>
        </p:nvSpPr>
        <p:spPr>
          <a:xfrm>
            <a:off x="4619625" y="6362701"/>
            <a:ext cx="2952750" cy="384534"/>
          </a:xfrm>
        </p:spPr>
        <p:txBody>
          <a:bodyPr vert="horz" lIns="91440" tIns="45720" rIns="91440" bIns="45720" rtlCol="0" anchor="ctr">
            <a:normAutofit/>
          </a:bodyPr>
          <a:lstStyle/>
          <a:p>
            <a:pPr>
              <a:spcAft>
                <a:spcPts val="600"/>
              </a:spcAft>
            </a:pPr>
            <a:r>
              <a:rPr lang="en-US"/>
              <a:t>www.StandUpPlacer.org</a:t>
            </a:r>
          </a:p>
        </p:txBody>
      </p:sp>
      <p:sp>
        <p:nvSpPr>
          <p:cNvPr id="6" name="Slide Number Placeholder 5">
            <a:extLst>
              <a:ext uri="{FF2B5EF4-FFF2-40B4-BE49-F238E27FC236}">
                <a16:creationId xmlns:a16="http://schemas.microsoft.com/office/drawing/2014/main" id="{C06C8A0B-CA6D-4E9B-BB59-9A411CB15AD6}"/>
              </a:ext>
            </a:extLst>
          </p:cNvPr>
          <p:cNvSpPr>
            <a:spLocks noGrp="1"/>
          </p:cNvSpPr>
          <p:nvPr>
            <p:ph type="sldNum" sz="quarter" idx="12"/>
          </p:nvPr>
        </p:nvSpPr>
        <p:spPr>
          <a:xfrm>
            <a:off x="10406551" y="6362700"/>
            <a:ext cx="528146" cy="381000"/>
          </a:xfrm>
        </p:spPr>
        <p:txBody>
          <a:bodyPr vert="horz" lIns="0" tIns="0" rIns="0" bIns="0" rtlCol="0" anchor="ctr" anchorCtr="0">
            <a:normAutofit/>
          </a:bodyPr>
          <a:lstStyle/>
          <a:p>
            <a:pPr algn="ctr">
              <a:spcAft>
                <a:spcPts val="600"/>
              </a:spcAft>
            </a:pPr>
            <a:fld id="{2B084A15-0D1D-D54B-8AF7-816B7AF6F0DF}" type="slidenum">
              <a:rPr lang="en-US" smtClean="0"/>
              <a:pPr algn="ctr">
                <a:spcAft>
                  <a:spcPts val="600"/>
                </a:spcAft>
              </a:pPr>
              <a:t>3</a:t>
            </a:fld>
            <a:endParaRPr lang="en-US"/>
          </a:p>
        </p:txBody>
      </p:sp>
      <p:graphicFrame>
        <p:nvGraphicFramePr>
          <p:cNvPr id="10" name="TextBox 7">
            <a:extLst>
              <a:ext uri="{FF2B5EF4-FFF2-40B4-BE49-F238E27FC236}">
                <a16:creationId xmlns:a16="http://schemas.microsoft.com/office/drawing/2014/main" id="{F1D18F51-08CE-00AF-BD85-EF5776C00A44}"/>
              </a:ext>
            </a:extLst>
          </p:cNvPr>
          <p:cNvGraphicFramePr/>
          <p:nvPr>
            <p:extLst>
              <p:ext uri="{D42A27DB-BD31-4B8C-83A1-F6EECF244321}">
                <p14:modId xmlns:p14="http://schemas.microsoft.com/office/powerpoint/2010/main" val="1244195854"/>
              </p:ext>
            </p:extLst>
          </p:nvPr>
        </p:nvGraphicFramePr>
        <p:xfrm>
          <a:off x="1752600" y="1562100"/>
          <a:ext cx="9182097" cy="4304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409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0E1A3-E21B-2443-F12E-B766A8336F72}"/>
              </a:ext>
            </a:extLst>
          </p:cNvPr>
          <p:cNvSpPr>
            <a:spLocks noGrp="1"/>
          </p:cNvSpPr>
          <p:nvPr>
            <p:ph type="title"/>
          </p:nvPr>
        </p:nvSpPr>
        <p:spPr>
          <a:xfrm>
            <a:off x="1752599" y="114300"/>
            <a:ext cx="9182099" cy="1257300"/>
          </a:xfrm>
        </p:spPr>
        <p:txBody>
          <a:bodyPr anchor="b">
            <a:normAutofit/>
          </a:bodyPr>
          <a:lstStyle/>
          <a:p>
            <a:r>
              <a:rPr lang="en-US" dirty="0">
                <a:solidFill>
                  <a:srgbClr val="00B398"/>
                </a:solidFill>
              </a:rPr>
              <a:t>Protocols In Place Right Now</a:t>
            </a:r>
          </a:p>
        </p:txBody>
      </p:sp>
      <p:sp>
        <p:nvSpPr>
          <p:cNvPr id="4" name="Date Placeholder 3">
            <a:extLst>
              <a:ext uri="{FF2B5EF4-FFF2-40B4-BE49-F238E27FC236}">
                <a16:creationId xmlns:a16="http://schemas.microsoft.com/office/drawing/2014/main" id="{4F76CD77-7122-FD1D-6F1B-A0B2EC7C0FDE}"/>
              </a:ext>
            </a:extLst>
          </p:cNvPr>
          <p:cNvSpPr>
            <a:spLocks noGrp="1"/>
          </p:cNvSpPr>
          <p:nvPr>
            <p:ph type="dt" sz="half" idx="10"/>
          </p:nvPr>
        </p:nvSpPr>
        <p:spPr>
          <a:xfrm>
            <a:off x="9292512" y="6362700"/>
            <a:ext cx="924623" cy="381000"/>
          </a:xfrm>
        </p:spPr>
        <p:txBody>
          <a:bodyPr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EC961CB1-FD9F-1C7E-8041-A10D74A6FC09}"/>
              </a:ext>
            </a:extLst>
          </p:cNvPr>
          <p:cNvSpPr>
            <a:spLocks noGrp="1"/>
          </p:cNvSpPr>
          <p:nvPr>
            <p:ph type="ftr" sz="quarter" idx="11"/>
          </p:nvPr>
        </p:nvSpPr>
        <p:spPr>
          <a:xfrm>
            <a:off x="4619625" y="6362701"/>
            <a:ext cx="2952750" cy="384534"/>
          </a:xfrm>
        </p:spPr>
        <p:txBody>
          <a:bodyPr anchor="ctr">
            <a:normAutofit/>
          </a:bodyPr>
          <a:lstStyle/>
          <a:p>
            <a:pPr>
              <a:spcAft>
                <a:spcPts val="600"/>
              </a:spcAft>
            </a:pPr>
            <a:r>
              <a:rPr lang="en-US"/>
              <a:t>www.StandUpPlacer.org</a:t>
            </a:r>
            <a:endParaRPr lang="en-US" spc="100"/>
          </a:p>
        </p:txBody>
      </p:sp>
      <p:sp>
        <p:nvSpPr>
          <p:cNvPr id="6" name="Slide Number Placeholder 5">
            <a:extLst>
              <a:ext uri="{FF2B5EF4-FFF2-40B4-BE49-F238E27FC236}">
                <a16:creationId xmlns:a16="http://schemas.microsoft.com/office/drawing/2014/main" id="{EE57CF37-A6D1-39CA-271A-994930751E1C}"/>
              </a:ext>
            </a:extLst>
          </p:cNvPr>
          <p:cNvSpPr>
            <a:spLocks noGrp="1"/>
          </p:cNvSpPr>
          <p:nvPr>
            <p:ph type="sldNum" sz="quarter" idx="12"/>
          </p:nvPr>
        </p:nvSpPr>
        <p:spPr>
          <a:xfrm>
            <a:off x="10406551" y="6362700"/>
            <a:ext cx="528146" cy="381000"/>
          </a:xfrm>
        </p:spPr>
        <p:txBody>
          <a:bodyPr anchor="ctr">
            <a:normAutofit/>
          </a:bodyPr>
          <a:lstStyle/>
          <a:p>
            <a:pPr algn="ctr">
              <a:spcAft>
                <a:spcPts val="600"/>
              </a:spcAft>
            </a:pPr>
            <a:fld id="{2B084A15-0D1D-D54B-8AF7-816B7AF6F0DF}" type="slidenum">
              <a:rPr lang="en-US" smtClean="0"/>
              <a:pPr algn="ctr">
                <a:spcAft>
                  <a:spcPts val="600"/>
                </a:spcAft>
              </a:pPr>
              <a:t>4</a:t>
            </a:fld>
            <a:endParaRPr lang="en-US"/>
          </a:p>
        </p:txBody>
      </p:sp>
      <p:graphicFrame>
        <p:nvGraphicFramePr>
          <p:cNvPr id="8" name="Content Placeholder 2">
            <a:extLst>
              <a:ext uri="{FF2B5EF4-FFF2-40B4-BE49-F238E27FC236}">
                <a16:creationId xmlns:a16="http://schemas.microsoft.com/office/drawing/2014/main" id="{AC4802B1-90FF-3A73-7750-1CB36136B627}"/>
              </a:ext>
            </a:extLst>
          </p:cNvPr>
          <p:cNvGraphicFramePr>
            <a:graphicFrameLocks noGrp="1"/>
          </p:cNvGraphicFramePr>
          <p:nvPr>
            <p:ph idx="1"/>
            <p:extLst>
              <p:ext uri="{D42A27DB-BD31-4B8C-83A1-F6EECF244321}">
                <p14:modId xmlns:p14="http://schemas.microsoft.com/office/powerpoint/2010/main" val="1393303572"/>
              </p:ext>
            </p:extLst>
          </p:nvPr>
        </p:nvGraphicFramePr>
        <p:xfrm>
          <a:off x="1752600" y="1562100"/>
          <a:ext cx="9182097" cy="4304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7933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C5CD-CEAB-0F37-157D-1FC660636621}"/>
              </a:ext>
            </a:extLst>
          </p:cNvPr>
          <p:cNvSpPr>
            <a:spLocks noGrp="1"/>
          </p:cNvSpPr>
          <p:nvPr>
            <p:ph type="title"/>
          </p:nvPr>
        </p:nvSpPr>
        <p:spPr>
          <a:xfrm>
            <a:off x="1600199" y="-342900"/>
            <a:ext cx="9182099" cy="1257300"/>
          </a:xfrm>
        </p:spPr>
        <p:txBody>
          <a:bodyPr anchor="b">
            <a:normAutofit/>
          </a:bodyPr>
          <a:lstStyle/>
          <a:p>
            <a:r>
              <a:rPr lang="en-US" dirty="0">
                <a:solidFill>
                  <a:srgbClr val="00B398"/>
                </a:solidFill>
              </a:rPr>
              <a:t>How An Exam Happens</a:t>
            </a:r>
          </a:p>
        </p:txBody>
      </p:sp>
      <p:sp>
        <p:nvSpPr>
          <p:cNvPr id="4" name="Date Placeholder 3">
            <a:extLst>
              <a:ext uri="{FF2B5EF4-FFF2-40B4-BE49-F238E27FC236}">
                <a16:creationId xmlns:a16="http://schemas.microsoft.com/office/drawing/2014/main" id="{27E1A8E9-99EF-3026-C717-69E75DFF7495}"/>
              </a:ext>
            </a:extLst>
          </p:cNvPr>
          <p:cNvSpPr>
            <a:spLocks noGrp="1"/>
          </p:cNvSpPr>
          <p:nvPr>
            <p:ph type="dt" sz="half" idx="10"/>
          </p:nvPr>
        </p:nvSpPr>
        <p:spPr>
          <a:xfrm>
            <a:off x="9292512" y="6362700"/>
            <a:ext cx="924623" cy="381000"/>
          </a:xfrm>
        </p:spPr>
        <p:txBody>
          <a:bodyPr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DCAFFC57-CDC9-AD09-0442-088A71D9EEA8}"/>
              </a:ext>
            </a:extLst>
          </p:cNvPr>
          <p:cNvSpPr>
            <a:spLocks noGrp="1"/>
          </p:cNvSpPr>
          <p:nvPr>
            <p:ph type="ftr" sz="quarter" idx="11"/>
          </p:nvPr>
        </p:nvSpPr>
        <p:spPr>
          <a:xfrm>
            <a:off x="4619625" y="6362701"/>
            <a:ext cx="2952750" cy="384534"/>
          </a:xfrm>
        </p:spPr>
        <p:txBody>
          <a:bodyPr anchor="ctr">
            <a:normAutofit/>
          </a:bodyPr>
          <a:lstStyle/>
          <a:p>
            <a:pPr>
              <a:spcAft>
                <a:spcPts val="600"/>
              </a:spcAft>
            </a:pPr>
            <a:r>
              <a:rPr lang="en-US"/>
              <a:t>www.StandUpPlacer.org</a:t>
            </a:r>
            <a:endParaRPr lang="en-US" spc="100"/>
          </a:p>
        </p:txBody>
      </p:sp>
      <p:sp>
        <p:nvSpPr>
          <p:cNvPr id="6" name="Slide Number Placeholder 5">
            <a:extLst>
              <a:ext uri="{FF2B5EF4-FFF2-40B4-BE49-F238E27FC236}">
                <a16:creationId xmlns:a16="http://schemas.microsoft.com/office/drawing/2014/main" id="{67A77BC1-3487-9540-269B-F89732CDABD0}"/>
              </a:ext>
            </a:extLst>
          </p:cNvPr>
          <p:cNvSpPr>
            <a:spLocks noGrp="1"/>
          </p:cNvSpPr>
          <p:nvPr>
            <p:ph type="sldNum" sz="quarter" idx="12"/>
          </p:nvPr>
        </p:nvSpPr>
        <p:spPr>
          <a:xfrm>
            <a:off x="10406551" y="6362700"/>
            <a:ext cx="528146" cy="381000"/>
          </a:xfrm>
        </p:spPr>
        <p:txBody>
          <a:bodyPr anchor="ctr">
            <a:normAutofit/>
          </a:bodyPr>
          <a:lstStyle/>
          <a:p>
            <a:pPr algn="ctr">
              <a:spcAft>
                <a:spcPts val="600"/>
              </a:spcAft>
            </a:pPr>
            <a:fld id="{2B084A15-0D1D-D54B-8AF7-816B7AF6F0DF}" type="slidenum">
              <a:rPr lang="en-US" smtClean="0"/>
              <a:pPr algn="ctr">
                <a:spcAft>
                  <a:spcPts val="600"/>
                </a:spcAft>
              </a:pPr>
              <a:t>5</a:t>
            </a:fld>
            <a:endParaRPr lang="en-US"/>
          </a:p>
        </p:txBody>
      </p:sp>
      <p:graphicFrame>
        <p:nvGraphicFramePr>
          <p:cNvPr id="8" name="Content Placeholder 2">
            <a:extLst>
              <a:ext uri="{FF2B5EF4-FFF2-40B4-BE49-F238E27FC236}">
                <a16:creationId xmlns:a16="http://schemas.microsoft.com/office/drawing/2014/main" id="{63D04569-81C0-1BD6-0D00-A9F694472923}"/>
              </a:ext>
            </a:extLst>
          </p:cNvPr>
          <p:cNvGraphicFramePr>
            <a:graphicFrameLocks noGrp="1"/>
          </p:cNvGraphicFramePr>
          <p:nvPr>
            <p:ph idx="1"/>
            <p:extLst>
              <p:ext uri="{D42A27DB-BD31-4B8C-83A1-F6EECF244321}">
                <p14:modId xmlns:p14="http://schemas.microsoft.com/office/powerpoint/2010/main" val="251985717"/>
              </p:ext>
            </p:extLst>
          </p:nvPr>
        </p:nvGraphicFramePr>
        <p:xfrm>
          <a:off x="1308848" y="1129553"/>
          <a:ext cx="10228728" cy="50202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4771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D7EB8-D5A8-466C-91EA-FFB308E1B22B}"/>
              </a:ext>
            </a:extLst>
          </p:cNvPr>
          <p:cNvSpPr>
            <a:spLocks noGrp="1"/>
          </p:cNvSpPr>
          <p:nvPr>
            <p:ph type="title"/>
          </p:nvPr>
        </p:nvSpPr>
        <p:spPr>
          <a:xfrm>
            <a:off x="1618129" y="714935"/>
            <a:ext cx="9182099" cy="1257300"/>
          </a:xfrm>
        </p:spPr>
        <p:txBody>
          <a:bodyPr>
            <a:normAutofit fontScale="90000"/>
          </a:bodyPr>
          <a:lstStyle/>
          <a:p>
            <a:r>
              <a:rPr lang="en-US" dirty="0">
                <a:solidFill>
                  <a:srgbClr val="00B398"/>
                </a:solidFill>
              </a:rPr>
              <a:t>Where do the SART exams occur?</a:t>
            </a:r>
          </a:p>
        </p:txBody>
      </p:sp>
      <p:sp>
        <p:nvSpPr>
          <p:cNvPr id="3" name="Content Placeholder 2">
            <a:extLst>
              <a:ext uri="{FF2B5EF4-FFF2-40B4-BE49-F238E27FC236}">
                <a16:creationId xmlns:a16="http://schemas.microsoft.com/office/drawing/2014/main" id="{A4234EEE-FB47-4DE5-8834-B95BFA9DB340}"/>
              </a:ext>
            </a:extLst>
          </p:cNvPr>
          <p:cNvSpPr>
            <a:spLocks noGrp="1"/>
          </p:cNvSpPr>
          <p:nvPr>
            <p:ph idx="1"/>
          </p:nvPr>
        </p:nvSpPr>
        <p:spPr>
          <a:xfrm>
            <a:off x="1842247" y="2248756"/>
            <a:ext cx="9182097" cy="2637010"/>
          </a:xfrm>
        </p:spPr>
        <p:txBody>
          <a:bodyPr vert="horz" lIns="91440" tIns="45720" rIns="91440" bIns="45720" rtlCol="0" anchor="t">
            <a:normAutofit/>
          </a:bodyPr>
          <a:lstStyle/>
          <a:p>
            <a:pPr marL="457200" indent="-457200">
              <a:buFont typeface="Arial" panose="020B0604020202020204" pitchFamily="34" charset="0"/>
              <a:buChar char="•"/>
            </a:pPr>
            <a:r>
              <a:rPr lang="en-US" dirty="0"/>
              <a:t>Sutter Auburn Faith Hospital (SAFH)</a:t>
            </a:r>
          </a:p>
          <a:p>
            <a:pPr marL="457200" indent="-457200">
              <a:buFont typeface="Arial" panose="020B0604020202020204" pitchFamily="34" charset="0"/>
              <a:buChar char="•"/>
            </a:pPr>
            <a:r>
              <a:rPr lang="en-US" dirty="0"/>
              <a:t>Sutter Roseville Medical Center (SRMC)</a:t>
            </a:r>
          </a:p>
          <a:p>
            <a:pPr marL="457200" indent="-457200">
              <a:buFont typeface="Arial" panose="020B0604020202020204" pitchFamily="34" charset="0"/>
              <a:buChar char="•"/>
            </a:pPr>
            <a:r>
              <a:rPr lang="en-US" dirty="0">
                <a:latin typeface="Tahoma"/>
                <a:ea typeface="Tahoma"/>
                <a:cs typeface="Tahoma"/>
              </a:rPr>
              <a:t>BEAR Clinic in Sacramento (if Placer County SANE is not available) </a:t>
            </a:r>
            <a:endParaRPr lang="en-US" dirty="0"/>
          </a:p>
          <a:p>
            <a:endParaRPr lang="en-US" dirty="0"/>
          </a:p>
          <a:p>
            <a:pPr indent="0">
              <a:buNone/>
            </a:pPr>
            <a:endParaRPr lang="en-US" dirty="0"/>
          </a:p>
        </p:txBody>
      </p:sp>
      <p:sp>
        <p:nvSpPr>
          <p:cNvPr id="4" name="Date Placeholder 3">
            <a:extLst>
              <a:ext uri="{FF2B5EF4-FFF2-40B4-BE49-F238E27FC236}">
                <a16:creationId xmlns:a16="http://schemas.microsoft.com/office/drawing/2014/main" id="{B7D6A792-627E-4294-A9D7-958F223BFF28}"/>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25A86EF0-1DCF-49DD-947F-C4CDF7C69EFE}"/>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399BEF0E-3868-4900-A58A-C93361135E2B}"/>
              </a:ext>
            </a:extLst>
          </p:cNvPr>
          <p:cNvSpPr>
            <a:spLocks noGrp="1"/>
          </p:cNvSpPr>
          <p:nvPr>
            <p:ph type="sldNum" sz="quarter" idx="12"/>
          </p:nvPr>
        </p:nvSpPr>
        <p:spPr/>
        <p:txBody>
          <a:bodyPr/>
          <a:lstStyle/>
          <a:p>
            <a:pPr algn="ctr"/>
            <a:fld id="{2B084A15-0D1D-D54B-8AF7-816B7AF6F0DF}" type="slidenum">
              <a:rPr lang="en-US" smtClean="0"/>
              <a:pPr algn="ctr"/>
              <a:t>6</a:t>
            </a:fld>
            <a:endParaRPr lang="en-US"/>
          </a:p>
        </p:txBody>
      </p:sp>
    </p:spTree>
    <p:extLst>
      <p:ext uri="{BB962C8B-B14F-4D97-AF65-F5344CB8AC3E}">
        <p14:creationId xmlns:p14="http://schemas.microsoft.com/office/powerpoint/2010/main" val="3410581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8AA2-C189-5DE8-ACB0-C6B8F8C6B8E7}"/>
              </a:ext>
            </a:extLst>
          </p:cNvPr>
          <p:cNvSpPr>
            <a:spLocks noGrp="1"/>
          </p:cNvSpPr>
          <p:nvPr>
            <p:ph type="title"/>
          </p:nvPr>
        </p:nvSpPr>
        <p:spPr>
          <a:xfrm>
            <a:off x="1752599" y="114300"/>
            <a:ext cx="9182099" cy="1257300"/>
          </a:xfrm>
        </p:spPr>
        <p:txBody>
          <a:bodyPr anchor="b">
            <a:normAutofit/>
          </a:bodyPr>
          <a:lstStyle/>
          <a:p>
            <a:r>
              <a:rPr lang="en-US" dirty="0">
                <a:solidFill>
                  <a:srgbClr val="00B398"/>
                </a:solidFill>
              </a:rPr>
              <a:t>What happens during an exam?</a:t>
            </a:r>
          </a:p>
        </p:txBody>
      </p:sp>
      <p:sp>
        <p:nvSpPr>
          <p:cNvPr id="4" name="Date Placeholder 3">
            <a:extLst>
              <a:ext uri="{FF2B5EF4-FFF2-40B4-BE49-F238E27FC236}">
                <a16:creationId xmlns:a16="http://schemas.microsoft.com/office/drawing/2014/main" id="{4CED426A-F30F-986B-9C12-8F65244AA63A}"/>
              </a:ext>
            </a:extLst>
          </p:cNvPr>
          <p:cNvSpPr>
            <a:spLocks noGrp="1"/>
          </p:cNvSpPr>
          <p:nvPr>
            <p:ph type="dt" sz="half" idx="10"/>
          </p:nvPr>
        </p:nvSpPr>
        <p:spPr>
          <a:xfrm>
            <a:off x="9292512" y="6362700"/>
            <a:ext cx="924623" cy="381000"/>
          </a:xfrm>
        </p:spPr>
        <p:txBody>
          <a:bodyPr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78F9F616-7EC4-CCF7-4A66-60F1E0983A5A}"/>
              </a:ext>
            </a:extLst>
          </p:cNvPr>
          <p:cNvSpPr>
            <a:spLocks noGrp="1"/>
          </p:cNvSpPr>
          <p:nvPr>
            <p:ph type="ftr" sz="quarter" idx="11"/>
          </p:nvPr>
        </p:nvSpPr>
        <p:spPr>
          <a:xfrm>
            <a:off x="4619625" y="6362701"/>
            <a:ext cx="2952750" cy="384534"/>
          </a:xfrm>
        </p:spPr>
        <p:txBody>
          <a:bodyPr anchor="ctr">
            <a:normAutofit/>
          </a:bodyPr>
          <a:lstStyle/>
          <a:p>
            <a:pPr>
              <a:spcAft>
                <a:spcPts val="600"/>
              </a:spcAft>
            </a:pPr>
            <a:r>
              <a:rPr lang="en-US"/>
              <a:t>www.StandUpPlacer.org</a:t>
            </a:r>
            <a:endParaRPr lang="en-US" spc="100"/>
          </a:p>
        </p:txBody>
      </p:sp>
      <p:sp>
        <p:nvSpPr>
          <p:cNvPr id="6" name="Slide Number Placeholder 5">
            <a:extLst>
              <a:ext uri="{FF2B5EF4-FFF2-40B4-BE49-F238E27FC236}">
                <a16:creationId xmlns:a16="http://schemas.microsoft.com/office/drawing/2014/main" id="{D76CDC2F-02C8-9FDE-3BCE-64B43F93F9C1}"/>
              </a:ext>
            </a:extLst>
          </p:cNvPr>
          <p:cNvSpPr>
            <a:spLocks noGrp="1"/>
          </p:cNvSpPr>
          <p:nvPr>
            <p:ph type="sldNum" sz="quarter" idx="12"/>
          </p:nvPr>
        </p:nvSpPr>
        <p:spPr>
          <a:xfrm>
            <a:off x="10406551" y="6362700"/>
            <a:ext cx="528146" cy="381000"/>
          </a:xfrm>
        </p:spPr>
        <p:txBody>
          <a:bodyPr anchor="ctr">
            <a:normAutofit/>
          </a:bodyPr>
          <a:lstStyle/>
          <a:p>
            <a:pPr algn="ctr">
              <a:spcAft>
                <a:spcPts val="600"/>
              </a:spcAft>
            </a:pPr>
            <a:fld id="{2B084A15-0D1D-D54B-8AF7-816B7AF6F0DF}" type="slidenum">
              <a:rPr lang="en-US" smtClean="0"/>
              <a:pPr algn="ctr">
                <a:spcAft>
                  <a:spcPts val="600"/>
                </a:spcAft>
              </a:pPr>
              <a:t>7</a:t>
            </a:fld>
            <a:endParaRPr lang="en-US"/>
          </a:p>
        </p:txBody>
      </p:sp>
      <p:graphicFrame>
        <p:nvGraphicFramePr>
          <p:cNvPr id="8" name="Content Placeholder 2">
            <a:extLst>
              <a:ext uri="{FF2B5EF4-FFF2-40B4-BE49-F238E27FC236}">
                <a16:creationId xmlns:a16="http://schemas.microsoft.com/office/drawing/2014/main" id="{6096B0F3-B4B2-231B-2088-AFA2386F8797}"/>
              </a:ext>
            </a:extLst>
          </p:cNvPr>
          <p:cNvGraphicFramePr>
            <a:graphicFrameLocks noGrp="1"/>
          </p:cNvGraphicFramePr>
          <p:nvPr>
            <p:ph idx="1"/>
            <p:extLst>
              <p:ext uri="{D42A27DB-BD31-4B8C-83A1-F6EECF244321}">
                <p14:modId xmlns:p14="http://schemas.microsoft.com/office/powerpoint/2010/main" val="3934592712"/>
              </p:ext>
            </p:extLst>
          </p:nvPr>
        </p:nvGraphicFramePr>
        <p:xfrm>
          <a:off x="1752600" y="1562100"/>
          <a:ext cx="9182097" cy="4304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1251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CA179-FD34-F709-83D4-8C535930BB05}"/>
              </a:ext>
            </a:extLst>
          </p:cNvPr>
          <p:cNvSpPr>
            <a:spLocks noGrp="1"/>
          </p:cNvSpPr>
          <p:nvPr>
            <p:ph type="title"/>
          </p:nvPr>
        </p:nvSpPr>
        <p:spPr>
          <a:xfrm>
            <a:off x="1752599" y="114300"/>
            <a:ext cx="9182099" cy="1257300"/>
          </a:xfrm>
        </p:spPr>
        <p:txBody>
          <a:bodyPr anchor="b">
            <a:normAutofit/>
          </a:bodyPr>
          <a:lstStyle/>
          <a:p>
            <a:r>
              <a:rPr lang="en-US" dirty="0">
                <a:solidFill>
                  <a:srgbClr val="00B398"/>
                </a:solidFill>
              </a:rPr>
              <a:t>What happens after the exam?</a:t>
            </a:r>
          </a:p>
        </p:txBody>
      </p:sp>
      <p:sp>
        <p:nvSpPr>
          <p:cNvPr id="4" name="Date Placeholder 3">
            <a:extLst>
              <a:ext uri="{FF2B5EF4-FFF2-40B4-BE49-F238E27FC236}">
                <a16:creationId xmlns:a16="http://schemas.microsoft.com/office/drawing/2014/main" id="{7332568E-A355-858D-E15F-800C70A0EEA5}"/>
              </a:ext>
            </a:extLst>
          </p:cNvPr>
          <p:cNvSpPr>
            <a:spLocks noGrp="1"/>
          </p:cNvSpPr>
          <p:nvPr>
            <p:ph type="dt" sz="half" idx="10"/>
          </p:nvPr>
        </p:nvSpPr>
        <p:spPr>
          <a:xfrm>
            <a:off x="9292512" y="6362700"/>
            <a:ext cx="924623" cy="381000"/>
          </a:xfrm>
        </p:spPr>
        <p:txBody>
          <a:bodyPr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854A3472-3976-41E2-86D5-0719C295FB10}"/>
              </a:ext>
            </a:extLst>
          </p:cNvPr>
          <p:cNvSpPr>
            <a:spLocks noGrp="1"/>
          </p:cNvSpPr>
          <p:nvPr>
            <p:ph type="ftr" sz="quarter" idx="11"/>
          </p:nvPr>
        </p:nvSpPr>
        <p:spPr>
          <a:xfrm>
            <a:off x="4619625" y="6362701"/>
            <a:ext cx="2952750" cy="384534"/>
          </a:xfrm>
        </p:spPr>
        <p:txBody>
          <a:bodyPr anchor="ctr">
            <a:normAutofit/>
          </a:bodyPr>
          <a:lstStyle/>
          <a:p>
            <a:pPr>
              <a:spcAft>
                <a:spcPts val="600"/>
              </a:spcAft>
            </a:pPr>
            <a:r>
              <a:rPr lang="en-US"/>
              <a:t>www.StandUpPlacer.org</a:t>
            </a:r>
            <a:endParaRPr lang="en-US" spc="100"/>
          </a:p>
        </p:txBody>
      </p:sp>
      <p:sp>
        <p:nvSpPr>
          <p:cNvPr id="6" name="Slide Number Placeholder 5">
            <a:extLst>
              <a:ext uri="{FF2B5EF4-FFF2-40B4-BE49-F238E27FC236}">
                <a16:creationId xmlns:a16="http://schemas.microsoft.com/office/drawing/2014/main" id="{C4E87D76-EA99-553C-8858-4D58D8611333}"/>
              </a:ext>
            </a:extLst>
          </p:cNvPr>
          <p:cNvSpPr>
            <a:spLocks noGrp="1"/>
          </p:cNvSpPr>
          <p:nvPr>
            <p:ph type="sldNum" sz="quarter" idx="12"/>
          </p:nvPr>
        </p:nvSpPr>
        <p:spPr>
          <a:xfrm>
            <a:off x="10406551" y="6362700"/>
            <a:ext cx="528146" cy="381000"/>
          </a:xfrm>
        </p:spPr>
        <p:txBody>
          <a:bodyPr anchor="ctr">
            <a:normAutofit/>
          </a:bodyPr>
          <a:lstStyle/>
          <a:p>
            <a:pPr algn="ctr">
              <a:spcAft>
                <a:spcPts val="600"/>
              </a:spcAft>
            </a:pPr>
            <a:fld id="{2B084A15-0D1D-D54B-8AF7-816B7AF6F0DF}" type="slidenum">
              <a:rPr lang="en-US" smtClean="0"/>
              <a:pPr algn="ctr">
                <a:spcAft>
                  <a:spcPts val="600"/>
                </a:spcAft>
              </a:pPr>
              <a:t>8</a:t>
            </a:fld>
            <a:endParaRPr lang="en-US"/>
          </a:p>
        </p:txBody>
      </p:sp>
      <p:graphicFrame>
        <p:nvGraphicFramePr>
          <p:cNvPr id="8" name="Content Placeholder 2">
            <a:extLst>
              <a:ext uri="{FF2B5EF4-FFF2-40B4-BE49-F238E27FC236}">
                <a16:creationId xmlns:a16="http://schemas.microsoft.com/office/drawing/2014/main" id="{E337839C-F2F6-E62C-DCC3-12A391FAB086}"/>
              </a:ext>
            </a:extLst>
          </p:cNvPr>
          <p:cNvGraphicFramePr>
            <a:graphicFrameLocks noGrp="1"/>
          </p:cNvGraphicFramePr>
          <p:nvPr>
            <p:ph idx="1"/>
            <p:extLst>
              <p:ext uri="{D42A27DB-BD31-4B8C-83A1-F6EECF244321}">
                <p14:modId xmlns:p14="http://schemas.microsoft.com/office/powerpoint/2010/main" val="1660422064"/>
              </p:ext>
            </p:extLst>
          </p:nvPr>
        </p:nvGraphicFramePr>
        <p:xfrm>
          <a:off x="1752600" y="1562100"/>
          <a:ext cx="9182097" cy="4304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209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844E3-BD01-48F6-821E-F2B921A267A4}"/>
              </a:ext>
            </a:extLst>
          </p:cNvPr>
          <p:cNvSpPr>
            <a:spLocks noGrp="1"/>
          </p:cNvSpPr>
          <p:nvPr>
            <p:ph type="title"/>
          </p:nvPr>
        </p:nvSpPr>
        <p:spPr>
          <a:xfrm>
            <a:off x="1411940" y="277906"/>
            <a:ext cx="9182099" cy="609600"/>
          </a:xfrm>
        </p:spPr>
        <p:txBody>
          <a:bodyPr>
            <a:normAutofit fontScale="90000"/>
          </a:bodyPr>
          <a:lstStyle/>
          <a:p>
            <a:r>
              <a:rPr lang="en-US" dirty="0">
                <a:solidFill>
                  <a:srgbClr val="00B398"/>
                </a:solidFill>
              </a:rPr>
              <a:t>Crime Lab</a:t>
            </a:r>
          </a:p>
        </p:txBody>
      </p:sp>
      <p:sp>
        <p:nvSpPr>
          <p:cNvPr id="3" name="Content Placeholder 2">
            <a:extLst>
              <a:ext uri="{FF2B5EF4-FFF2-40B4-BE49-F238E27FC236}">
                <a16:creationId xmlns:a16="http://schemas.microsoft.com/office/drawing/2014/main" id="{DA9D615D-D50D-40FF-99BA-07307EB91708}"/>
              </a:ext>
            </a:extLst>
          </p:cNvPr>
          <p:cNvSpPr>
            <a:spLocks noGrp="1"/>
          </p:cNvSpPr>
          <p:nvPr>
            <p:ph idx="1"/>
          </p:nvPr>
        </p:nvSpPr>
        <p:spPr>
          <a:xfrm>
            <a:off x="1168039" y="1187823"/>
            <a:ext cx="10091632" cy="4630963"/>
          </a:xfrm>
        </p:spPr>
        <p:txBody>
          <a:bodyPr>
            <a:normAutofit lnSpcReduction="10000"/>
          </a:bodyPr>
          <a:lstStyle/>
          <a:p>
            <a:r>
              <a:rPr lang="en-US" b="1" dirty="0"/>
              <a:t>Rapid DNA Testing – RADS Program</a:t>
            </a:r>
          </a:p>
          <a:p>
            <a:pPr lvl="1"/>
            <a:r>
              <a:rPr lang="en-US" sz="2200" dirty="0"/>
              <a:t>Depending on several factors, a crime lab may take 3 month to one year to process a sexual assault kit. </a:t>
            </a:r>
          </a:p>
          <a:p>
            <a:pPr lvl="1"/>
            <a:r>
              <a:rPr lang="en-US" sz="2200" b="1" dirty="0">
                <a:solidFill>
                  <a:srgbClr val="00B398"/>
                </a:solidFill>
              </a:rPr>
              <a:t>The RADS program (Rapid DNA Testing) allows for 3 swabs to be processed within 30 days.  </a:t>
            </a:r>
            <a:r>
              <a:rPr lang="en-US" sz="2200" dirty="0"/>
              <a:t>The SANE accesses which are the most probative swabs (based on investigative interview) and submit those. </a:t>
            </a:r>
          </a:p>
          <a:p>
            <a:pPr lvl="1"/>
            <a:r>
              <a:rPr lang="en-US" sz="2200" dirty="0"/>
              <a:t>California voters passed Proposition 69, the “DNA Fingerprint, Unsolved Crime and Innocence Protection Act in November 2004”, which expanded the RADS program to all 46 counties. </a:t>
            </a:r>
          </a:p>
          <a:p>
            <a:pPr lvl="1"/>
            <a:r>
              <a:rPr lang="en-US" sz="2200" dirty="0"/>
              <a:t>Sacramento crime lab is known nation wide for their success and organization in filing DNA.  </a:t>
            </a:r>
          </a:p>
          <a:p>
            <a:pPr lvl="1"/>
            <a:r>
              <a:rPr lang="en-US" sz="2200" dirty="0"/>
              <a:t>Quantico is even aware of how great of a job Sacramento is doing.</a:t>
            </a:r>
          </a:p>
          <a:p>
            <a:endParaRPr lang="en-US" dirty="0"/>
          </a:p>
        </p:txBody>
      </p:sp>
      <p:sp>
        <p:nvSpPr>
          <p:cNvPr id="4" name="Date Placeholder 3">
            <a:extLst>
              <a:ext uri="{FF2B5EF4-FFF2-40B4-BE49-F238E27FC236}">
                <a16:creationId xmlns:a16="http://schemas.microsoft.com/office/drawing/2014/main" id="{39AF7AC1-FDE5-4F51-8189-EE76D8C79C18}"/>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1E355E78-BB11-4324-AE9F-A257EA21C3E8}"/>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899EBE5E-ECDE-4C0A-B961-685FC8BD95DE}"/>
              </a:ext>
            </a:extLst>
          </p:cNvPr>
          <p:cNvSpPr>
            <a:spLocks noGrp="1"/>
          </p:cNvSpPr>
          <p:nvPr>
            <p:ph type="sldNum" sz="quarter" idx="12"/>
          </p:nvPr>
        </p:nvSpPr>
        <p:spPr/>
        <p:txBody>
          <a:bodyPr/>
          <a:lstStyle/>
          <a:p>
            <a:pPr algn="ctr"/>
            <a:fld id="{2B084A15-0D1D-D54B-8AF7-816B7AF6F0DF}" type="slidenum">
              <a:rPr lang="en-US" smtClean="0"/>
              <a:pPr algn="ctr"/>
              <a:t>9</a:t>
            </a:fld>
            <a:endParaRPr lang="en-US"/>
          </a:p>
        </p:txBody>
      </p:sp>
    </p:spTree>
    <p:extLst>
      <p:ext uri="{BB962C8B-B14F-4D97-AF65-F5344CB8AC3E}">
        <p14:creationId xmlns:p14="http://schemas.microsoft.com/office/powerpoint/2010/main" val="1197297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DFE61E-3D48-4854-BBCC-75F62553400C}"/>
              </a:ext>
            </a:extLst>
          </p:cNvPr>
          <p:cNvSpPr>
            <a:spLocks noGrp="1"/>
          </p:cNvSpPr>
          <p:nvPr>
            <p:ph idx="1"/>
          </p:nvPr>
        </p:nvSpPr>
        <p:spPr>
          <a:xfrm>
            <a:off x="1618129" y="486335"/>
            <a:ext cx="9182097" cy="4304444"/>
          </a:xfrm>
        </p:spPr>
        <p:txBody>
          <a:bodyPr/>
          <a:lstStyle/>
          <a:p>
            <a:pPr algn="ctr"/>
            <a:endParaRPr lang="en-US" sz="3600" dirty="0"/>
          </a:p>
          <a:p>
            <a:pPr algn="ctr"/>
            <a:endParaRPr lang="en-US" sz="3600" dirty="0"/>
          </a:p>
          <a:p>
            <a:pPr algn="ctr"/>
            <a:r>
              <a:rPr lang="en-US" sz="3600" b="1" dirty="0">
                <a:solidFill>
                  <a:srgbClr val="00B398"/>
                </a:solidFill>
              </a:rPr>
              <a:t>What if the Survivor does not want to involve Law Enforcement?</a:t>
            </a:r>
          </a:p>
          <a:p>
            <a:pPr algn="ctr"/>
            <a:endParaRPr lang="en-US" dirty="0"/>
          </a:p>
        </p:txBody>
      </p:sp>
      <p:sp>
        <p:nvSpPr>
          <p:cNvPr id="4" name="Date Placeholder 3">
            <a:extLst>
              <a:ext uri="{FF2B5EF4-FFF2-40B4-BE49-F238E27FC236}">
                <a16:creationId xmlns:a16="http://schemas.microsoft.com/office/drawing/2014/main" id="{8DC94987-BB90-4823-A80E-B6E0EC32D0A6}"/>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0171E43F-FA04-4C7A-9405-F2A4C73F4F5A}"/>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7C0276B9-5FF1-4C71-910B-0D71DA3ECC83}"/>
              </a:ext>
            </a:extLst>
          </p:cNvPr>
          <p:cNvSpPr>
            <a:spLocks noGrp="1"/>
          </p:cNvSpPr>
          <p:nvPr>
            <p:ph type="sldNum" sz="quarter" idx="12"/>
          </p:nvPr>
        </p:nvSpPr>
        <p:spPr/>
        <p:txBody>
          <a:bodyPr/>
          <a:lstStyle/>
          <a:p>
            <a:pPr algn="ctr"/>
            <a:fld id="{2B084A15-0D1D-D54B-8AF7-816B7AF6F0DF}" type="slidenum">
              <a:rPr lang="en-US" smtClean="0"/>
              <a:pPr algn="ctr"/>
              <a:t>10</a:t>
            </a:fld>
            <a:endParaRPr lang="en-US"/>
          </a:p>
        </p:txBody>
      </p:sp>
    </p:spTree>
    <p:extLst>
      <p:ext uri="{BB962C8B-B14F-4D97-AF65-F5344CB8AC3E}">
        <p14:creationId xmlns:p14="http://schemas.microsoft.com/office/powerpoint/2010/main" val="2374145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Box 2">
            <a:extLst>
              <a:ext uri="{FF2B5EF4-FFF2-40B4-BE49-F238E27FC236}">
                <a16:creationId xmlns:a16="http://schemas.microsoft.com/office/drawing/2014/main" id="{C926915D-521B-7E1E-7140-7DAEBF232EF2}"/>
              </a:ext>
            </a:extLst>
          </p:cNvPr>
          <p:cNvGraphicFramePr/>
          <p:nvPr/>
        </p:nvGraphicFramePr>
        <p:xfrm>
          <a:off x="4916553" y="944563"/>
          <a:ext cx="6628804" cy="55033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Bipartisan VAWA renewal introduced in Senate">
            <a:extLst>
              <a:ext uri="{FF2B5EF4-FFF2-40B4-BE49-F238E27FC236}">
                <a16:creationId xmlns:a16="http://schemas.microsoft.com/office/drawing/2014/main" id="{00630803-9D63-E4E7-7249-745C0559A15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2353" y="1720925"/>
            <a:ext cx="4267200" cy="2844800"/>
          </a:xfrm>
          <a:prstGeom prst="rect">
            <a:avLst/>
          </a:prstGeom>
          <a:noFill/>
          <a:ln>
            <a:noFill/>
          </a:ln>
        </p:spPr>
      </p:pic>
      <p:sp>
        <p:nvSpPr>
          <p:cNvPr id="3" name="Title 1">
            <a:extLst>
              <a:ext uri="{FF2B5EF4-FFF2-40B4-BE49-F238E27FC236}">
                <a16:creationId xmlns:a16="http://schemas.microsoft.com/office/drawing/2014/main" id="{572F6ECF-E1EA-2246-9436-9CBBFEF41E14}"/>
              </a:ext>
            </a:extLst>
          </p:cNvPr>
          <p:cNvSpPr txBox="1">
            <a:spLocks/>
          </p:cNvSpPr>
          <p:nvPr/>
        </p:nvSpPr>
        <p:spPr>
          <a:xfrm>
            <a:off x="1885181" y="211296"/>
            <a:ext cx="8139363" cy="647205"/>
          </a:xfrm>
          <a:prstGeom prst="rect">
            <a:avLst/>
          </a:prstGeom>
        </p:spPr>
        <p:txBody>
          <a:bodyPr>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Tahoma" panose="020B0604030504040204" pitchFamily="34" charset="0"/>
                <a:ea typeface="Tahoma" panose="020B0604030504040204" pitchFamily="34" charset="0"/>
                <a:cs typeface="Tahoma" panose="020B0604030504040204" pitchFamily="34" charset="0"/>
              </a:rPr>
              <a:t>Violence Against Women Act (VAWA) </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77339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45E7-F009-5E8A-96C5-B288D2383B9F}"/>
              </a:ext>
            </a:extLst>
          </p:cNvPr>
          <p:cNvSpPr txBox="1">
            <a:spLocks/>
          </p:cNvSpPr>
          <p:nvPr/>
        </p:nvSpPr>
        <p:spPr>
          <a:xfrm>
            <a:off x="1768640" y="103719"/>
            <a:ext cx="8139363" cy="647205"/>
          </a:xfrm>
          <a:prstGeom prst="rect">
            <a:avLst/>
          </a:prstGeom>
        </p:spPr>
        <p:txBody>
          <a:bodyPr>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latin typeface="Tahoma" panose="020B0604030504040204" pitchFamily="34" charset="0"/>
                <a:ea typeface="Tahoma" panose="020B0604030504040204" pitchFamily="34" charset="0"/>
                <a:cs typeface="Tahoma" panose="020B0604030504040204" pitchFamily="34" charset="0"/>
              </a:rPr>
              <a:t>Violence Against Women Act (VAWA) </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F64EA6F2-EE4B-10C6-3582-3CDBDE15A325}"/>
              </a:ext>
            </a:extLst>
          </p:cNvPr>
          <p:cNvSpPr txBox="1"/>
          <p:nvPr/>
        </p:nvSpPr>
        <p:spPr>
          <a:xfrm>
            <a:off x="2426616" y="750924"/>
            <a:ext cx="6823409" cy="461665"/>
          </a:xfrm>
          <a:prstGeom prst="rect">
            <a:avLst/>
          </a:prstGeom>
          <a:noFill/>
        </p:spPr>
        <p:txBody>
          <a:bodyPr wrap="square">
            <a:spAutoFit/>
          </a:bodyPr>
          <a:lstStyle/>
          <a:p>
            <a:pPr marL="0" marR="0" algn="ctr">
              <a:spcBef>
                <a:spcPts val="0"/>
              </a:spcBef>
              <a:spcAft>
                <a:spcPts val="0"/>
              </a:spcAft>
            </a:pPr>
            <a:r>
              <a:rPr lang="en-US" sz="2400" b="1" spc="-20" dirty="0">
                <a:solidFill>
                  <a:srgbClr val="00B398"/>
                </a:solidFill>
                <a:effectLst/>
                <a:latin typeface="Tahoma" panose="020B0604030504040204" pitchFamily="34" charset="0"/>
                <a:ea typeface="Tahoma" panose="020B0604030504040204" pitchFamily="34" charset="0"/>
                <a:cs typeface="Tahoma" panose="020B0604030504040204" pitchFamily="34" charset="0"/>
              </a:rPr>
              <a:t>2022 Reauthorization of VAWA</a:t>
            </a:r>
            <a:endParaRPr lang="en-US" sz="2400" b="1" dirty="0">
              <a:solidFill>
                <a:srgbClr val="00B398"/>
              </a:solidFill>
              <a:effectLst/>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0" name="TextBox 7">
            <a:extLst>
              <a:ext uri="{FF2B5EF4-FFF2-40B4-BE49-F238E27FC236}">
                <a16:creationId xmlns:a16="http://schemas.microsoft.com/office/drawing/2014/main" id="{31226F33-5E4F-000C-9306-0932021647E1}"/>
              </a:ext>
            </a:extLst>
          </p:cNvPr>
          <p:cNvGraphicFramePr/>
          <p:nvPr>
            <p:extLst>
              <p:ext uri="{D42A27DB-BD31-4B8C-83A1-F6EECF244321}">
                <p14:modId xmlns:p14="http://schemas.microsoft.com/office/powerpoint/2010/main" val="2830002404"/>
              </p:ext>
            </p:extLst>
          </p:nvPr>
        </p:nvGraphicFramePr>
        <p:xfrm>
          <a:off x="339702" y="1327500"/>
          <a:ext cx="11691891" cy="51668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9372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C6A0-BE4C-4879-9EF0-625452829A72}"/>
              </a:ext>
            </a:extLst>
          </p:cNvPr>
          <p:cNvSpPr>
            <a:spLocks noGrp="1"/>
          </p:cNvSpPr>
          <p:nvPr>
            <p:ph type="title"/>
          </p:nvPr>
        </p:nvSpPr>
        <p:spPr>
          <a:xfrm>
            <a:off x="1504949" y="120759"/>
            <a:ext cx="9182099" cy="729503"/>
          </a:xfrm>
        </p:spPr>
        <p:txBody>
          <a:bodyPr anchor="b">
            <a:normAutofit/>
          </a:bodyPr>
          <a:lstStyle/>
          <a:p>
            <a:r>
              <a:rPr lang="en-US" dirty="0">
                <a:solidFill>
                  <a:srgbClr val="00B398"/>
                </a:solidFill>
              </a:rPr>
              <a:t>Benefits of VAWA</a:t>
            </a:r>
          </a:p>
        </p:txBody>
      </p:sp>
      <p:sp>
        <p:nvSpPr>
          <p:cNvPr id="4" name="Date Placeholder 3">
            <a:extLst>
              <a:ext uri="{FF2B5EF4-FFF2-40B4-BE49-F238E27FC236}">
                <a16:creationId xmlns:a16="http://schemas.microsoft.com/office/drawing/2014/main" id="{06BAE1AD-86E9-49A5-8ADD-49F2C3904FEF}"/>
              </a:ext>
            </a:extLst>
          </p:cNvPr>
          <p:cNvSpPr>
            <a:spLocks noGrp="1"/>
          </p:cNvSpPr>
          <p:nvPr>
            <p:ph type="dt" sz="half" idx="10"/>
          </p:nvPr>
        </p:nvSpPr>
        <p:spPr>
          <a:xfrm>
            <a:off x="9292512" y="6362700"/>
            <a:ext cx="924623" cy="381000"/>
          </a:xfrm>
        </p:spPr>
        <p:txBody>
          <a:bodyPr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66A46674-A2AD-42B5-8DF8-8563D64CA521}"/>
              </a:ext>
            </a:extLst>
          </p:cNvPr>
          <p:cNvSpPr>
            <a:spLocks noGrp="1"/>
          </p:cNvSpPr>
          <p:nvPr>
            <p:ph type="ftr" sz="quarter" idx="11"/>
          </p:nvPr>
        </p:nvSpPr>
        <p:spPr>
          <a:xfrm>
            <a:off x="4619625" y="6362701"/>
            <a:ext cx="2952750" cy="384534"/>
          </a:xfrm>
        </p:spPr>
        <p:txBody>
          <a:bodyPr anchor="ctr">
            <a:normAutofit/>
          </a:bodyPr>
          <a:lstStyle/>
          <a:p>
            <a:pPr>
              <a:spcAft>
                <a:spcPts val="600"/>
              </a:spcAft>
            </a:pPr>
            <a:r>
              <a:rPr lang="en-US"/>
              <a:t>www.StandUpPlacer.org</a:t>
            </a:r>
            <a:endParaRPr lang="en-US" spc="100"/>
          </a:p>
        </p:txBody>
      </p:sp>
      <p:sp>
        <p:nvSpPr>
          <p:cNvPr id="6" name="Slide Number Placeholder 5">
            <a:extLst>
              <a:ext uri="{FF2B5EF4-FFF2-40B4-BE49-F238E27FC236}">
                <a16:creationId xmlns:a16="http://schemas.microsoft.com/office/drawing/2014/main" id="{8D08F81B-768C-4BFE-8131-8DAE8B16B3A3}"/>
              </a:ext>
            </a:extLst>
          </p:cNvPr>
          <p:cNvSpPr>
            <a:spLocks noGrp="1"/>
          </p:cNvSpPr>
          <p:nvPr>
            <p:ph type="sldNum" sz="quarter" idx="12"/>
          </p:nvPr>
        </p:nvSpPr>
        <p:spPr>
          <a:xfrm>
            <a:off x="10406551" y="6362700"/>
            <a:ext cx="528146" cy="381000"/>
          </a:xfrm>
        </p:spPr>
        <p:txBody>
          <a:bodyPr anchor="ctr">
            <a:normAutofit/>
          </a:bodyPr>
          <a:lstStyle/>
          <a:p>
            <a:pPr algn="ctr">
              <a:spcAft>
                <a:spcPts val="600"/>
              </a:spcAft>
            </a:pPr>
            <a:fld id="{2B084A15-0D1D-D54B-8AF7-816B7AF6F0DF}" type="slidenum">
              <a:rPr lang="en-US" smtClean="0"/>
              <a:pPr algn="ctr">
                <a:spcAft>
                  <a:spcPts val="600"/>
                </a:spcAft>
              </a:pPr>
              <a:t>13</a:t>
            </a:fld>
            <a:endParaRPr lang="en-US"/>
          </a:p>
        </p:txBody>
      </p:sp>
      <p:graphicFrame>
        <p:nvGraphicFramePr>
          <p:cNvPr id="8" name="Content Placeholder 2">
            <a:extLst>
              <a:ext uri="{FF2B5EF4-FFF2-40B4-BE49-F238E27FC236}">
                <a16:creationId xmlns:a16="http://schemas.microsoft.com/office/drawing/2014/main" id="{98BAD685-91C1-F29C-58A2-6A8659D72198}"/>
              </a:ext>
            </a:extLst>
          </p:cNvPr>
          <p:cNvGraphicFramePr>
            <a:graphicFrameLocks noGrp="1"/>
          </p:cNvGraphicFramePr>
          <p:nvPr>
            <p:ph idx="1"/>
            <p:extLst>
              <p:ext uri="{D42A27DB-BD31-4B8C-83A1-F6EECF244321}">
                <p14:modId xmlns:p14="http://schemas.microsoft.com/office/powerpoint/2010/main" val="1567109043"/>
              </p:ext>
            </p:extLst>
          </p:nvPr>
        </p:nvGraphicFramePr>
        <p:xfrm>
          <a:off x="779929" y="1136276"/>
          <a:ext cx="10632140" cy="4871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3731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CA406-0106-4DD0-B1B9-B3C9C453D070}"/>
              </a:ext>
            </a:extLst>
          </p:cNvPr>
          <p:cNvSpPr>
            <a:spLocks noGrp="1"/>
          </p:cNvSpPr>
          <p:nvPr>
            <p:ph type="title"/>
          </p:nvPr>
        </p:nvSpPr>
        <p:spPr/>
        <p:txBody>
          <a:bodyPr/>
          <a:lstStyle/>
          <a:p>
            <a:r>
              <a:rPr lang="en-US" dirty="0">
                <a:solidFill>
                  <a:srgbClr val="00B398"/>
                </a:solidFill>
              </a:rPr>
              <a:t>Disadvantages of VAWA</a:t>
            </a:r>
          </a:p>
        </p:txBody>
      </p:sp>
      <p:sp>
        <p:nvSpPr>
          <p:cNvPr id="3" name="Content Placeholder 2">
            <a:extLst>
              <a:ext uri="{FF2B5EF4-FFF2-40B4-BE49-F238E27FC236}">
                <a16:creationId xmlns:a16="http://schemas.microsoft.com/office/drawing/2014/main" id="{10409941-90FD-4182-AFA5-F4A6F129F85A}"/>
              </a:ext>
            </a:extLst>
          </p:cNvPr>
          <p:cNvSpPr>
            <a:spLocks noGrp="1"/>
          </p:cNvSpPr>
          <p:nvPr>
            <p:ph idx="1"/>
          </p:nvPr>
        </p:nvSpPr>
        <p:spPr/>
        <p:txBody>
          <a:bodyPr vert="horz" lIns="91440" tIns="45720" rIns="91440" bIns="45720" rtlCol="0" anchor="t">
            <a:normAutofit fontScale="92500"/>
          </a:bodyPr>
          <a:lstStyle/>
          <a:p>
            <a:pPr marL="457200" indent="-457200">
              <a:buFont typeface="Arial" panose="020B0604020202020204" pitchFamily="34" charset="0"/>
              <a:buChar char="•"/>
            </a:pPr>
            <a:r>
              <a:rPr lang="en-US" dirty="0">
                <a:latin typeface="Tahoma"/>
                <a:ea typeface="Tahoma"/>
                <a:cs typeface="Tahoma"/>
              </a:rPr>
              <a:t>In some counties, the kit is not automatically processed.  The kits are held until the survivor decided to make a police report.  Law enforcement then decides to authorize the processing of the evidence</a:t>
            </a:r>
          </a:p>
          <a:p>
            <a:pPr marL="457200" indent="-457200">
              <a:buFont typeface="Arial" panose="020B0604020202020204" pitchFamily="34" charset="0"/>
              <a:buChar char="•"/>
            </a:pPr>
            <a:r>
              <a:rPr lang="en-US" dirty="0">
                <a:latin typeface="Tahoma"/>
                <a:ea typeface="Tahoma"/>
                <a:cs typeface="Tahoma"/>
              </a:rPr>
              <a:t>While come counties have a statute of when a kit must be processed (for example within 2 years)  before it is destroyed. </a:t>
            </a:r>
          </a:p>
          <a:p>
            <a:pPr marL="457200" indent="-457200">
              <a:buFont typeface="Arial" panose="020B0604020202020204" pitchFamily="34" charset="0"/>
              <a:buChar char="•"/>
            </a:pPr>
            <a:r>
              <a:rPr lang="en-US" dirty="0">
                <a:latin typeface="Tahoma"/>
                <a:ea typeface="Tahoma"/>
                <a:cs typeface="Tahoma"/>
              </a:rPr>
              <a:t>Sacramento and Placer County hold kits indefinitely and process under a "jane doe"  </a:t>
            </a:r>
            <a:endParaRPr lang="en-US" dirty="0"/>
          </a:p>
          <a:p>
            <a:endParaRPr lang="en-US" dirty="0"/>
          </a:p>
        </p:txBody>
      </p:sp>
      <p:sp>
        <p:nvSpPr>
          <p:cNvPr id="4" name="Date Placeholder 3">
            <a:extLst>
              <a:ext uri="{FF2B5EF4-FFF2-40B4-BE49-F238E27FC236}">
                <a16:creationId xmlns:a16="http://schemas.microsoft.com/office/drawing/2014/main" id="{0540A631-016E-4235-ADB3-16777C3493A5}"/>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E8D34FF5-5D78-4243-AE62-05672EE27828}"/>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D6158E97-41E6-49BF-B85D-4445F05A0BF8}"/>
              </a:ext>
            </a:extLst>
          </p:cNvPr>
          <p:cNvSpPr>
            <a:spLocks noGrp="1"/>
          </p:cNvSpPr>
          <p:nvPr>
            <p:ph type="sldNum" sz="quarter" idx="12"/>
          </p:nvPr>
        </p:nvSpPr>
        <p:spPr/>
        <p:txBody>
          <a:bodyPr/>
          <a:lstStyle/>
          <a:p>
            <a:pPr algn="ctr"/>
            <a:fld id="{2B084A15-0D1D-D54B-8AF7-816B7AF6F0DF}" type="slidenum">
              <a:rPr lang="en-US" smtClean="0"/>
              <a:pPr algn="ctr"/>
              <a:t>14</a:t>
            </a:fld>
            <a:endParaRPr lang="en-US"/>
          </a:p>
        </p:txBody>
      </p:sp>
    </p:spTree>
    <p:extLst>
      <p:ext uri="{BB962C8B-B14F-4D97-AF65-F5344CB8AC3E}">
        <p14:creationId xmlns:p14="http://schemas.microsoft.com/office/powerpoint/2010/main" val="3780538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91261-B407-B38C-D9CA-44724E225497}"/>
              </a:ext>
            </a:extLst>
          </p:cNvPr>
          <p:cNvSpPr>
            <a:spLocks noGrp="1"/>
          </p:cNvSpPr>
          <p:nvPr>
            <p:ph type="title"/>
          </p:nvPr>
        </p:nvSpPr>
        <p:spPr>
          <a:xfrm>
            <a:off x="1504950" y="437293"/>
            <a:ext cx="9182099" cy="1257300"/>
          </a:xfrm>
        </p:spPr>
        <p:txBody>
          <a:bodyPr anchor="b">
            <a:normAutofit/>
          </a:bodyPr>
          <a:lstStyle/>
          <a:p>
            <a:r>
              <a:rPr lang="en-US" sz="3700" dirty="0">
                <a:solidFill>
                  <a:srgbClr val="00B398"/>
                </a:solidFill>
              </a:rPr>
              <a:t>Why is Strangulation Important to Know About in Relation to SARTs?</a:t>
            </a:r>
          </a:p>
        </p:txBody>
      </p:sp>
      <p:sp>
        <p:nvSpPr>
          <p:cNvPr id="4" name="Date Placeholder 3">
            <a:extLst>
              <a:ext uri="{FF2B5EF4-FFF2-40B4-BE49-F238E27FC236}">
                <a16:creationId xmlns:a16="http://schemas.microsoft.com/office/drawing/2014/main" id="{88A0D726-4414-B4DC-DFC9-B35C4CB181F1}"/>
              </a:ext>
            </a:extLst>
          </p:cNvPr>
          <p:cNvSpPr>
            <a:spLocks noGrp="1"/>
          </p:cNvSpPr>
          <p:nvPr>
            <p:ph type="dt" sz="half" idx="10"/>
          </p:nvPr>
        </p:nvSpPr>
        <p:spPr>
          <a:xfrm>
            <a:off x="9292512" y="6362700"/>
            <a:ext cx="924623" cy="381000"/>
          </a:xfrm>
        </p:spPr>
        <p:txBody>
          <a:bodyPr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365B0A92-2E7C-F15C-EF3C-E9B6C0CE0CDC}"/>
              </a:ext>
            </a:extLst>
          </p:cNvPr>
          <p:cNvSpPr>
            <a:spLocks noGrp="1"/>
          </p:cNvSpPr>
          <p:nvPr>
            <p:ph type="ftr" sz="quarter" idx="11"/>
          </p:nvPr>
        </p:nvSpPr>
        <p:spPr>
          <a:xfrm>
            <a:off x="4619625" y="6362701"/>
            <a:ext cx="2952750" cy="384534"/>
          </a:xfrm>
        </p:spPr>
        <p:txBody>
          <a:bodyPr anchor="ctr">
            <a:normAutofit/>
          </a:bodyPr>
          <a:lstStyle/>
          <a:p>
            <a:pPr>
              <a:spcAft>
                <a:spcPts val="600"/>
              </a:spcAft>
            </a:pPr>
            <a:r>
              <a:rPr lang="en-US"/>
              <a:t>www.StandUpPlacer.org</a:t>
            </a:r>
            <a:endParaRPr lang="en-US" spc="100"/>
          </a:p>
        </p:txBody>
      </p:sp>
      <p:sp>
        <p:nvSpPr>
          <p:cNvPr id="6" name="Slide Number Placeholder 5">
            <a:extLst>
              <a:ext uri="{FF2B5EF4-FFF2-40B4-BE49-F238E27FC236}">
                <a16:creationId xmlns:a16="http://schemas.microsoft.com/office/drawing/2014/main" id="{51F2C817-2D47-9E8D-D341-B89668D28B85}"/>
              </a:ext>
            </a:extLst>
          </p:cNvPr>
          <p:cNvSpPr>
            <a:spLocks noGrp="1"/>
          </p:cNvSpPr>
          <p:nvPr>
            <p:ph type="sldNum" sz="quarter" idx="12"/>
          </p:nvPr>
        </p:nvSpPr>
        <p:spPr>
          <a:xfrm>
            <a:off x="10406551" y="6362700"/>
            <a:ext cx="528146" cy="381000"/>
          </a:xfrm>
        </p:spPr>
        <p:txBody>
          <a:bodyPr anchor="ctr">
            <a:normAutofit/>
          </a:bodyPr>
          <a:lstStyle/>
          <a:p>
            <a:pPr algn="ctr">
              <a:spcAft>
                <a:spcPts val="600"/>
              </a:spcAft>
            </a:pPr>
            <a:fld id="{2B084A15-0D1D-D54B-8AF7-816B7AF6F0DF}" type="slidenum">
              <a:rPr lang="en-US" smtClean="0"/>
              <a:pPr algn="ctr">
                <a:spcAft>
                  <a:spcPts val="600"/>
                </a:spcAft>
              </a:pPr>
              <a:t>15</a:t>
            </a:fld>
            <a:endParaRPr lang="en-US"/>
          </a:p>
        </p:txBody>
      </p:sp>
      <p:graphicFrame>
        <p:nvGraphicFramePr>
          <p:cNvPr id="8" name="Content Placeholder 2">
            <a:extLst>
              <a:ext uri="{FF2B5EF4-FFF2-40B4-BE49-F238E27FC236}">
                <a16:creationId xmlns:a16="http://schemas.microsoft.com/office/drawing/2014/main" id="{E2B903B3-A338-9A1E-B13D-FBD64B9AF453}"/>
              </a:ext>
            </a:extLst>
          </p:cNvPr>
          <p:cNvGraphicFramePr>
            <a:graphicFrameLocks noGrp="1"/>
          </p:cNvGraphicFramePr>
          <p:nvPr>
            <p:ph idx="1"/>
            <p:extLst>
              <p:ext uri="{D42A27DB-BD31-4B8C-83A1-F6EECF244321}">
                <p14:modId xmlns:p14="http://schemas.microsoft.com/office/powerpoint/2010/main" val="636685126"/>
              </p:ext>
            </p:extLst>
          </p:nvPr>
        </p:nvGraphicFramePr>
        <p:xfrm>
          <a:off x="1752600" y="1562100"/>
          <a:ext cx="9182097" cy="4304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7523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53E85-527B-4901-A734-0F27A2566265}"/>
              </a:ext>
            </a:extLst>
          </p:cNvPr>
          <p:cNvSpPr>
            <a:spLocks noGrp="1"/>
          </p:cNvSpPr>
          <p:nvPr>
            <p:ph type="title"/>
          </p:nvPr>
        </p:nvSpPr>
        <p:spPr>
          <a:xfrm>
            <a:off x="781088" y="2617695"/>
            <a:ext cx="4414682" cy="914400"/>
          </a:xfrm>
        </p:spPr>
        <p:txBody>
          <a:bodyPr anchor="b">
            <a:noAutofit/>
          </a:bodyPr>
          <a:lstStyle/>
          <a:p>
            <a:r>
              <a:rPr lang="en-US" dirty="0">
                <a:solidFill>
                  <a:srgbClr val="00B398"/>
                </a:solidFill>
              </a:rPr>
              <a:t>Importance of Understanding The Impact of Strangulation</a:t>
            </a:r>
          </a:p>
        </p:txBody>
      </p:sp>
      <p:sp>
        <p:nvSpPr>
          <p:cNvPr id="4" name="Date Placeholder 3">
            <a:extLst>
              <a:ext uri="{FF2B5EF4-FFF2-40B4-BE49-F238E27FC236}">
                <a16:creationId xmlns:a16="http://schemas.microsoft.com/office/drawing/2014/main" id="{8FD918A9-7242-42E8-8BAE-BB3A2E32F2A2}"/>
              </a:ext>
            </a:extLst>
          </p:cNvPr>
          <p:cNvSpPr>
            <a:spLocks noGrp="1"/>
          </p:cNvSpPr>
          <p:nvPr>
            <p:ph type="dt" sz="half" idx="10"/>
          </p:nvPr>
        </p:nvSpPr>
        <p:spPr>
          <a:xfrm>
            <a:off x="9292512" y="6362700"/>
            <a:ext cx="924623" cy="381000"/>
          </a:xfrm>
        </p:spPr>
        <p:txBody>
          <a:bodyPr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B288C36D-E8AA-42E8-8875-BBA6D575432D}"/>
              </a:ext>
            </a:extLst>
          </p:cNvPr>
          <p:cNvSpPr>
            <a:spLocks noGrp="1"/>
          </p:cNvSpPr>
          <p:nvPr>
            <p:ph type="ftr" sz="quarter" idx="11"/>
          </p:nvPr>
        </p:nvSpPr>
        <p:spPr>
          <a:xfrm>
            <a:off x="4619625" y="6362701"/>
            <a:ext cx="2952750" cy="384534"/>
          </a:xfrm>
        </p:spPr>
        <p:txBody>
          <a:bodyPr anchor="ctr">
            <a:normAutofit/>
          </a:bodyPr>
          <a:lstStyle/>
          <a:p>
            <a:pPr>
              <a:spcAft>
                <a:spcPts val="600"/>
              </a:spcAft>
            </a:pPr>
            <a:r>
              <a:rPr lang="en-US"/>
              <a:t>www.StandUpPlacer.org</a:t>
            </a:r>
            <a:endParaRPr lang="en-US" spc="100"/>
          </a:p>
        </p:txBody>
      </p:sp>
      <p:sp>
        <p:nvSpPr>
          <p:cNvPr id="6" name="Slide Number Placeholder 5">
            <a:extLst>
              <a:ext uri="{FF2B5EF4-FFF2-40B4-BE49-F238E27FC236}">
                <a16:creationId xmlns:a16="http://schemas.microsoft.com/office/drawing/2014/main" id="{EF3C0D4D-33A7-4547-B354-FC4FF2957871}"/>
              </a:ext>
            </a:extLst>
          </p:cNvPr>
          <p:cNvSpPr>
            <a:spLocks noGrp="1"/>
          </p:cNvSpPr>
          <p:nvPr>
            <p:ph type="sldNum" sz="quarter" idx="12"/>
          </p:nvPr>
        </p:nvSpPr>
        <p:spPr>
          <a:xfrm>
            <a:off x="10406551" y="6362700"/>
            <a:ext cx="528146" cy="381000"/>
          </a:xfrm>
        </p:spPr>
        <p:txBody>
          <a:bodyPr anchor="ctr">
            <a:normAutofit/>
          </a:bodyPr>
          <a:lstStyle/>
          <a:p>
            <a:pPr algn="ctr">
              <a:spcAft>
                <a:spcPts val="600"/>
              </a:spcAft>
            </a:pPr>
            <a:fld id="{2B084A15-0D1D-D54B-8AF7-816B7AF6F0DF}" type="slidenum">
              <a:rPr lang="en-US" smtClean="0"/>
              <a:pPr algn="ctr">
                <a:spcAft>
                  <a:spcPts val="600"/>
                </a:spcAft>
              </a:pPr>
              <a:t>16</a:t>
            </a:fld>
            <a:endParaRPr lang="en-US"/>
          </a:p>
        </p:txBody>
      </p:sp>
      <p:graphicFrame>
        <p:nvGraphicFramePr>
          <p:cNvPr id="8" name="Content Placeholder 2">
            <a:extLst>
              <a:ext uri="{FF2B5EF4-FFF2-40B4-BE49-F238E27FC236}">
                <a16:creationId xmlns:a16="http://schemas.microsoft.com/office/drawing/2014/main" id="{69BF9022-01DA-2927-0C5A-6832F483EF45}"/>
              </a:ext>
            </a:extLst>
          </p:cNvPr>
          <p:cNvGraphicFramePr>
            <a:graphicFrameLocks noGrp="1"/>
          </p:cNvGraphicFramePr>
          <p:nvPr>
            <p:ph idx="1"/>
            <p:extLst>
              <p:ext uri="{D42A27DB-BD31-4B8C-83A1-F6EECF244321}">
                <p14:modId xmlns:p14="http://schemas.microsoft.com/office/powerpoint/2010/main" val="3965107242"/>
              </p:ext>
            </p:extLst>
          </p:nvPr>
        </p:nvGraphicFramePr>
        <p:xfrm>
          <a:off x="5712542" y="457200"/>
          <a:ext cx="5222158" cy="5403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9098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8F208-8A06-47C5-B50A-6170EC892129}"/>
              </a:ext>
            </a:extLst>
          </p:cNvPr>
          <p:cNvSpPr>
            <a:spLocks noGrp="1"/>
          </p:cNvSpPr>
          <p:nvPr>
            <p:ph type="title"/>
          </p:nvPr>
        </p:nvSpPr>
        <p:spPr>
          <a:xfrm>
            <a:off x="2238583" y="2171700"/>
            <a:ext cx="8167968" cy="1257300"/>
          </a:xfrm>
        </p:spPr>
        <p:txBody>
          <a:bodyPr>
            <a:normAutofit fontScale="90000"/>
          </a:bodyPr>
          <a:lstStyle/>
          <a:p>
            <a:pPr algn="ctr"/>
            <a:r>
              <a:rPr lang="en-US" dirty="0">
                <a:solidFill>
                  <a:srgbClr val="00B398"/>
                </a:solidFill>
              </a:rPr>
              <a:t>What is a Sexual Response Team Advocate?</a:t>
            </a:r>
            <a:br>
              <a:rPr lang="en-US" dirty="0">
                <a:solidFill>
                  <a:srgbClr val="00B398"/>
                </a:solidFill>
              </a:rPr>
            </a:br>
            <a:br>
              <a:rPr lang="en-US" dirty="0">
                <a:solidFill>
                  <a:srgbClr val="00B398"/>
                </a:solidFill>
              </a:rPr>
            </a:br>
            <a:r>
              <a:rPr lang="en-US" dirty="0">
                <a:solidFill>
                  <a:srgbClr val="00B398"/>
                </a:solidFill>
              </a:rPr>
              <a:t>What do they do and provide?</a:t>
            </a:r>
          </a:p>
        </p:txBody>
      </p:sp>
      <p:sp>
        <p:nvSpPr>
          <p:cNvPr id="4" name="Date Placeholder 3">
            <a:extLst>
              <a:ext uri="{FF2B5EF4-FFF2-40B4-BE49-F238E27FC236}">
                <a16:creationId xmlns:a16="http://schemas.microsoft.com/office/drawing/2014/main" id="{F0932D25-39CE-4A7A-9213-4C4BD43ED60B}"/>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1EC0ED4F-86FE-4F18-A415-00D3CB4A70BF}"/>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B69B585B-F530-45E6-A99D-E7053F9C7DD6}"/>
              </a:ext>
            </a:extLst>
          </p:cNvPr>
          <p:cNvSpPr>
            <a:spLocks noGrp="1"/>
          </p:cNvSpPr>
          <p:nvPr>
            <p:ph type="sldNum" sz="quarter" idx="12"/>
          </p:nvPr>
        </p:nvSpPr>
        <p:spPr/>
        <p:txBody>
          <a:bodyPr/>
          <a:lstStyle/>
          <a:p>
            <a:pPr algn="ctr"/>
            <a:fld id="{2B084A15-0D1D-D54B-8AF7-816B7AF6F0DF}" type="slidenum">
              <a:rPr lang="en-US" smtClean="0"/>
              <a:pPr algn="ctr"/>
              <a:t>17</a:t>
            </a:fld>
            <a:endParaRPr lang="en-US"/>
          </a:p>
        </p:txBody>
      </p:sp>
    </p:spTree>
    <p:extLst>
      <p:ext uri="{BB962C8B-B14F-4D97-AF65-F5344CB8AC3E}">
        <p14:creationId xmlns:p14="http://schemas.microsoft.com/office/powerpoint/2010/main" val="3563502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C5CCD-15CA-4B19-A06C-B2303530A801}"/>
              </a:ext>
            </a:extLst>
          </p:cNvPr>
          <p:cNvSpPr>
            <a:spLocks noGrp="1"/>
          </p:cNvSpPr>
          <p:nvPr>
            <p:ph type="title"/>
          </p:nvPr>
        </p:nvSpPr>
        <p:spPr>
          <a:xfrm>
            <a:off x="1752599" y="114300"/>
            <a:ext cx="9182099" cy="1257300"/>
          </a:xfrm>
        </p:spPr>
        <p:txBody>
          <a:bodyPr anchor="b">
            <a:normAutofit/>
          </a:bodyPr>
          <a:lstStyle/>
          <a:p>
            <a:r>
              <a:rPr lang="en-US" sz="4100" dirty="0">
                <a:solidFill>
                  <a:srgbClr val="00B398"/>
                </a:solidFill>
              </a:rPr>
              <a:t>What is expected of a SART Advocate?</a:t>
            </a:r>
          </a:p>
        </p:txBody>
      </p:sp>
      <p:sp>
        <p:nvSpPr>
          <p:cNvPr id="4" name="Date Placeholder 3">
            <a:extLst>
              <a:ext uri="{FF2B5EF4-FFF2-40B4-BE49-F238E27FC236}">
                <a16:creationId xmlns:a16="http://schemas.microsoft.com/office/drawing/2014/main" id="{1BE1971B-066E-44BD-88E7-17D92FACE60A}"/>
              </a:ext>
            </a:extLst>
          </p:cNvPr>
          <p:cNvSpPr>
            <a:spLocks noGrp="1"/>
          </p:cNvSpPr>
          <p:nvPr>
            <p:ph type="dt" sz="half" idx="10"/>
          </p:nvPr>
        </p:nvSpPr>
        <p:spPr>
          <a:xfrm>
            <a:off x="9292512" y="6362700"/>
            <a:ext cx="924623" cy="381000"/>
          </a:xfrm>
        </p:spPr>
        <p:txBody>
          <a:bodyPr anchor="ctr">
            <a:normAutofit/>
          </a:bodyPr>
          <a:lstStyle/>
          <a:p>
            <a:pPr algn="ctr">
              <a:spcAft>
                <a:spcPts val="600"/>
              </a:spcAft>
            </a:pPr>
            <a:fld id="{3568CD38-9A1E-F74B-B656-1A70223E9081}" type="datetime1">
              <a:rPr lang="en-US" smtClean="0"/>
              <a:pPr algn="ctr">
                <a:spcAft>
                  <a:spcPts val="600"/>
                </a:spcAft>
              </a:pPr>
              <a:t>9/10/2026</a:t>
            </a:fld>
            <a:endParaRPr lang="en-US"/>
          </a:p>
        </p:txBody>
      </p:sp>
      <p:sp>
        <p:nvSpPr>
          <p:cNvPr id="5" name="Footer Placeholder 4">
            <a:extLst>
              <a:ext uri="{FF2B5EF4-FFF2-40B4-BE49-F238E27FC236}">
                <a16:creationId xmlns:a16="http://schemas.microsoft.com/office/drawing/2014/main" id="{F8F4B0D6-E5A0-4A50-95D5-339366B838DA}"/>
              </a:ext>
            </a:extLst>
          </p:cNvPr>
          <p:cNvSpPr>
            <a:spLocks noGrp="1"/>
          </p:cNvSpPr>
          <p:nvPr>
            <p:ph type="ftr" sz="quarter" idx="11"/>
          </p:nvPr>
        </p:nvSpPr>
        <p:spPr>
          <a:xfrm>
            <a:off x="4619625" y="6362701"/>
            <a:ext cx="2952750" cy="384534"/>
          </a:xfrm>
        </p:spPr>
        <p:txBody>
          <a:bodyPr anchor="ctr">
            <a:normAutofit/>
          </a:bodyPr>
          <a:lstStyle/>
          <a:p>
            <a:pPr>
              <a:spcAft>
                <a:spcPts val="600"/>
              </a:spcAft>
            </a:pPr>
            <a:r>
              <a:rPr lang="en-US"/>
              <a:t>www.StandUpPlacer.org</a:t>
            </a:r>
            <a:endParaRPr lang="en-US" spc="100"/>
          </a:p>
        </p:txBody>
      </p:sp>
      <p:sp>
        <p:nvSpPr>
          <p:cNvPr id="6" name="Slide Number Placeholder 5">
            <a:extLst>
              <a:ext uri="{FF2B5EF4-FFF2-40B4-BE49-F238E27FC236}">
                <a16:creationId xmlns:a16="http://schemas.microsoft.com/office/drawing/2014/main" id="{E9242DAB-73AD-4AEE-ABEA-430ACF9E5CC4}"/>
              </a:ext>
            </a:extLst>
          </p:cNvPr>
          <p:cNvSpPr>
            <a:spLocks noGrp="1"/>
          </p:cNvSpPr>
          <p:nvPr>
            <p:ph type="sldNum" sz="quarter" idx="12"/>
          </p:nvPr>
        </p:nvSpPr>
        <p:spPr>
          <a:xfrm>
            <a:off x="10406551" y="6362700"/>
            <a:ext cx="528146" cy="381000"/>
          </a:xfrm>
        </p:spPr>
        <p:txBody>
          <a:bodyPr anchor="ctr">
            <a:normAutofit/>
          </a:bodyPr>
          <a:lstStyle/>
          <a:p>
            <a:pPr algn="ctr">
              <a:spcAft>
                <a:spcPts val="600"/>
              </a:spcAft>
            </a:pPr>
            <a:fld id="{2B084A15-0D1D-D54B-8AF7-816B7AF6F0DF}" type="slidenum">
              <a:rPr lang="en-US" smtClean="0"/>
              <a:pPr algn="ctr">
                <a:spcAft>
                  <a:spcPts val="600"/>
                </a:spcAft>
              </a:pPr>
              <a:t>18</a:t>
            </a:fld>
            <a:endParaRPr lang="en-US"/>
          </a:p>
        </p:txBody>
      </p:sp>
      <p:graphicFrame>
        <p:nvGraphicFramePr>
          <p:cNvPr id="8" name="Content Placeholder 2">
            <a:extLst>
              <a:ext uri="{FF2B5EF4-FFF2-40B4-BE49-F238E27FC236}">
                <a16:creationId xmlns:a16="http://schemas.microsoft.com/office/drawing/2014/main" id="{68AFD088-61BC-D822-DDA2-9BC04E9325D1}"/>
              </a:ext>
            </a:extLst>
          </p:cNvPr>
          <p:cNvGraphicFramePr>
            <a:graphicFrameLocks noGrp="1"/>
          </p:cNvGraphicFramePr>
          <p:nvPr>
            <p:ph idx="1"/>
            <p:extLst>
              <p:ext uri="{D42A27DB-BD31-4B8C-83A1-F6EECF244321}">
                <p14:modId xmlns:p14="http://schemas.microsoft.com/office/powerpoint/2010/main" val="3314679161"/>
              </p:ext>
            </p:extLst>
          </p:nvPr>
        </p:nvGraphicFramePr>
        <p:xfrm>
          <a:off x="1752600" y="1562100"/>
          <a:ext cx="9182097" cy="4304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7676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D2DC8-9CF9-BC98-675B-5854F8249573}"/>
              </a:ext>
            </a:extLst>
          </p:cNvPr>
          <p:cNvSpPr>
            <a:spLocks noGrp="1"/>
          </p:cNvSpPr>
          <p:nvPr>
            <p:ph type="title"/>
          </p:nvPr>
        </p:nvSpPr>
        <p:spPr/>
        <p:txBody>
          <a:bodyPr/>
          <a:lstStyle/>
          <a:p>
            <a:r>
              <a:rPr lang="en-US" dirty="0">
                <a:solidFill>
                  <a:srgbClr val="00B398"/>
                </a:solidFill>
                <a:latin typeface="Tahoma"/>
                <a:ea typeface="Tahoma"/>
                <a:cs typeface="Tahoma"/>
              </a:rPr>
              <a:t>Keep in mind…</a:t>
            </a:r>
            <a:r>
              <a:rPr lang="en-US" dirty="0">
                <a:latin typeface="Tahoma"/>
                <a:ea typeface="Tahoma"/>
                <a:cs typeface="Tahoma"/>
              </a:rPr>
              <a:t> </a:t>
            </a:r>
          </a:p>
        </p:txBody>
      </p:sp>
      <p:sp>
        <p:nvSpPr>
          <p:cNvPr id="3" name="Content Placeholder 2">
            <a:extLst>
              <a:ext uri="{FF2B5EF4-FFF2-40B4-BE49-F238E27FC236}">
                <a16:creationId xmlns:a16="http://schemas.microsoft.com/office/drawing/2014/main" id="{AA437360-3A17-AD81-61F2-28784DA2FC84}"/>
              </a:ext>
            </a:extLst>
          </p:cNvPr>
          <p:cNvSpPr>
            <a:spLocks noGrp="1"/>
          </p:cNvSpPr>
          <p:nvPr>
            <p:ph idx="1"/>
          </p:nvPr>
        </p:nvSpPr>
        <p:spPr/>
        <p:txBody>
          <a:bodyPr vert="horz" lIns="91440" tIns="45720" rIns="91440" bIns="45720" rtlCol="0" anchor="t">
            <a:normAutofit/>
          </a:bodyPr>
          <a:lstStyle/>
          <a:p>
            <a:pPr marL="457200" indent="-457200">
              <a:buChar char="•"/>
            </a:pPr>
            <a:r>
              <a:rPr lang="en-US" dirty="0">
                <a:latin typeface="Tahoma"/>
                <a:ea typeface="Tahoma"/>
                <a:cs typeface="Tahoma"/>
              </a:rPr>
              <a:t>Not all survivors want you there. </a:t>
            </a:r>
          </a:p>
          <a:p>
            <a:pPr marL="457200" indent="-457200">
              <a:buChar char="•"/>
            </a:pPr>
            <a:r>
              <a:rPr lang="en-US" dirty="0">
                <a:latin typeface="Tahoma"/>
                <a:ea typeface="Tahoma"/>
                <a:cs typeface="Tahoma"/>
              </a:rPr>
              <a:t>Not all survivors understand the legal system. </a:t>
            </a:r>
          </a:p>
          <a:p>
            <a:pPr marL="457200" indent="-457200">
              <a:buChar char="•"/>
            </a:pPr>
            <a:r>
              <a:rPr lang="en-US" dirty="0">
                <a:latin typeface="Tahoma"/>
                <a:ea typeface="Tahoma"/>
                <a:cs typeface="Tahoma"/>
              </a:rPr>
              <a:t>Not everyone is going to handle this the way that you would. </a:t>
            </a:r>
          </a:p>
          <a:p>
            <a:pPr marL="457200" indent="-457200">
              <a:buChar char="•"/>
            </a:pPr>
            <a:r>
              <a:rPr lang="en-US" dirty="0">
                <a:latin typeface="Tahoma"/>
                <a:ea typeface="Tahoma"/>
                <a:cs typeface="Tahoma"/>
              </a:rPr>
              <a:t>While yes, some things are infuriating, it is important to keep your focus on the survivor. </a:t>
            </a:r>
          </a:p>
          <a:p>
            <a:pPr marL="457200" indent="-457200">
              <a:buChar char="•"/>
            </a:pPr>
            <a:endParaRPr lang="en-US" dirty="0">
              <a:latin typeface="Tahoma"/>
              <a:ea typeface="Tahoma"/>
              <a:cs typeface="Tahoma"/>
            </a:endParaRPr>
          </a:p>
        </p:txBody>
      </p:sp>
      <p:sp>
        <p:nvSpPr>
          <p:cNvPr id="4" name="Date Placeholder 3">
            <a:extLst>
              <a:ext uri="{FF2B5EF4-FFF2-40B4-BE49-F238E27FC236}">
                <a16:creationId xmlns:a16="http://schemas.microsoft.com/office/drawing/2014/main" id="{B4C262C1-24F8-FCB5-A4DF-98DCA19BD007}"/>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CBB027F6-E990-0C41-2CB0-CAEFDE8F6B96}"/>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2F7D73D5-2213-24B5-FD61-97A59773073E}"/>
              </a:ext>
            </a:extLst>
          </p:cNvPr>
          <p:cNvSpPr>
            <a:spLocks noGrp="1"/>
          </p:cNvSpPr>
          <p:nvPr>
            <p:ph type="sldNum" sz="quarter" idx="12"/>
          </p:nvPr>
        </p:nvSpPr>
        <p:spPr/>
        <p:txBody>
          <a:bodyPr/>
          <a:lstStyle/>
          <a:p>
            <a:pPr algn="ctr"/>
            <a:fld id="{2B084A15-0D1D-D54B-8AF7-816B7AF6F0DF}" type="slidenum">
              <a:rPr lang="en-US" smtClean="0"/>
              <a:pPr algn="ctr"/>
              <a:t>19</a:t>
            </a:fld>
            <a:endParaRPr lang="en-US"/>
          </a:p>
        </p:txBody>
      </p:sp>
    </p:spTree>
    <p:extLst>
      <p:ext uri="{BB962C8B-B14F-4D97-AF65-F5344CB8AC3E}">
        <p14:creationId xmlns:p14="http://schemas.microsoft.com/office/powerpoint/2010/main" val="920685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E1EF9-F2B7-4946-A023-F6D5523AF51D}"/>
              </a:ext>
            </a:extLst>
          </p:cNvPr>
          <p:cNvSpPr>
            <a:spLocks noGrp="1"/>
          </p:cNvSpPr>
          <p:nvPr>
            <p:ph type="title"/>
          </p:nvPr>
        </p:nvSpPr>
        <p:spPr/>
        <p:txBody>
          <a:bodyPr>
            <a:normAutofit fontScale="90000"/>
          </a:bodyPr>
          <a:lstStyle/>
          <a:p>
            <a:r>
              <a:rPr lang="en-US" dirty="0">
                <a:solidFill>
                  <a:srgbClr val="00B398"/>
                </a:solidFill>
              </a:rPr>
              <a:t>A SART Advocate’s behavior makes a difference:</a:t>
            </a:r>
          </a:p>
        </p:txBody>
      </p:sp>
      <p:sp>
        <p:nvSpPr>
          <p:cNvPr id="3" name="Content Placeholder 2">
            <a:extLst>
              <a:ext uri="{FF2B5EF4-FFF2-40B4-BE49-F238E27FC236}">
                <a16:creationId xmlns:a16="http://schemas.microsoft.com/office/drawing/2014/main" id="{BB581483-ADE4-4FE7-B769-036A41AEF6DB}"/>
              </a:ext>
            </a:extLst>
          </p:cNvPr>
          <p:cNvSpPr>
            <a:spLocks noGrp="1"/>
          </p:cNvSpPr>
          <p:nvPr>
            <p:ph idx="1"/>
          </p:nvPr>
        </p:nvSpPr>
        <p:spPr/>
        <p:txBody>
          <a:bodyPr vert="horz" lIns="91440" tIns="45720" rIns="91440" bIns="45720" rtlCol="0" anchor="t">
            <a:normAutofit fontScale="77500" lnSpcReduction="20000"/>
          </a:bodyPr>
          <a:lstStyle/>
          <a:p>
            <a:pPr marL="457200" indent="-457200">
              <a:buFont typeface="Arial" panose="020B0604020202020204" pitchFamily="34" charset="0"/>
              <a:buChar char="•"/>
            </a:pPr>
            <a:r>
              <a:rPr lang="en-US" dirty="0"/>
              <a:t>Allow the survivor time to fully express him/herself- a lot of the exam will be listening</a:t>
            </a:r>
          </a:p>
          <a:p>
            <a:pPr marL="457200" indent="-457200">
              <a:buFont typeface="Arial" panose="020B0604020202020204" pitchFamily="34" charset="0"/>
              <a:buChar char="•"/>
            </a:pPr>
            <a:r>
              <a:rPr lang="en-US" dirty="0">
                <a:latin typeface="Tahoma"/>
                <a:ea typeface="Tahoma"/>
                <a:cs typeface="Tahoma"/>
              </a:rPr>
              <a:t>Silence is not always a bad thing</a:t>
            </a:r>
          </a:p>
          <a:p>
            <a:pPr marL="457200" indent="-457200">
              <a:buChar char="•"/>
            </a:pPr>
            <a:r>
              <a:rPr lang="en-US" dirty="0"/>
              <a:t>Speak clearly, slowly and quietly</a:t>
            </a:r>
          </a:p>
          <a:p>
            <a:pPr marL="457200" indent="-457200">
              <a:buFont typeface="Arial" panose="020B0604020202020204" pitchFamily="34" charset="0"/>
              <a:buChar char="•"/>
            </a:pPr>
            <a:r>
              <a:rPr lang="en-US" dirty="0"/>
              <a:t>Mirror the survivors body language </a:t>
            </a:r>
          </a:p>
          <a:p>
            <a:pPr marL="457200" indent="-457200">
              <a:buFont typeface="Arial" panose="020B0604020202020204" pitchFamily="34" charset="0"/>
              <a:buChar char="•"/>
            </a:pPr>
            <a:r>
              <a:rPr lang="en-US" dirty="0"/>
              <a:t>Respect Personal Boundaries</a:t>
            </a:r>
          </a:p>
          <a:p>
            <a:pPr marL="457200" indent="-457200">
              <a:buFont typeface="Arial" panose="020B0604020202020204" pitchFamily="34" charset="0"/>
              <a:buChar char="•"/>
            </a:pPr>
            <a:r>
              <a:rPr lang="en-US" dirty="0"/>
              <a:t>Use supportive and empowering language</a:t>
            </a:r>
          </a:p>
          <a:p>
            <a:pPr marL="457200" indent="-457200">
              <a:buFont typeface="Arial" panose="020B0604020202020204" pitchFamily="34" charset="0"/>
              <a:buChar char="•"/>
            </a:pPr>
            <a:r>
              <a:rPr lang="en-US" dirty="0">
                <a:latin typeface="Tahoma"/>
                <a:ea typeface="Tahoma"/>
                <a:cs typeface="Tahoma"/>
              </a:rPr>
              <a:t>Mindset of which you approach your time with the survivor- you cannot change what happened, but you can support them</a:t>
            </a:r>
            <a:endParaRPr lang="en-US" dirty="0"/>
          </a:p>
          <a:p>
            <a:pPr marL="457200" indent="-457200">
              <a:buChar char="•"/>
            </a:pPr>
            <a:r>
              <a:rPr lang="en-US" dirty="0">
                <a:latin typeface="Tahoma"/>
                <a:ea typeface="Tahoma"/>
                <a:cs typeface="Tahoma"/>
              </a:rPr>
              <a:t>The time in the hospital doesn't have to be depressing</a:t>
            </a:r>
            <a:endParaRPr lang="en-US" dirty="0"/>
          </a:p>
          <a:p>
            <a:endParaRPr lang="en-US" dirty="0"/>
          </a:p>
        </p:txBody>
      </p:sp>
      <p:sp>
        <p:nvSpPr>
          <p:cNvPr id="4" name="Date Placeholder 3">
            <a:extLst>
              <a:ext uri="{FF2B5EF4-FFF2-40B4-BE49-F238E27FC236}">
                <a16:creationId xmlns:a16="http://schemas.microsoft.com/office/drawing/2014/main" id="{8A734601-CDCB-42D1-8F87-50B96A0CA60B}"/>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4E4F63D4-3EF7-4271-817C-FDC6A3E22332}"/>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ACD3C747-54DB-41EA-AD92-248A9F3712F2}"/>
              </a:ext>
            </a:extLst>
          </p:cNvPr>
          <p:cNvSpPr>
            <a:spLocks noGrp="1"/>
          </p:cNvSpPr>
          <p:nvPr>
            <p:ph type="sldNum" sz="quarter" idx="12"/>
          </p:nvPr>
        </p:nvSpPr>
        <p:spPr/>
        <p:txBody>
          <a:bodyPr/>
          <a:lstStyle/>
          <a:p>
            <a:pPr algn="ctr"/>
            <a:fld id="{2B084A15-0D1D-D54B-8AF7-816B7AF6F0DF}" type="slidenum">
              <a:rPr lang="en-US" smtClean="0"/>
              <a:pPr algn="ctr"/>
              <a:t>20</a:t>
            </a:fld>
            <a:endParaRPr lang="en-US"/>
          </a:p>
        </p:txBody>
      </p:sp>
    </p:spTree>
    <p:extLst>
      <p:ext uri="{BB962C8B-B14F-4D97-AF65-F5344CB8AC3E}">
        <p14:creationId xmlns:p14="http://schemas.microsoft.com/office/powerpoint/2010/main" val="4200180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AE8D2-147B-4F85-BD9F-3B4CBB976DF1}"/>
              </a:ext>
            </a:extLst>
          </p:cNvPr>
          <p:cNvSpPr>
            <a:spLocks noGrp="1"/>
          </p:cNvSpPr>
          <p:nvPr>
            <p:ph type="title"/>
          </p:nvPr>
        </p:nvSpPr>
        <p:spPr>
          <a:xfrm>
            <a:off x="1476374" y="179294"/>
            <a:ext cx="9458323" cy="812253"/>
          </a:xfrm>
        </p:spPr>
        <p:txBody>
          <a:bodyPr/>
          <a:lstStyle/>
          <a:p>
            <a:pPr algn="ctr"/>
            <a:r>
              <a:rPr lang="en-US" dirty="0">
                <a:solidFill>
                  <a:srgbClr val="00B398"/>
                </a:solidFill>
              </a:rPr>
              <a:t>Things to be Conscious of:</a:t>
            </a:r>
          </a:p>
        </p:txBody>
      </p:sp>
      <p:sp>
        <p:nvSpPr>
          <p:cNvPr id="3" name="Content Placeholder 2">
            <a:extLst>
              <a:ext uri="{FF2B5EF4-FFF2-40B4-BE49-F238E27FC236}">
                <a16:creationId xmlns:a16="http://schemas.microsoft.com/office/drawing/2014/main" id="{BA5C41F6-FAD8-4755-8BC9-6F28212CA90A}"/>
              </a:ext>
            </a:extLst>
          </p:cNvPr>
          <p:cNvSpPr>
            <a:spLocks noGrp="1"/>
          </p:cNvSpPr>
          <p:nvPr>
            <p:ph idx="1"/>
          </p:nvPr>
        </p:nvSpPr>
        <p:spPr>
          <a:xfrm>
            <a:off x="1209674" y="1257300"/>
            <a:ext cx="10506076" cy="4209622"/>
          </a:xfrm>
        </p:spPr>
        <p:txBody>
          <a:bodyPr vert="horz" lIns="91440" tIns="45720" rIns="91440" bIns="45720" rtlCol="0" anchor="t">
            <a:noAutofit/>
          </a:bodyPr>
          <a:lstStyle/>
          <a:p>
            <a:pPr marL="285750" indent="-285750">
              <a:buFont typeface="Arial" panose="020B0604020202020204" pitchFamily="34" charset="0"/>
              <a:buChar char="•"/>
            </a:pPr>
            <a:r>
              <a:rPr lang="en-US" sz="1800" dirty="0"/>
              <a:t>The assault is NEVER the survivor’s fault, no matter what the surrounding circumstances are</a:t>
            </a:r>
          </a:p>
          <a:p>
            <a:pPr marL="285750" indent="-285750">
              <a:buFont typeface="Arial" panose="020B0604020202020204" pitchFamily="34" charset="0"/>
              <a:buChar char="•"/>
            </a:pPr>
            <a:r>
              <a:rPr lang="en-US" sz="1800" dirty="0"/>
              <a:t>Be mindful of victim-blaming language and advocate for the client if it is being used</a:t>
            </a:r>
          </a:p>
          <a:p>
            <a:pPr marL="285750" indent="-285750">
              <a:buFont typeface="Arial" panose="020B0604020202020204" pitchFamily="34" charset="0"/>
              <a:buChar char="•"/>
            </a:pPr>
            <a:r>
              <a:rPr lang="en-US" sz="1800" dirty="0"/>
              <a:t>NEVER assist with gathering evidence during the exam, even if you are asked to by the SANE or LE</a:t>
            </a:r>
          </a:p>
          <a:p>
            <a:pPr marL="285750" indent="-285750">
              <a:buFont typeface="Arial" panose="020B0604020202020204" pitchFamily="34" charset="0"/>
              <a:buChar char="•"/>
            </a:pPr>
            <a:r>
              <a:rPr lang="en-US" sz="1800" dirty="0"/>
              <a:t>Not all survivors respond to trauma in the same way (ex: laughing vs. clamming up)</a:t>
            </a:r>
          </a:p>
          <a:p>
            <a:pPr marL="285750" indent="-285750">
              <a:buFont typeface="Arial" panose="020B0604020202020204" pitchFamily="34" charset="0"/>
              <a:buChar char="•"/>
            </a:pPr>
            <a:r>
              <a:rPr lang="en-US" sz="1800" dirty="0"/>
              <a:t>Not all survivors are female or have a straight sexual orientation</a:t>
            </a:r>
          </a:p>
          <a:p>
            <a:pPr marL="285750" indent="-285750">
              <a:buFont typeface="Arial" panose="020B0604020202020204" pitchFamily="34" charset="0"/>
              <a:buChar char="•"/>
            </a:pPr>
            <a:r>
              <a:rPr lang="en-US" sz="1800" dirty="0"/>
              <a:t>Most survivors are assaulted by someone they know, this can further traumatize the survivor and the decision to ‘press charges’ is often complex</a:t>
            </a:r>
          </a:p>
          <a:p>
            <a:pPr marL="285750" indent="-285750">
              <a:buFont typeface="Arial" panose="020B0604020202020204" pitchFamily="34" charset="0"/>
              <a:buChar char="•"/>
            </a:pPr>
            <a:r>
              <a:rPr lang="en-US" sz="1800" dirty="0"/>
              <a:t>Not all survivors have accepted what has happened to them, so be careful of the language you use</a:t>
            </a:r>
          </a:p>
          <a:p>
            <a:pPr marL="285750" indent="-285750">
              <a:buFont typeface="Arial" panose="020B0604020202020204" pitchFamily="34" charset="0"/>
              <a:buChar char="•"/>
            </a:pPr>
            <a:r>
              <a:rPr lang="en-US" sz="1800" dirty="0"/>
              <a:t>Be culturally sensitive</a:t>
            </a:r>
          </a:p>
          <a:p>
            <a:pPr marL="285750" indent="-285750">
              <a:buFont typeface="Arial" panose="020B0604020202020204" pitchFamily="34" charset="0"/>
              <a:buChar char="•"/>
            </a:pPr>
            <a:r>
              <a:rPr lang="en-US" sz="1800" dirty="0">
                <a:latin typeface="Tahoma"/>
                <a:ea typeface="Tahoma"/>
                <a:cs typeface="Tahoma"/>
              </a:rPr>
              <a:t>Forensic exams can be overwhelming and feel invasive for survivors – be empathetic and supportive</a:t>
            </a:r>
          </a:p>
        </p:txBody>
      </p:sp>
      <p:sp>
        <p:nvSpPr>
          <p:cNvPr id="4" name="Date Placeholder 3">
            <a:extLst>
              <a:ext uri="{FF2B5EF4-FFF2-40B4-BE49-F238E27FC236}">
                <a16:creationId xmlns:a16="http://schemas.microsoft.com/office/drawing/2014/main" id="{BBBB6AA1-32B4-4A29-A64D-E835E4CBE6D5}"/>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D40C74F9-D8E6-46C8-996B-22E993EEFF20}"/>
              </a:ext>
            </a:extLst>
          </p:cNvPr>
          <p:cNvSpPr>
            <a:spLocks noGrp="1"/>
          </p:cNvSpPr>
          <p:nvPr>
            <p:ph type="ftr" sz="quarter" idx="11"/>
          </p:nvPr>
        </p:nvSpPr>
        <p:spPr>
          <a:xfrm>
            <a:off x="4577292" y="6362701"/>
            <a:ext cx="2952750" cy="384534"/>
          </a:xfrm>
        </p:spPr>
        <p:txBody>
          <a:bodyPr/>
          <a:lstStyle/>
          <a:p>
            <a:r>
              <a:rPr lang="en-US" dirty="0"/>
              <a:t>www.StandUpPlacer.org</a:t>
            </a:r>
            <a:endParaRPr lang="en-US" spc="100" dirty="0"/>
          </a:p>
        </p:txBody>
      </p:sp>
      <p:sp>
        <p:nvSpPr>
          <p:cNvPr id="6" name="Slide Number Placeholder 5">
            <a:extLst>
              <a:ext uri="{FF2B5EF4-FFF2-40B4-BE49-F238E27FC236}">
                <a16:creationId xmlns:a16="http://schemas.microsoft.com/office/drawing/2014/main" id="{C371D0BC-6C07-467F-BD9C-DC7765F8C81B}"/>
              </a:ext>
            </a:extLst>
          </p:cNvPr>
          <p:cNvSpPr>
            <a:spLocks noGrp="1"/>
          </p:cNvSpPr>
          <p:nvPr>
            <p:ph type="sldNum" sz="quarter" idx="12"/>
          </p:nvPr>
        </p:nvSpPr>
        <p:spPr/>
        <p:txBody>
          <a:bodyPr/>
          <a:lstStyle/>
          <a:p>
            <a:pPr algn="ctr"/>
            <a:fld id="{2B084A15-0D1D-D54B-8AF7-816B7AF6F0DF}" type="slidenum">
              <a:rPr lang="en-US" smtClean="0"/>
              <a:pPr algn="ctr"/>
              <a:t>21</a:t>
            </a:fld>
            <a:endParaRPr lang="en-US"/>
          </a:p>
        </p:txBody>
      </p:sp>
    </p:spTree>
    <p:extLst>
      <p:ext uri="{BB962C8B-B14F-4D97-AF65-F5344CB8AC3E}">
        <p14:creationId xmlns:p14="http://schemas.microsoft.com/office/powerpoint/2010/main" val="3614307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BE524-8463-46C0-9648-ED836E1E07B5}"/>
              </a:ext>
            </a:extLst>
          </p:cNvPr>
          <p:cNvSpPr>
            <a:spLocks noGrp="1"/>
          </p:cNvSpPr>
          <p:nvPr>
            <p:ph type="title"/>
          </p:nvPr>
        </p:nvSpPr>
        <p:spPr/>
        <p:txBody>
          <a:bodyPr>
            <a:normAutofit fontScale="90000"/>
          </a:bodyPr>
          <a:lstStyle/>
          <a:p>
            <a:r>
              <a:rPr lang="en-US" dirty="0">
                <a:solidFill>
                  <a:srgbClr val="00B398"/>
                </a:solidFill>
              </a:rPr>
              <a:t>What is required for SART Advocates to take with them?</a:t>
            </a:r>
          </a:p>
        </p:txBody>
      </p:sp>
      <p:sp>
        <p:nvSpPr>
          <p:cNvPr id="3" name="Content Placeholder 2">
            <a:extLst>
              <a:ext uri="{FF2B5EF4-FFF2-40B4-BE49-F238E27FC236}">
                <a16:creationId xmlns:a16="http://schemas.microsoft.com/office/drawing/2014/main" id="{30850CAB-EF68-4723-99EA-F366028B4AB2}"/>
              </a:ext>
            </a:extLst>
          </p:cNvPr>
          <p:cNvSpPr>
            <a:spLocks noGrp="1"/>
          </p:cNvSpPr>
          <p:nvPr>
            <p:ph idx="1"/>
          </p:nvPr>
        </p:nvSpPr>
        <p:spPr/>
        <p:txBody>
          <a:bodyPr vert="horz" lIns="91440" tIns="45720" rIns="91440" bIns="45720" rtlCol="0" anchor="t">
            <a:normAutofit fontScale="85000" lnSpcReduction="20000"/>
          </a:bodyPr>
          <a:lstStyle/>
          <a:p>
            <a:r>
              <a:rPr lang="en-US" dirty="0">
                <a:latin typeface="Tahoma"/>
                <a:ea typeface="Tahoma"/>
                <a:cs typeface="Tahoma"/>
              </a:rPr>
              <a:t>1. Phone/tablet</a:t>
            </a:r>
          </a:p>
          <a:p>
            <a:pPr marL="1200150" lvl="1" indent="-514350"/>
            <a:r>
              <a:rPr lang="en-US" dirty="0">
                <a:latin typeface="Tahoma"/>
                <a:ea typeface="Tahoma"/>
                <a:cs typeface="Tahoma"/>
              </a:rPr>
              <a:t>This is for documentation</a:t>
            </a:r>
          </a:p>
          <a:p>
            <a:r>
              <a:rPr lang="en-US" dirty="0"/>
              <a:t>2. S.A.R.T. Packets</a:t>
            </a:r>
          </a:p>
          <a:p>
            <a:pPr marL="1143000" lvl="1" indent="-457200"/>
            <a:r>
              <a:rPr lang="en-US" dirty="0"/>
              <a:t>This has SUP brochures, pamphlets that explain the survivor's rights, self care tools</a:t>
            </a:r>
          </a:p>
          <a:p>
            <a:r>
              <a:rPr lang="en-US" dirty="0">
                <a:latin typeface="Tahoma"/>
                <a:ea typeface="Tahoma"/>
                <a:cs typeface="Tahoma"/>
              </a:rPr>
              <a:t>3. Survivor/SART Bag </a:t>
            </a:r>
          </a:p>
          <a:p>
            <a:pPr marL="1143000" lvl="1" indent="-457200"/>
            <a:r>
              <a:rPr lang="en-US" dirty="0">
                <a:latin typeface="Tahoma"/>
                <a:ea typeface="Tahoma"/>
                <a:cs typeface="Tahoma"/>
              </a:rPr>
              <a:t>Clothing</a:t>
            </a:r>
          </a:p>
          <a:p>
            <a:pPr marL="1143000" lvl="1" indent="-457200"/>
            <a:r>
              <a:rPr lang="en-US" dirty="0">
                <a:latin typeface="Tahoma"/>
                <a:ea typeface="Tahoma"/>
                <a:cs typeface="Tahoma"/>
              </a:rPr>
              <a:t>Snacks and water/juice</a:t>
            </a:r>
          </a:p>
          <a:p>
            <a:pPr marL="1143000" lvl="1" indent="-457200"/>
            <a:r>
              <a:rPr lang="en-US" dirty="0">
                <a:latin typeface="Tahoma"/>
                <a:ea typeface="Tahoma"/>
                <a:cs typeface="Tahoma"/>
              </a:rPr>
              <a:t>Self care products and hygiene items</a:t>
            </a:r>
          </a:p>
          <a:p>
            <a:pPr marL="1143000" lvl="1" indent="-457200"/>
            <a:r>
              <a:rPr lang="en-US" dirty="0">
                <a:latin typeface="Tahoma"/>
                <a:ea typeface="Tahoma"/>
                <a:cs typeface="Tahoma"/>
              </a:rPr>
              <a:t>Comfort items such as teddy bears and blankets</a:t>
            </a:r>
          </a:p>
          <a:p>
            <a:pPr marL="1143000" lvl="1" indent="-457200"/>
            <a:r>
              <a:rPr lang="en-US" dirty="0">
                <a:latin typeface="Tahoma"/>
                <a:ea typeface="Tahoma"/>
                <a:cs typeface="Tahoma"/>
              </a:rPr>
              <a:t>Fidget toys</a:t>
            </a:r>
          </a:p>
          <a:p>
            <a:pPr marL="1143000" lvl="1" indent="-457200"/>
            <a:r>
              <a:rPr lang="en-US" dirty="0">
                <a:latin typeface="Tahoma"/>
                <a:ea typeface="Tahoma"/>
                <a:cs typeface="Tahoma"/>
              </a:rPr>
              <a:t>Toys for little ones</a:t>
            </a:r>
          </a:p>
          <a:p>
            <a:pPr marL="1143000" lvl="1" indent="-457200"/>
            <a:endParaRPr lang="en-US" dirty="0"/>
          </a:p>
          <a:p>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77433683-B2E1-4B11-B052-9DF675CFF083}"/>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ADE01DF3-E6F9-4C1B-B993-122FDE32D3EE}"/>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BAC9B0C9-617D-45AF-930D-C5E058CA9FD6}"/>
              </a:ext>
            </a:extLst>
          </p:cNvPr>
          <p:cNvSpPr>
            <a:spLocks noGrp="1"/>
          </p:cNvSpPr>
          <p:nvPr>
            <p:ph type="sldNum" sz="quarter" idx="12"/>
          </p:nvPr>
        </p:nvSpPr>
        <p:spPr/>
        <p:txBody>
          <a:bodyPr/>
          <a:lstStyle/>
          <a:p>
            <a:pPr algn="ctr"/>
            <a:fld id="{2B084A15-0D1D-D54B-8AF7-816B7AF6F0DF}" type="slidenum">
              <a:rPr lang="en-US" smtClean="0"/>
              <a:pPr algn="ctr"/>
              <a:t>22</a:t>
            </a:fld>
            <a:endParaRPr lang="en-US"/>
          </a:p>
        </p:txBody>
      </p:sp>
    </p:spTree>
    <p:extLst>
      <p:ext uri="{BB962C8B-B14F-4D97-AF65-F5344CB8AC3E}">
        <p14:creationId xmlns:p14="http://schemas.microsoft.com/office/powerpoint/2010/main" val="3709389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1A713-5AA6-4D3E-A16A-317B2C8EC6E9}"/>
              </a:ext>
            </a:extLst>
          </p:cNvPr>
          <p:cNvSpPr>
            <a:spLocks noGrp="1"/>
          </p:cNvSpPr>
          <p:nvPr>
            <p:ph type="title"/>
          </p:nvPr>
        </p:nvSpPr>
        <p:spPr/>
        <p:txBody>
          <a:bodyPr/>
          <a:lstStyle/>
          <a:p>
            <a:r>
              <a:rPr lang="en-US" dirty="0">
                <a:solidFill>
                  <a:srgbClr val="00B398"/>
                </a:solidFill>
              </a:rPr>
              <a:t>Documentation</a:t>
            </a:r>
          </a:p>
        </p:txBody>
      </p:sp>
      <p:sp>
        <p:nvSpPr>
          <p:cNvPr id="3" name="Content Placeholder 2">
            <a:extLst>
              <a:ext uri="{FF2B5EF4-FFF2-40B4-BE49-F238E27FC236}">
                <a16:creationId xmlns:a16="http://schemas.microsoft.com/office/drawing/2014/main" id="{4C4D9783-65D8-46EE-B59A-C60AF6B02DAA}"/>
              </a:ext>
            </a:extLst>
          </p:cNvPr>
          <p:cNvSpPr>
            <a:spLocks noGrp="1"/>
          </p:cNvSpPr>
          <p:nvPr>
            <p:ph idx="1"/>
          </p:nvPr>
        </p:nvSpPr>
        <p:spPr/>
        <p:txBody>
          <a:bodyPr vert="horz" lIns="91440" tIns="45720" rIns="91440" bIns="45720" rtlCol="0" anchor="t">
            <a:normAutofit fontScale="32500" lnSpcReduction="20000"/>
          </a:bodyPr>
          <a:lstStyle/>
          <a:p>
            <a:pPr marL="457200" indent="-457200">
              <a:buFont typeface="Arial" panose="020B0604020202020204" pitchFamily="34" charset="0"/>
              <a:buChar char="•"/>
            </a:pPr>
            <a:r>
              <a:rPr lang="en-US" sz="5600" dirty="0">
                <a:latin typeface="Tahoma"/>
                <a:ea typeface="Tahoma"/>
                <a:cs typeface="Tahoma"/>
              </a:rPr>
              <a:t>The online form must be turned in within 48 hours so that we are able to follow-up with survivors.</a:t>
            </a:r>
          </a:p>
          <a:p>
            <a:pPr marL="457200" indent="-457200">
              <a:buFont typeface="Arial" panose="020B0604020202020204" pitchFamily="34" charset="0"/>
              <a:buChar char="•"/>
            </a:pPr>
            <a:r>
              <a:rPr lang="en-US" sz="5600" dirty="0">
                <a:latin typeface="Tahoma"/>
                <a:ea typeface="Tahoma"/>
                <a:cs typeface="Tahoma"/>
              </a:rPr>
              <a:t>Be aware of how the client is mentally while asking them questions </a:t>
            </a:r>
            <a:endParaRPr lang="en-US" sz="5600" dirty="0"/>
          </a:p>
          <a:p>
            <a:pPr marL="457200" indent="-457200">
              <a:buFont typeface="Arial" panose="020B0604020202020204" pitchFamily="34" charset="0"/>
              <a:buChar char="•"/>
            </a:pPr>
            <a:r>
              <a:rPr lang="en-US" sz="5600" dirty="0">
                <a:latin typeface="Tahoma"/>
                <a:ea typeface="Tahoma"/>
                <a:cs typeface="Tahoma"/>
              </a:rPr>
              <a:t>You will be able to fill out several blanks on forms if you are present for the LE interview/ SANE interview </a:t>
            </a:r>
          </a:p>
          <a:p>
            <a:pPr marL="457200" indent="-457200">
              <a:buFont typeface="Arial" panose="020B0604020202020204" pitchFamily="34" charset="0"/>
              <a:buChar char="•"/>
            </a:pPr>
            <a:r>
              <a:rPr lang="en-US" sz="5600" dirty="0">
                <a:latin typeface="Tahoma"/>
                <a:ea typeface="Tahoma"/>
                <a:cs typeface="Tahoma"/>
              </a:rPr>
              <a:t>Avoid asking minors questions about the assault. </a:t>
            </a:r>
          </a:p>
          <a:p>
            <a:pPr marL="457200" indent="-457200">
              <a:buFont typeface="Arial" panose="020B0604020202020204" pitchFamily="34" charset="0"/>
              <a:buChar char="•"/>
            </a:pPr>
            <a:r>
              <a:rPr lang="en-US" sz="5600" dirty="0">
                <a:latin typeface="Tahoma"/>
                <a:ea typeface="Tahoma"/>
                <a:cs typeface="Tahoma"/>
              </a:rPr>
              <a:t>Try and limit how much you ask them for the paperwork, you are probably the 7th person to ask them their story</a:t>
            </a:r>
            <a:endParaRPr lang="en-US" sz="5600" dirty="0"/>
          </a:p>
          <a:p>
            <a:pPr marL="457200" indent="-457200">
              <a:buFont typeface="Arial" panose="020B0604020202020204" pitchFamily="34" charset="0"/>
              <a:buChar char="•"/>
            </a:pPr>
            <a:r>
              <a:rPr lang="en-US" sz="5600" dirty="0">
                <a:latin typeface="Tahoma"/>
                <a:ea typeface="Tahoma"/>
                <a:cs typeface="Tahoma"/>
              </a:rPr>
              <a:t>Remind the client, “You are in control”</a:t>
            </a:r>
          </a:p>
          <a:p>
            <a:pPr marL="457200" indent="-457200">
              <a:buFont typeface="Arial" panose="020B0604020202020204" pitchFamily="34" charset="0"/>
              <a:buChar char="•"/>
            </a:pPr>
            <a:r>
              <a:rPr lang="en-US" sz="5600" dirty="0">
                <a:latin typeface="Tahoma"/>
                <a:ea typeface="Tahoma"/>
                <a:cs typeface="Tahoma"/>
              </a:rPr>
              <a:t>We work for the client, not medical staff or LE, etc.  It is important for the client to know that there is no hidden agenda with their advocate</a:t>
            </a:r>
          </a:p>
          <a:p>
            <a:pPr marL="457200" indent="-457200">
              <a:buFont typeface="Arial" panose="020B0604020202020204" pitchFamily="34" charset="0"/>
              <a:buChar char="•"/>
            </a:pPr>
            <a:r>
              <a:rPr lang="en-US" sz="5600" dirty="0">
                <a:solidFill>
                  <a:srgbClr val="FF0000"/>
                </a:solidFill>
                <a:latin typeface="Tahoma"/>
                <a:ea typeface="Tahoma"/>
                <a:cs typeface="Tahoma"/>
              </a:rPr>
              <a:t>MOST IMPORTANT INFORMATION IS THEIR PHONE NUMBER</a:t>
            </a:r>
          </a:p>
          <a:p>
            <a:endParaRPr lang="en-US" dirty="0"/>
          </a:p>
        </p:txBody>
      </p:sp>
      <p:sp>
        <p:nvSpPr>
          <p:cNvPr id="4" name="Date Placeholder 3">
            <a:extLst>
              <a:ext uri="{FF2B5EF4-FFF2-40B4-BE49-F238E27FC236}">
                <a16:creationId xmlns:a16="http://schemas.microsoft.com/office/drawing/2014/main" id="{BFF553EE-C863-4F70-B0B1-0D0E8C79A4FD}"/>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067D0F69-F06C-46DE-8645-D88BEFB010F6}"/>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2EC6EBA8-2510-49E1-8E27-242ACE557880}"/>
              </a:ext>
            </a:extLst>
          </p:cNvPr>
          <p:cNvSpPr>
            <a:spLocks noGrp="1"/>
          </p:cNvSpPr>
          <p:nvPr>
            <p:ph type="sldNum" sz="quarter" idx="12"/>
          </p:nvPr>
        </p:nvSpPr>
        <p:spPr/>
        <p:txBody>
          <a:bodyPr/>
          <a:lstStyle/>
          <a:p>
            <a:pPr algn="ctr"/>
            <a:fld id="{2B084A15-0D1D-D54B-8AF7-816B7AF6F0DF}" type="slidenum">
              <a:rPr lang="en-US" smtClean="0"/>
              <a:pPr algn="ctr"/>
              <a:t>23</a:t>
            </a:fld>
            <a:endParaRPr lang="en-US"/>
          </a:p>
        </p:txBody>
      </p:sp>
    </p:spTree>
    <p:extLst>
      <p:ext uri="{BB962C8B-B14F-4D97-AF65-F5344CB8AC3E}">
        <p14:creationId xmlns:p14="http://schemas.microsoft.com/office/powerpoint/2010/main" val="326470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DF1CE-56BE-40FC-8812-BCE31E29C4EB}"/>
              </a:ext>
            </a:extLst>
          </p:cNvPr>
          <p:cNvSpPr>
            <a:spLocks noGrp="1"/>
          </p:cNvSpPr>
          <p:nvPr>
            <p:ph type="title"/>
          </p:nvPr>
        </p:nvSpPr>
        <p:spPr/>
        <p:txBody>
          <a:bodyPr>
            <a:normAutofit/>
          </a:bodyPr>
          <a:lstStyle/>
          <a:p>
            <a:r>
              <a:rPr lang="en-US" dirty="0">
                <a:solidFill>
                  <a:srgbClr val="00B398"/>
                </a:solidFill>
              </a:rPr>
              <a:t>Rights of the Survivor</a:t>
            </a:r>
          </a:p>
        </p:txBody>
      </p:sp>
      <p:sp>
        <p:nvSpPr>
          <p:cNvPr id="3" name="Content Placeholder 2">
            <a:extLst>
              <a:ext uri="{FF2B5EF4-FFF2-40B4-BE49-F238E27FC236}">
                <a16:creationId xmlns:a16="http://schemas.microsoft.com/office/drawing/2014/main" id="{3EDA5F7F-1188-4C69-9DDC-2D705BFFD576}"/>
              </a:ext>
            </a:extLst>
          </p:cNvPr>
          <p:cNvSpPr>
            <a:spLocks noGrp="1"/>
          </p:cNvSpPr>
          <p:nvPr>
            <p:ph idx="1"/>
          </p:nvPr>
        </p:nvSpPr>
        <p:spPr/>
        <p:txBody>
          <a:bodyPr>
            <a:normAutofit lnSpcReduction="10000"/>
          </a:bodyPr>
          <a:lstStyle/>
          <a:p>
            <a:r>
              <a:rPr lang="en-US" b="1" dirty="0"/>
              <a:t>Privacy and confidentiality</a:t>
            </a:r>
          </a:p>
          <a:p>
            <a:r>
              <a:rPr lang="en-US" dirty="0"/>
              <a:t>Key Confidentiality Principles</a:t>
            </a:r>
          </a:p>
          <a:p>
            <a:pPr lvl="2"/>
            <a:r>
              <a:rPr lang="en-US" dirty="0"/>
              <a:t>All information about the survivor, stated or inferred, belongs to the survivor- only other advocates with CIT training hold confidentiality</a:t>
            </a:r>
          </a:p>
          <a:p>
            <a:pPr lvl="2"/>
            <a:r>
              <a:rPr lang="en-US" dirty="0"/>
              <a:t>A survivors’ decision to disclose information must be voluntary and free from pressure</a:t>
            </a:r>
          </a:p>
          <a:p>
            <a:pPr lvl="2"/>
            <a:r>
              <a:rPr lang="en-US" dirty="0"/>
              <a:t>Advocates can release information only with the informed consent and authorization of survivor</a:t>
            </a:r>
          </a:p>
          <a:p>
            <a:pPr lvl="3"/>
            <a:r>
              <a:rPr lang="en-US" dirty="0"/>
              <a:t>The paper form of this is called Release of Information or ROI</a:t>
            </a:r>
          </a:p>
          <a:p>
            <a:pPr lvl="2"/>
            <a:r>
              <a:rPr lang="en-US" dirty="0"/>
              <a:t>A survivor can withdraw the authorization to release information at any time</a:t>
            </a:r>
          </a:p>
          <a:p>
            <a:endParaRPr lang="en-US" dirty="0"/>
          </a:p>
        </p:txBody>
      </p:sp>
      <p:sp>
        <p:nvSpPr>
          <p:cNvPr id="4" name="Date Placeholder 3">
            <a:extLst>
              <a:ext uri="{FF2B5EF4-FFF2-40B4-BE49-F238E27FC236}">
                <a16:creationId xmlns:a16="http://schemas.microsoft.com/office/drawing/2014/main" id="{24237AF7-2EFC-4BEB-9069-D933EB66E439}"/>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586A39B5-7C84-4ECD-B439-35778C10515B}"/>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E091F672-4294-4A6A-933E-850423EE46EB}"/>
              </a:ext>
            </a:extLst>
          </p:cNvPr>
          <p:cNvSpPr>
            <a:spLocks noGrp="1"/>
          </p:cNvSpPr>
          <p:nvPr>
            <p:ph type="sldNum" sz="quarter" idx="12"/>
          </p:nvPr>
        </p:nvSpPr>
        <p:spPr/>
        <p:txBody>
          <a:bodyPr/>
          <a:lstStyle/>
          <a:p>
            <a:pPr algn="ctr"/>
            <a:fld id="{2B084A15-0D1D-D54B-8AF7-816B7AF6F0DF}" type="slidenum">
              <a:rPr lang="en-US" smtClean="0"/>
              <a:pPr algn="ctr"/>
              <a:t>24</a:t>
            </a:fld>
            <a:endParaRPr lang="en-US"/>
          </a:p>
        </p:txBody>
      </p:sp>
    </p:spTree>
    <p:extLst>
      <p:ext uri="{BB962C8B-B14F-4D97-AF65-F5344CB8AC3E}">
        <p14:creationId xmlns:p14="http://schemas.microsoft.com/office/powerpoint/2010/main" val="483696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AD6F-195A-4D44-9492-AD08EDB4871C}"/>
              </a:ext>
            </a:extLst>
          </p:cNvPr>
          <p:cNvSpPr>
            <a:spLocks noGrp="1"/>
          </p:cNvSpPr>
          <p:nvPr>
            <p:ph type="title"/>
          </p:nvPr>
        </p:nvSpPr>
        <p:spPr>
          <a:xfrm>
            <a:off x="1688724" y="56722"/>
            <a:ext cx="9182099" cy="1257300"/>
          </a:xfrm>
        </p:spPr>
        <p:txBody>
          <a:bodyPr>
            <a:noAutofit/>
          </a:bodyPr>
          <a:lstStyle/>
          <a:p>
            <a:r>
              <a:rPr lang="en-US" dirty="0">
                <a:solidFill>
                  <a:srgbClr val="00B398"/>
                </a:solidFill>
              </a:rPr>
              <a:t>Rights of the Survivor</a:t>
            </a:r>
          </a:p>
        </p:txBody>
      </p:sp>
      <p:sp>
        <p:nvSpPr>
          <p:cNvPr id="3" name="Content Placeholder 2">
            <a:extLst>
              <a:ext uri="{FF2B5EF4-FFF2-40B4-BE49-F238E27FC236}">
                <a16:creationId xmlns:a16="http://schemas.microsoft.com/office/drawing/2014/main" id="{BA2F0E45-B326-468D-BAB4-8105AF00102D}"/>
              </a:ext>
            </a:extLst>
          </p:cNvPr>
          <p:cNvSpPr>
            <a:spLocks noGrp="1"/>
          </p:cNvSpPr>
          <p:nvPr>
            <p:ph idx="1"/>
          </p:nvPr>
        </p:nvSpPr>
        <p:spPr/>
        <p:txBody>
          <a:bodyPr>
            <a:normAutofit fontScale="92500" lnSpcReduction="20000"/>
          </a:bodyPr>
          <a:lstStyle/>
          <a:p>
            <a:r>
              <a:rPr lang="en-US" b="1" i="1" dirty="0"/>
              <a:t>SART- Forensic Exam</a:t>
            </a:r>
          </a:p>
          <a:p>
            <a:r>
              <a:rPr lang="en-US" dirty="0"/>
              <a:t>Access a forensic medical exam (SART exam) – age of consent is 12 years old. Therefore, parental consent is not required.</a:t>
            </a:r>
          </a:p>
          <a:p>
            <a:pPr marL="457200" indent="-457200">
              <a:buFont typeface="Arial" panose="020B0604020202020204" pitchFamily="34" charset="0"/>
              <a:buChar char="•"/>
            </a:pPr>
            <a:r>
              <a:rPr lang="en-US" dirty="0"/>
              <a:t>DNA can be collected for up to 5 days</a:t>
            </a:r>
          </a:p>
          <a:p>
            <a:pPr lvl="1"/>
            <a:r>
              <a:rPr lang="en-US" dirty="0"/>
              <a:t>Exams available for an anal assault, forced oral copulation and strangulation as well</a:t>
            </a:r>
          </a:p>
          <a:p>
            <a:pPr lvl="1"/>
            <a:r>
              <a:rPr lang="en-US" dirty="0"/>
              <a:t>Right to refuse any part of the exam, the entire exam or stop it once it has already begun</a:t>
            </a:r>
          </a:p>
          <a:p>
            <a:pPr lvl="1"/>
            <a:r>
              <a:rPr lang="en-US" dirty="0"/>
              <a:t>Access a VAWA “confidential” abbreviated exam to prevent having to cooperate with LE-evidence is stored</a:t>
            </a:r>
          </a:p>
          <a:p>
            <a:endParaRPr lang="en-US" dirty="0"/>
          </a:p>
        </p:txBody>
      </p:sp>
      <p:sp>
        <p:nvSpPr>
          <p:cNvPr id="4" name="Date Placeholder 3">
            <a:extLst>
              <a:ext uri="{FF2B5EF4-FFF2-40B4-BE49-F238E27FC236}">
                <a16:creationId xmlns:a16="http://schemas.microsoft.com/office/drawing/2014/main" id="{5293CC2D-EBFD-4F97-B81F-E91DBD467714}"/>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0E16182A-06B5-4B7E-8DD7-C196C2D01BB7}"/>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25F14A62-C43A-4C06-B6D8-5E509EA0B8B3}"/>
              </a:ext>
            </a:extLst>
          </p:cNvPr>
          <p:cNvSpPr>
            <a:spLocks noGrp="1"/>
          </p:cNvSpPr>
          <p:nvPr>
            <p:ph type="sldNum" sz="quarter" idx="12"/>
          </p:nvPr>
        </p:nvSpPr>
        <p:spPr/>
        <p:txBody>
          <a:bodyPr/>
          <a:lstStyle/>
          <a:p>
            <a:pPr algn="ctr"/>
            <a:fld id="{2B084A15-0D1D-D54B-8AF7-816B7AF6F0DF}" type="slidenum">
              <a:rPr lang="en-US" smtClean="0"/>
              <a:pPr algn="ctr"/>
              <a:t>25</a:t>
            </a:fld>
            <a:endParaRPr lang="en-US"/>
          </a:p>
        </p:txBody>
      </p:sp>
    </p:spTree>
    <p:extLst>
      <p:ext uri="{BB962C8B-B14F-4D97-AF65-F5344CB8AC3E}">
        <p14:creationId xmlns:p14="http://schemas.microsoft.com/office/powerpoint/2010/main" val="1916047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36500-70E6-4EDE-8D2D-B1273B70E5C7}"/>
              </a:ext>
            </a:extLst>
          </p:cNvPr>
          <p:cNvSpPr>
            <a:spLocks noGrp="1"/>
          </p:cNvSpPr>
          <p:nvPr>
            <p:ph type="title"/>
          </p:nvPr>
        </p:nvSpPr>
        <p:spPr/>
        <p:txBody>
          <a:bodyPr>
            <a:normAutofit/>
          </a:bodyPr>
          <a:lstStyle/>
          <a:p>
            <a:r>
              <a:rPr lang="en-US" dirty="0">
                <a:solidFill>
                  <a:srgbClr val="00B398"/>
                </a:solidFill>
              </a:rPr>
              <a:t>Rights of the Survivor</a:t>
            </a:r>
          </a:p>
        </p:txBody>
      </p:sp>
      <p:sp>
        <p:nvSpPr>
          <p:cNvPr id="3" name="Content Placeholder 2">
            <a:extLst>
              <a:ext uri="{FF2B5EF4-FFF2-40B4-BE49-F238E27FC236}">
                <a16:creationId xmlns:a16="http://schemas.microsoft.com/office/drawing/2014/main" id="{23CA74EC-602A-48B2-A9AD-0A6B2BA7435E}"/>
              </a:ext>
            </a:extLst>
          </p:cNvPr>
          <p:cNvSpPr>
            <a:spLocks noGrp="1"/>
          </p:cNvSpPr>
          <p:nvPr>
            <p:ph idx="1"/>
          </p:nvPr>
        </p:nvSpPr>
        <p:spPr/>
        <p:txBody>
          <a:bodyPr/>
          <a:lstStyle/>
          <a:p>
            <a:r>
              <a:rPr lang="en-US" b="1" dirty="0"/>
              <a:t>Law Enforcement</a:t>
            </a:r>
          </a:p>
          <a:p>
            <a:pPr marL="457200" indent="-457200">
              <a:buFont typeface="Arial" panose="020B0604020202020204" pitchFamily="34" charset="0"/>
              <a:buChar char="•"/>
            </a:pPr>
            <a:r>
              <a:rPr lang="en-US" dirty="0"/>
              <a:t>Survivor has the right to have an advocate and a support person present when being questioned by law enforcement (MDIC exception) </a:t>
            </a:r>
          </a:p>
          <a:p>
            <a:pPr marL="457200" indent="-457200">
              <a:buFont typeface="Arial" panose="020B0604020202020204" pitchFamily="34" charset="0"/>
              <a:buChar char="•"/>
            </a:pPr>
            <a:r>
              <a:rPr lang="en-US" dirty="0"/>
              <a:t>Report to law enforcement or remain confidential</a:t>
            </a:r>
          </a:p>
          <a:p>
            <a:endParaRPr lang="en-US" dirty="0"/>
          </a:p>
        </p:txBody>
      </p:sp>
      <p:sp>
        <p:nvSpPr>
          <p:cNvPr id="4" name="Date Placeholder 3">
            <a:extLst>
              <a:ext uri="{FF2B5EF4-FFF2-40B4-BE49-F238E27FC236}">
                <a16:creationId xmlns:a16="http://schemas.microsoft.com/office/drawing/2014/main" id="{BA3067B9-CAA4-4110-9B88-7588F44ED05D}"/>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4B167EFC-8C82-4D70-9566-4A8FEDA49B7A}"/>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0740241E-91E5-470D-AD86-6398CF914196}"/>
              </a:ext>
            </a:extLst>
          </p:cNvPr>
          <p:cNvSpPr>
            <a:spLocks noGrp="1"/>
          </p:cNvSpPr>
          <p:nvPr>
            <p:ph type="sldNum" sz="quarter" idx="12"/>
          </p:nvPr>
        </p:nvSpPr>
        <p:spPr/>
        <p:txBody>
          <a:bodyPr/>
          <a:lstStyle/>
          <a:p>
            <a:pPr algn="ctr"/>
            <a:fld id="{2B084A15-0D1D-D54B-8AF7-816B7AF6F0DF}" type="slidenum">
              <a:rPr lang="en-US" smtClean="0"/>
              <a:pPr algn="ctr"/>
              <a:t>26</a:t>
            </a:fld>
            <a:endParaRPr lang="en-US"/>
          </a:p>
        </p:txBody>
      </p:sp>
    </p:spTree>
    <p:extLst>
      <p:ext uri="{BB962C8B-B14F-4D97-AF65-F5344CB8AC3E}">
        <p14:creationId xmlns:p14="http://schemas.microsoft.com/office/powerpoint/2010/main" val="3748081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D62C-1C4F-41FC-B26A-283422BEE1CD}"/>
              </a:ext>
            </a:extLst>
          </p:cNvPr>
          <p:cNvSpPr>
            <a:spLocks noGrp="1"/>
          </p:cNvSpPr>
          <p:nvPr>
            <p:ph type="title"/>
          </p:nvPr>
        </p:nvSpPr>
        <p:spPr>
          <a:xfrm>
            <a:off x="1600199" y="253640"/>
            <a:ext cx="9334498" cy="1257300"/>
          </a:xfrm>
        </p:spPr>
        <p:txBody>
          <a:bodyPr>
            <a:normAutofit/>
          </a:bodyPr>
          <a:lstStyle/>
          <a:p>
            <a:r>
              <a:rPr lang="en-US" dirty="0">
                <a:solidFill>
                  <a:srgbClr val="00B398"/>
                </a:solidFill>
              </a:rPr>
              <a:t>Rights of the Survivor</a:t>
            </a:r>
          </a:p>
        </p:txBody>
      </p:sp>
      <p:sp>
        <p:nvSpPr>
          <p:cNvPr id="3" name="Content Placeholder 2">
            <a:extLst>
              <a:ext uri="{FF2B5EF4-FFF2-40B4-BE49-F238E27FC236}">
                <a16:creationId xmlns:a16="http://schemas.microsoft.com/office/drawing/2014/main" id="{14DE6A1C-CF93-46E3-B99D-C71D47F74C18}"/>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dirty="0">
                <a:latin typeface="Tahoma"/>
                <a:ea typeface="Tahoma"/>
                <a:cs typeface="Tahoma"/>
              </a:rPr>
              <a:t>File a TRO, either DV/CH</a:t>
            </a:r>
            <a:endParaRPr lang="en-US" dirty="0"/>
          </a:p>
          <a:p>
            <a:pPr marL="457200" indent="-457200">
              <a:buFont typeface="Arial" panose="020B0604020202020204" pitchFamily="34" charset="0"/>
              <a:buChar char="•"/>
            </a:pPr>
            <a:r>
              <a:rPr lang="en-US" dirty="0" err="1"/>
              <a:t>CalVCB</a:t>
            </a:r>
            <a:endParaRPr lang="en-US" dirty="0"/>
          </a:p>
          <a:p>
            <a:pPr marL="457200" indent="-457200">
              <a:buFont typeface="Arial" panose="020B0604020202020204" pitchFamily="34" charset="0"/>
              <a:buChar char="•"/>
            </a:pPr>
            <a:r>
              <a:rPr lang="en-US" dirty="0"/>
              <a:t>Therapy</a:t>
            </a:r>
          </a:p>
          <a:p>
            <a:pPr lvl="1"/>
            <a:r>
              <a:rPr lang="en-US" dirty="0"/>
              <a:t>Access therapy services – over the age of 12 WPC</a:t>
            </a:r>
          </a:p>
          <a:p>
            <a:pPr lvl="2"/>
            <a:r>
              <a:rPr lang="en-US" dirty="0"/>
              <a:t>SUP offers 10 free therapy sessions</a:t>
            </a:r>
          </a:p>
          <a:p>
            <a:pPr lvl="2"/>
            <a:r>
              <a:rPr lang="en-US" dirty="0"/>
              <a:t>We also work with the Victim Compensation Board to get survivor’s 40 free sessions that do not expire</a:t>
            </a:r>
          </a:p>
          <a:p>
            <a:endParaRPr lang="en-US" dirty="0"/>
          </a:p>
        </p:txBody>
      </p:sp>
      <p:sp>
        <p:nvSpPr>
          <p:cNvPr id="4" name="Date Placeholder 3">
            <a:extLst>
              <a:ext uri="{FF2B5EF4-FFF2-40B4-BE49-F238E27FC236}">
                <a16:creationId xmlns:a16="http://schemas.microsoft.com/office/drawing/2014/main" id="{A5831D18-138B-4842-815D-9B0D609CF126}"/>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2DA0C356-CAD0-4B6F-B91D-BD66BAFD60BC}"/>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FAD22D95-5E0B-44D7-A953-26B4DD9E17BE}"/>
              </a:ext>
            </a:extLst>
          </p:cNvPr>
          <p:cNvSpPr>
            <a:spLocks noGrp="1"/>
          </p:cNvSpPr>
          <p:nvPr>
            <p:ph type="sldNum" sz="quarter" idx="12"/>
          </p:nvPr>
        </p:nvSpPr>
        <p:spPr/>
        <p:txBody>
          <a:bodyPr/>
          <a:lstStyle/>
          <a:p>
            <a:pPr algn="ctr"/>
            <a:fld id="{2B084A15-0D1D-D54B-8AF7-816B7AF6F0DF}" type="slidenum">
              <a:rPr lang="en-US" smtClean="0"/>
              <a:pPr algn="ctr"/>
              <a:t>27</a:t>
            </a:fld>
            <a:endParaRPr lang="en-US"/>
          </a:p>
        </p:txBody>
      </p:sp>
    </p:spTree>
    <p:extLst>
      <p:ext uri="{BB962C8B-B14F-4D97-AF65-F5344CB8AC3E}">
        <p14:creationId xmlns:p14="http://schemas.microsoft.com/office/powerpoint/2010/main" val="946382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43DE1-1F19-4A3F-B241-EFBBD55F2089}"/>
              </a:ext>
            </a:extLst>
          </p:cNvPr>
          <p:cNvSpPr>
            <a:spLocks noGrp="1"/>
          </p:cNvSpPr>
          <p:nvPr>
            <p:ph type="title"/>
          </p:nvPr>
        </p:nvSpPr>
        <p:spPr/>
        <p:txBody>
          <a:bodyPr/>
          <a:lstStyle/>
          <a:p>
            <a:r>
              <a:rPr lang="en-US" dirty="0">
                <a:solidFill>
                  <a:srgbClr val="00B398"/>
                </a:solidFill>
              </a:rPr>
              <a:t>Challenges with Confidentiality</a:t>
            </a:r>
          </a:p>
        </p:txBody>
      </p:sp>
      <p:sp>
        <p:nvSpPr>
          <p:cNvPr id="3" name="Content Placeholder 2">
            <a:extLst>
              <a:ext uri="{FF2B5EF4-FFF2-40B4-BE49-F238E27FC236}">
                <a16:creationId xmlns:a16="http://schemas.microsoft.com/office/drawing/2014/main" id="{3DD6BE47-29B5-45E3-B08D-F7145E2A346F}"/>
              </a:ext>
            </a:extLst>
          </p:cNvPr>
          <p:cNvSpPr>
            <a:spLocks noGrp="1"/>
          </p:cNvSpPr>
          <p:nvPr>
            <p:ph idx="1"/>
          </p:nvPr>
        </p:nvSpPr>
        <p:spPr>
          <a:xfrm>
            <a:off x="1085850" y="1562099"/>
            <a:ext cx="10039350" cy="4695825"/>
          </a:xfrm>
        </p:spPr>
        <p:txBody>
          <a:bodyPr>
            <a:normAutofit fontScale="32500" lnSpcReduction="20000"/>
          </a:bodyPr>
          <a:lstStyle/>
          <a:p>
            <a:pPr marL="685800" indent="-685800">
              <a:buFont typeface="Arial" panose="020B0604020202020204" pitchFamily="34" charset="0"/>
              <a:buChar char="•"/>
            </a:pPr>
            <a:r>
              <a:rPr lang="en-US" sz="7200" dirty="0"/>
              <a:t>Pressures to violate confidentiality</a:t>
            </a:r>
          </a:p>
          <a:p>
            <a:pPr marL="685800" indent="-685800">
              <a:buFont typeface="Arial" panose="020B0604020202020204" pitchFamily="34" charset="0"/>
              <a:buChar char="•"/>
            </a:pPr>
            <a:r>
              <a:rPr lang="en-US" sz="7200" dirty="0"/>
              <a:t>Advocates as interpreters</a:t>
            </a:r>
          </a:p>
          <a:p>
            <a:pPr marL="685800" indent="-685800">
              <a:buFont typeface="Arial" panose="020B0604020202020204" pitchFamily="34" charset="0"/>
              <a:buChar char="•"/>
            </a:pPr>
            <a:r>
              <a:rPr lang="en-US" sz="7200" dirty="0"/>
              <a:t>Survivors who disclose that their medical exam is due to sexual assault or spousal rape cannot be guaranteed confidentiality because </a:t>
            </a:r>
            <a:r>
              <a:rPr lang="en-US" sz="7200" u="sng" dirty="0">
                <a:solidFill>
                  <a:srgbClr val="00B398"/>
                </a:solidFill>
              </a:rPr>
              <a:t>hospitals and health care providers </a:t>
            </a:r>
            <a:r>
              <a:rPr lang="en-US" sz="7200" dirty="0"/>
              <a:t>are required to report to the local law enforcement agency all cases in which medical care is sough or suspected where injuries have been inflicted upon the victim. The report must be made by phone and in writing and include the name of the injured person, her or his current whereabouts, and the character and extent of injuries. (Calif Penal Code Sections 11160-11161.1)</a:t>
            </a:r>
          </a:p>
          <a:p>
            <a:endParaRPr lang="en-US" dirty="0"/>
          </a:p>
        </p:txBody>
      </p:sp>
      <p:sp>
        <p:nvSpPr>
          <p:cNvPr id="4" name="Date Placeholder 3">
            <a:extLst>
              <a:ext uri="{FF2B5EF4-FFF2-40B4-BE49-F238E27FC236}">
                <a16:creationId xmlns:a16="http://schemas.microsoft.com/office/drawing/2014/main" id="{67AF9803-4FC7-41EA-9473-52A06B3DE152}"/>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FCBD1CE1-C7AE-40EC-BBC6-2746438A070C}"/>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ADA14FDF-E209-41E8-BC28-07AF0FD16014}"/>
              </a:ext>
            </a:extLst>
          </p:cNvPr>
          <p:cNvSpPr>
            <a:spLocks noGrp="1"/>
          </p:cNvSpPr>
          <p:nvPr>
            <p:ph type="sldNum" sz="quarter" idx="12"/>
          </p:nvPr>
        </p:nvSpPr>
        <p:spPr/>
        <p:txBody>
          <a:bodyPr/>
          <a:lstStyle/>
          <a:p>
            <a:pPr algn="ctr"/>
            <a:fld id="{2B084A15-0D1D-D54B-8AF7-816B7AF6F0DF}" type="slidenum">
              <a:rPr lang="en-US" smtClean="0"/>
              <a:pPr algn="ctr"/>
              <a:t>28</a:t>
            </a:fld>
            <a:endParaRPr lang="en-US"/>
          </a:p>
        </p:txBody>
      </p:sp>
    </p:spTree>
    <p:extLst>
      <p:ext uri="{BB962C8B-B14F-4D97-AF65-F5344CB8AC3E}">
        <p14:creationId xmlns:p14="http://schemas.microsoft.com/office/powerpoint/2010/main" val="72955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43304-261C-8B01-8D8B-A8369470F0F4}"/>
              </a:ext>
            </a:extLst>
          </p:cNvPr>
          <p:cNvSpPr>
            <a:spLocks noGrp="1"/>
          </p:cNvSpPr>
          <p:nvPr>
            <p:ph type="title"/>
          </p:nvPr>
        </p:nvSpPr>
        <p:spPr>
          <a:xfrm>
            <a:off x="1582270" y="-265844"/>
            <a:ext cx="9182099" cy="1257300"/>
          </a:xfrm>
        </p:spPr>
        <p:txBody>
          <a:bodyPr anchor="b">
            <a:normAutofit/>
          </a:bodyPr>
          <a:lstStyle/>
          <a:p>
            <a:r>
              <a:rPr lang="en-US" dirty="0">
                <a:solidFill>
                  <a:srgbClr val="00B398"/>
                </a:solidFill>
              </a:rPr>
              <a:t>What is Title IX?</a:t>
            </a:r>
          </a:p>
        </p:txBody>
      </p:sp>
      <p:graphicFrame>
        <p:nvGraphicFramePr>
          <p:cNvPr id="5" name="Content Placeholder 2">
            <a:extLst>
              <a:ext uri="{FF2B5EF4-FFF2-40B4-BE49-F238E27FC236}">
                <a16:creationId xmlns:a16="http://schemas.microsoft.com/office/drawing/2014/main" id="{A3461A6B-103C-B6CB-8EE7-7B332EAC6673}"/>
              </a:ext>
            </a:extLst>
          </p:cNvPr>
          <p:cNvGraphicFramePr>
            <a:graphicFrameLocks noGrp="1"/>
          </p:cNvGraphicFramePr>
          <p:nvPr>
            <p:ph idx="1"/>
          </p:nvPr>
        </p:nvGraphicFramePr>
        <p:xfrm>
          <a:off x="1057835" y="1156447"/>
          <a:ext cx="10515599" cy="5307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26964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0285" y="1953987"/>
            <a:ext cx="10993549" cy="1475013"/>
          </a:xfrm>
        </p:spPr>
        <p:txBody>
          <a:bodyPr/>
          <a:lstStyle/>
          <a:p>
            <a:pPr algn="ctr"/>
            <a:r>
              <a:rPr lang="en-US" dirty="0">
                <a:solidFill>
                  <a:srgbClr val="00B398"/>
                </a:solidFill>
              </a:rPr>
              <a:t>Best Practices and Cultural Considerations Related to Advocacy and Forensic Exams</a:t>
            </a:r>
          </a:p>
        </p:txBody>
      </p:sp>
    </p:spTree>
    <p:extLst>
      <p:ext uri="{BB962C8B-B14F-4D97-AF65-F5344CB8AC3E}">
        <p14:creationId xmlns:p14="http://schemas.microsoft.com/office/powerpoint/2010/main" val="3744253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BE0A-262A-A112-1EE8-8C14429915A8}"/>
              </a:ext>
            </a:extLst>
          </p:cNvPr>
          <p:cNvSpPr>
            <a:spLocks noGrp="1"/>
          </p:cNvSpPr>
          <p:nvPr>
            <p:ph type="title"/>
          </p:nvPr>
        </p:nvSpPr>
        <p:spPr/>
        <p:txBody>
          <a:bodyPr/>
          <a:lstStyle/>
          <a:p>
            <a:r>
              <a:rPr lang="en-US" dirty="0">
                <a:solidFill>
                  <a:srgbClr val="00B398"/>
                </a:solidFill>
              </a:rPr>
              <a:t>What is Culture?</a:t>
            </a:r>
          </a:p>
        </p:txBody>
      </p:sp>
      <p:sp>
        <p:nvSpPr>
          <p:cNvPr id="3" name="Content Placeholder 2">
            <a:extLst>
              <a:ext uri="{FF2B5EF4-FFF2-40B4-BE49-F238E27FC236}">
                <a16:creationId xmlns:a16="http://schemas.microsoft.com/office/drawing/2014/main" id="{154D7311-4E42-27F4-7930-7F72BFB1C79D}"/>
              </a:ext>
            </a:extLst>
          </p:cNvPr>
          <p:cNvSpPr>
            <a:spLocks noGrp="1"/>
          </p:cNvSpPr>
          <p:nvPr>
            <p:ph idx="1"/>
          </p:nvPr>
        </p:nvSpPr>
        <p:spPr/>
        <p:txBody>
          <a:bodyPr/>
          <a:lstStyle/>
          <a:p>
            <a:pPr marL="457200" indent="-457200">
              <a:buFont typeface="Arial" panose="020B0604020202020204" pitchFamily="34" charset="0"/>
              <a:buChar char="•"/>
            </a:pPr>
            <a:r>
              <a:rPr lang="en-US" dirty="0"/>
              <a:t>Race and ethnicity, including sensitivity to gender, age, disability, language, literacy, sexual orientation, and any set of beliefs that guide an individual</a:t>
            </a:r>
          </a:p>
        </p:txBody>
      </p:sp>
    </p:spTree>
    <p:extLst>
      <p:ext uri="{BB962C8B-B14F-4D97-AF65-F5344CB8AC3E}">
        <p14:creationId xmlns:p14="http://schemas.microsoft.com/office/powerpoint/2010/main" val="1988543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5C2E6-DE08-42FF-8596-FA5DCA5C7957}"/>
              </a:ext>
            </a:extLst>
          </p:cNvPr>
          <p:cNvSpPr>
            <a:spLocks noGrp="1"/>
          </p:cNvSpPr>
          <p:nvPr>
            <p:ph type="title"/>
          </p:nvPr>
        </p:nvSpPr>
        <p:spPr/>
        <p:txBody>
          <a:bodyPr/>
          <a:lstStyle/>
          <a:p>
            <a:r>
              <a:rPr lang="en-US" dirty="0">
                <a:solidFill>
                  <a:srgbClr val="00B398"/>
                </a:solidFill>
              </a:rPr>
              <a:t>Why Recognize Culture?</a:t>
            </a:r>
          </a:p>
        </p:txBody>
      </p:sp>
      <p:sp>
        <p:nvSpPr>
          <p:cNvPr id="3" name="Content Placeholder 2">
            <a:extLst>
              <a:ext uri="{FF2B5EF4-FFF2-40B4-BE49-F238E27FC236}">
                <a16:creationId xmlns:a16="http://schemas.microsoft.com/office/drawing/2014/main" id="{8D4C878E-61EC-B549-6BC8-1398A6FFD760}"/>
              </a:ext>
            </a:extLst>
          </p:cNvPr>
          <p:cNvSpPr>
            <a:spLocks noGrp="1"/>
          </p:cNvSpPr>
          <p:nvPr>
            <p:ph idx="1"/>
          </p:nvPr>
        </p:nvSpPr>
        <p:spPr/>
        <p:txBody>
          <a:bodyPr/>
          <a:lstStyle/>
          <a:p>
            <a:pPr marL="457200" indent="-457200">
              <a:buFont typeface="Arial" panose="020B0604020202020204" pitchFamily="34" charset="0"/>
              <a:buChar char="•"/>
            </a:pPr>
            <a:r>
              <a:rPr lang="en-US" dirty="0"/>
              <a:t>A victim centered response to sexual assault recognizes that underserved populations – women of color, low-income people, undocumented women, persons of disability and LGBT populations are disproportionately impacted by sexual assault.</a:t>
            </a:r>
          </a:p>
          <a:p>
            <a:pPr marL="457200" indent="-457200">
              <a:buFont typeface="Arial" panose="020B0604020202020204" pitchFamily="34" charset="0"/>
              <a:buChar char="•"/>
            </a:pPr>
            <a:r>
              <a:rPr lang="en-US" dirty="0"/>
              <a:t>Minority cultures/populations may have a fear or lived experienced of not being believed or offered the same services as white, cis, women</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315126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8AA1-9977-A6BB-F547-BB3B0376950C}"/>
              </a:ext>
            </a:extLst>
          </p:cNvPr>
          <p:cNvSpPr>
            <a:spLocks noGrp="1"/>
          </p:cNvSpPr>
          <p:nvPr>
            <p:ph type="title"/>
          </p:nvPr>
        </p:nvSpPr>
        <p:spPr/>
        <p:txBody>
          <a:bodyPr/>
          <a:lstStyle/>
          <a:p>
            <a:r>
              <a:rPr lang="en-US" dirty="0">
                <a:solidFill>
                  <a:srgbClr val="00B398"/>
                </a:solidFill>
              </a:rPr>
              <a:t>Intersectionality</a:t>
            </a:r>
          </a:p>
        </p:txBody>
      </p:sp>
      <p:pic>
        <p:nvPicPr>
          <p:cNvPr id="1026" name="Picture 2" descr="What Does Intersectionality Have to Do with Nursing? – Nursology">
            <a:extLst>
              <a:ext uri="{FF2B5EF4-FFF2-40B4-BE49-F238E27FC236}">
                <a16:creationId xmlns:a16="http://schemas.microsoft.com/office/drawing/2014/main" id="{D653599A-094D-7DE7-0F64-9380B05BCD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91793" y="1562100"/>
            <a:ext cx="4303713" cy="43037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14A0002-37B7-4B83-BE31-655FD66B7294}"/>
              </a:ext>
            </a:extLst>
          </p:cNvPr>
          <p:cNvSpPr txBox="1"/>
          <p:nvPr/>
        </p:nvSpPr>
        <p:spPr>
          <a:xfrm>
            <a:off x="8706255" y="1562100"/>
            <a:ext cx="2529192" cy="4801314"/>
          </a:xfrm>
          <a:prstGeom prst="rect">
            <a:avLst/>
          </a:prstGeom>
          <a:noFill/>
        </p:spPr>
        <p:txBody>
          <a:bodyPr wrap="square" rtlCol="0">
            <a:spAutoFit/>
          </a:bodyPr>
          <a:lstStyle/>
          <a:p>
            <a:pPr marL="285750" indent="-285750">
              <a:buFont typeface="Arial" panose="020B0604020202020204" pitchFamily="34" charset="0"/>
              <a:buChar char="•"/>
            </a:pPr>
            <a:r>
              <a:rPr lang="en-US" b="0" i="0" dirty="0">
                <a:effectLst/>
                <a:latin typeface="Google Sans"/>
              </a:rPr>
              <a:t>Intersectionality is based on the idea that oppression is linked and that people are often disadvantaged by multiple sources of oppression. For example, a Black woman's identity as a woman and as Black are interlocking, meaning each identity informs the other and creates a complex convergence of oppression</a:t>
            </a:r>
            <a:endParaRPr lang="en-US" dirty="0"/>
          </a:p>
        </p:txBody>
      </p:sp>
      <p:sp>
        <p:nvSpPr>
          <p:cNvPr id="6" name="TextBox 5">
            <a:extLst>
              <a:ext uri="{FF2B5EF4-FFF2-40B4-BE49-F238E27FC236}">
                <a16:creationId xmlns:a16="http://schemas.microsoft.com/office/drawing/2014/main" id="{F63558EF-71AA-F4B9-D658-FE0773DE16AC}"/>
              </a:ext>
            </a:extLst>
          </p:cNvPr>
          <p:cNvSpPr txBox="1"/>
          <p:nvPr/>
        </p:nvSpPr>
        <p:spPr>
          <a:xfrm>
            <a:off x="1050219" y="1674674"/>
            <a:ext cx="2930825" cy="1754326"/>
          </a:xfrm>
          <a:prstGeom prst="rect">
            <a:avLst/>
          </a:prstGeom>
          <a:noFill/>
        </p:spPr>
        <p:txBody>
          <a:bodyPr wrap="square">
            <a:spAutoFit/>
          </a:bodyPr>
          <a:lstStyle/>
          <a:p>
            <a:pPr marL="285750" indent="-285750">
              <a:buFont typeface="Arial" panose="020B0604020202020204" pitchFamily="34" charset="0"/>
              <a:buChar char="•"/>
            </a:pPr>
            <a:r>
              <a:rPr lang="en-US" dirty="0">
                <a:latin typeface="Google Sans"/>
              </a:rPr>
              <a:t>A</a:t>
            </a:r>
            <a:r>
              <a:rPr lang="en-US" b="0" i="0" dirty="0">
                <a:effectLst/>
                <a:latin typeface="Google Sans"/>
              </a:rPr>
              <a:t> framework that examines how multiple systems of oppression and social identities interact to create unique experiences for people</a:t>
            </a:r>
            <a:endParaRPr lang="en-US" dirty="0"/>
          </a:p>
        </p:txBody>
      </p:sp>
    </p:spTree>
    <p:extLst>
      <p:ext uri="{BB962C8B-B14F-4D97-AF65-F5344CB8AC3E}">
        <p14:creationId xmlns:p14="http://schemas.microsoft.com/office/powerpoint/2010/main" val="792185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3B1087-FCD1-4040-FB46-B3ADE652D31D}"/>
              </a:ext>
            </a:extLst>
          </p:cNvPr>
          <p:cNvSpPr>
            <a:spLocks noGrp="1"/>
          </p:cNvSpPr>
          <p:nvPr>
            <p:ph idx="1"/>
          </p:nvPr>
        </p:nvSpPr>
        <p:spPr/>
        <p:txBody>
          <a:bodyPr/>
          <a:lstStyle/>
          <a:p>
            <a:endParaRPr lang="en-US" dirty="0"/>
          </a:p>
        </p:txBody>
      </p:sp>
      <p:pic>
        <p:nvPicPr>
          <p:cNvPr id="4" name="Online Media 5" title="Tarana Burke, Creator of The #MeToo Campaign, On Joining The Movement  | BK Stories">
            <a:hlinkClick r:id="" action="ppaction://media"/>
            <a:extLst>
              <a:ext uri="{FF2B5EF4-FFF2-40B4-BE49-F238E27FC236}">
                <a16:creationId xmlns:a16="http://schemas.microsoft.com/office/drawing/2014/main" id="{CDC121E2-FFF0-062F-67C9-9E8BF284ABAB}"/>
              </a:ext>
            </a:extLst>
          </p:cNvPr>
          <p:cNvPicPr>
            <a:picLocks noRot="1" noChangeAspect="1"/>
          </p:cNvPicPr>
          <p:nvPr>
            <a:videoFile r:link="rId1"/>
          </p:nvPr>
        </p:nvPicPr>
        <p:blipFill>
          <a:blip r:embed="rId3"/>
          <a:stretch>
            <a:fillRect/>
          </a:stretch>
        </p:blipFill>
        <p:spPr>
          <a:xfrm>
            <a:off x="1310709" y="522684"/>
            <a:ext cx="9570581" cy="5407379"/>
          </a:xfrm>
          <a:prstGeom prst="rect">
            <a:avLst/>
          </a:prstGeom>
        </p:spPr>
      </p:pic>
    </p:spTree>
    <p:extLst>
      <p:ext uri="{BB962C8B-B14F-4D97-AF65-F5344CB8AC3E}">
        <p14:creationId xmlns:p14="http://schemas.microsoft.com/office/powerpoint/2010/main" val="7962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E8197-73A0-941C-8C8A-944ABC2337F9}"/>
              </a:ext>
            </a:extLst>
          </p:cNvPr>
          <p:cNvSpPr>
            <a:spLocks noGrp="1"/>
          </p:cNvSpPr>
          <p:nvPr>
            <p:ph type="title"/>
          </p:nvPr>
        </p:nvSpPr>
        <p:spPr>
          <a:xfrm>
            <a:off x="1752599" y="114300"/>
            <a:ext cx="9182099" cy="1257300"/>
          </a:xfrm>
        </p:spPr>
        <p:txBody>
          <a:bodyPr anchor="b">
            <a:normAutofit/>
          </a:bodyPr>
          <a:lstStyle/>
          <a:p>
            <a:r>
              <a:rPr lang="en-US" sz="4100" dirty="0">
                <a:solidFill>
                  <a:srgbClr val="00B398"/>
                </a:solidFill>
              </a:rPr>
              <a:t>Sexual Violence and the LGBTQIA+ community </a:t>
            </a:r>
          </a:p>
        </p:txBody>
      </p:sp>
      <p:sp>
        <p:nvSpPr>
          <p:cNvPr id="9" name="Date Placeholder 3">
            <a:extLst>
              <a:ext uri="{FF2B5EF4-FFF2-40B4-BE49-F238E27FC236}">
                <a16:creationId xmlns:a16="http://schemas.microsoft.com/office/drawing/2014/main" id="{0BB4C559-57F7-1D29-FB1C-1AAA02FF0B8E}"/>
              </a:ext>
            </a:extLst>
          </p:cNvPr>
          <p:cNvSpPr>
            <a:spLocks noGrp="1"/>
          </p:cNvSpPr>
          <p:nvPr>
            <p:ph type="dt" sz="half" idx="10"/>
          </p:nvPr>
        </p:nvSpPr>
        <p:spPr>
          <a:xfrm>
            <a:off x="9292512" y="6362700"/>
            <a:ext cx="924623" cy="381000"/>
          </a:xfrm>
        </p:spPr>
        <p:txBody>
          <a:bodyPr/>
          <a:lstStyle/>
          <a:p>
            <a:pPr algn="ctr">
              <a:spcAft>
                <a:spcPts val="600"/>
              </a:spcAft>
            </a:pPr>
            <a:fld id="{3568CD38-9A1E-F74B-B656-1A70223E9081}" type="datetime1">
              <a:rPr lang="en-US" smtClean="0"/>
              <a:pPr algn="ctr">
                <a:spcAft>
                  <a:spcPts val="600"/>
                </a:spcAft>
              </a:pPr>
              <a:t>9/10/2026</a:t>
            </a:fld>
            <a:endParaRPr lang="en-US"/>
          </a:p>
        </p:txBody>
      </p:sp>
      <p:sp>
        <p:nvSpPr>
          <p:cNvPr id="11" name="Footer Placeholder 4">
            <a:extLst>
              <a:ext uri="{FF2B5EF4-FFF2-40B4-BE49-F238E27FC236}">
                <a16:creationId xmlns:a16="http://schemas.microsoft.com/office/drawing/2014/main" id="{18C3E56B-BF68-7C06-071B-A58B6B3BA861}"/>
              </a:ext>
            </a:extLst>
          </p:cNvPr>
          <p:cNvSpPr>
            <a:spLocks noGrp="1"/>
          </p:cNvSpPr>
          <p:nvPr>
            <p:ph type="ftr" sz="quarter" idx="11"/>
          </p:nvPr>
        </p:nvSpPr>
        <p:spPr>
          <a:xfrm>
            <a:off x="4619625" y="6362701"/>
            <a:ext cx="2952750" cy="384534"/>
          </a:xfrm>
        </p:spPr>
        <p:txBody>
          <a:bodyPr/>
          <a:lstStyle/>
          <a:p>
            <a:pPr>
              <a:spcAft>
                <a:spcPts val="600"/>
              </a:spcAft>
            </a:pPr>
            <a:r>
              <a:rPr lang="en-US"/>
              <a:t>www.StandUpPlacer.org</a:t>
            </a:r>
            <a:endParaRPr lang="en-US" spc="100"/>
          </a:p>
        </p:txBody>
      </p:sp>
      <p:sp>
        <p:nvSpPr>
          <p:cNvPr id="13" name="Slide Number Placeholder 5">
            <a:extLst>
              <a:ext uri="{FF2B5EF4-FFF2-40B4-BE49-F238E27FC236}">
                <a16:creationId xmlns:a16="http://schemas.microsoft.com/office/drawing/2014/main" id="{E3312F1E-6A32-4D88-51E0-F7DC91AAA5DB}"/>
              </a:ext>
            </a:extLst>
          </p:cNvPr>
          <p:cNvSpPr>
            <a:spLocks noGrp="1"/>
          </p:cNvSpPr>
          <p:nvPr>
            <p:ph type="sldNum" sz="quarter" idx="12"/>
          </p:nvPr>
        </p:nvSpPr>
        <p:spPr>
          <a:xfrm>
            <a:off x="10406551" y="6362700"/>
            <a:ext cx="528146" cy="381000"/>
          </a:xfrm>
        </p:spPr>
        <p:txBody>
          <a:bodyPr/>
          <a:lstStyle/>
          <a:p>
            <a:pPr algn="ctr">
              <a:spcAft>
                <a:spcPts val="600"/>
              </a:spcAft>
            </a:pPr>
            <a:fld id="{2B084A15-0D1D-D54B-8AF7-816B7AF6F0DF}" type="slidenum">
              <a:rPr lang="en-US" smtClean="0"/>
              <a:pPr algn="ctr">
                <a:spcAft>
                  <a:spcPts val="600"/>
                </a:spcAft>
              </a:pPr>
              <a:t>35</a:t>
            </a:fld>
            <a:endParaRPr lang="en-US"/>
          </a:p>
        </p:txBody>
      </p:sp>
      <p:graphicFrame>
        <p:nvGraphicFramePr>
          <p:cNvPr id="5" name="Content Placeholder 2">
            <a:extLst>
              <a:ext uri="{FF2B5EF4-FFF2-40B4-BE49-F238E27FC236}">
                <a16:creationId xmlns:a16="http://schemas.microsoft.com/office/drawing/2014/main" id="{DD8FF81C-9DA6-6F21-7FB6-58BCFA878A66}"/>
              </a:ext>
            </a:extLst>
          </p:cNvPr>
          <p:cNvGraphicFramePr>
            <a:graphicFrameLocks noGrp="1"/>
          </p:cNvGraphicFramePr>
          <p:nvPr>
            <p:ph idx="1"/>
            <p:extLst>
              <p:ext uri="{D42A27DB-BD31-4B8C-83A1-F6EECF244321}">
                <p14:modId xmlns:p14="http://schemas.microsoft.com/office/powerpoint/2010/main" val="369451865"/>
              </p:ext>
            </p:extLst>
          </p:nvPr>
        </p:nvGraphicFramePr>
        <p:xfrm>
          <a:off x="1452282" y="1538995"/>
          <a:ext cx="10020297" cy="4656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7987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77E62-0259-C7EC-783F-E316C5DE1B82}"/>
              </a:ext>
            </a:extLst>
          </p:cNvPr>
          <p:cNvSpPr>
            <a:spLocks noGrp="1"/>
          </p:cNvSpPr>
          <p:nvPr>
            <p:ph type="title"/>
          </p:nvPr>
        </p:nvSpPr>
        <p:spPr/>
        <p:txBody>
          <a:bodyPr>
            <a:normAutofit fontScale="90000"/>
          </a:bodyPr>
          <a:lstStyle/>
          <a:p>
            <a:r>
              <a:rPr lang="en-US" dirty="0">
                <a:solidFill>
                  <a:srgbClr val="00B398"/>
                </a:solidFill>
              </a:rPr>
              <a:t>How To Be A Culturally Mindful Advocate</a:t>
            </a:r>
          </a:p>
        </p:txBody>
      </p:sp>
      <p:sp>
        <p:nvSpPr>
          <p:cNvPr id="3" name="Content Placeholder 2">
            <a:extLst>
              <a:ext uri="{FF2B5EF4-FFF2-40B4-BE49-F238E27FC236}">
                <a16:creationId xmlns:a16="http://schemas.microsoft.com/office/drawing/2014/main" id="{6A9132B3-30B7-0FCD-CB89-2C0687EC0103}"/>
              </a:ext>
            </a:extLst>
          </p:cNvPr>
          <p:cNvSpPr>
            <a:spLocks noGrp="1"/>
          </p:cNvSpPr>
          <p:nvPr>
            <p:ph idx="1"/>
          </p:nvPr>
        </p:nvSpPr>
        <p:spPr/>
        <p:txBody>
          <a:bodyPr>
            <a:normAutofit fontScale="70000" lnSpcReduction="20000"/>
          </a:bodyPr>
          <a:lstStyle/>
          <a:p>
            <a:pPr marL="457200" indent="-457200">
              <a:buFont typeface="Arial" panose="020B0604020202020204" pitchFamily="34" charset="0"/>
              <a:buChar char="•"/>
            </a:pPr>
            <a:r>
              <a:rPr lang="en-US" dirty="0"/>
              <a:t>Be mindful and take inventory of your own bias and how they may influence how you interact with a survivor</a:t>
            </a:r>
          </a:p>
          <a:p>
            <a:pPr marL="457200" indent="-457200">
              <a:buFont typeface="Arial" panose="020B0604020202020204" pitchFamily="34" charset="0"/>
              <a:buChar char="•"/>
            </a:pPr>
            <a:r>
              <a:rPr kumimoji="0" lang="en-US" sz="2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Implement a zero tolerance policies for harassment, discrimination, racist language or homophobia. </a:t>
            </a:r>
            <a:endParaRPr lang="en-US" dirty="0"/>
          </a:p>
          <a:p>
            <a:pPr marL="457200" indent="-457200">
              <a:buFont typeface="Arial" panose="020B0604020202020204" pitchFamily="34" charset="0"/>
              <a:buChar char="•"/>
            </a:pPr>
            <a:r>
              <a:rPr lang="en-US" dirty="0"/>
              <a:t>Commit to personal growth and learning about identities outside your own</a:t>
            </a:r>
          </a:p>
          <a:p>
            <a:pPr marL="1143000" lvl="1" indent="-457200"/>
            <a:r>
              <a:rPr lang="en-US" dirty="0"/>
              <a:t>Through continuing education and “on the job training” by talking about culture with the survivor</a:t>
            </a:r>
          </a:p>
          <a:p>
            <a:pPr marL="457200" indent="-457200">
              <a:buFont typeface="Arial" panose="020B0604020202020204" pitchFamily="34" charset="0"/>
              <a:buChar char="•"/>
            </a:pPr>
            <a:r>
              <a:rPr lang="en-US" dirty="0"/>
              <a:t>Discuss with the survivor if they have fears related to their culture and past experiences</a:t>
            </a:r>
          </a:p>
          <a:p>
            <a:pPr marL="457200" indent="-457200">
              <a:buFont typeface="Arial" panose="020B0604020202020204" pitchFamily="34" charset="0"/>
              <a:buChar char="•"/>
            </a:pPr>
            <a:r>
              <a:rPr lang="en-US" dirty="0"/>
              <a:t>Do not be afraid to ask- by avoiding the subject it may cause more harm than asking the survivor to share their experience</a:t>
            </a:r>
          </a:p>
          <a:p>
            <a:pPr marL="1143000" lvl="1" indent="-457200"/>
            <a:r>
              <a:rPr lang="en-US" dirty="0"/>
              <a:t>Ex: what are your pronouns? How do you identify?</a:t>
            </a:r>
          </a:p>
        </p:txBody>
      </p:sp>
    </p:spTree>
    <p:extLst>
      <p:ext uri="{BB962C8B-B14F-4D97-AF65-F5344CB8AC3E}">
        <p14:creationId xmlns:p14="http://schemas.microsoft.com/office/powerpoint/2010/main" val="2467745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3E986-E7E6-81BD-DF36-ECB339AC9C47}"/>
              </a:ext>
            </a:extLst>
          </p:cNvPr>
          <p:cNvSpPr>
            <a:spLocks noGrp="1"/>
          </p:cNvSpPr>
          <p:nvPr>
            <p:ph type="title"/>
          </p:nvPr>
        </p:nvSpPr>
        <p:spPr/>
        <p:txBody>
          <a:bodyPr>
            <a:normAutofit fontScale="90000"/>
          </a:bodyPr>
          <a:lstStyle/>
          <a:p>
            <a:r>
              <a:rPr lang="en-US" dirty="0">
                <a:solidFill>
                  <a:srgbClr val="00B398"/>
                </a:solidFill>
              </a:rPr>
              <a:t>Creating A Culturally Mindful Organization</a:t>
            </a:r>
          </a:p>
        </p:txBody>
      </p:sp>
      <p:sp>
        <p:nvSpPr>
          <p:cNvPr id="3" name="Content Placeholder 2">
            <a:extLst>
              <a:ext uri="{FF2B5EF4-FFF2-40B4-BE49-F238E27FC236}">
                <a16:creationId xmlns:a16="http://schemas.microsoft.com/office/drawing/2014/main" id="{2CC71497-46BD-ECE4-F9DF-267C4F094157}"/>
              </a:ext>
            </a:extLst>
          </p:cNvPr>
          <p:cNvSpPr>
            <a:spLocks noGrp="1"/>
          </p:cNvSpPr>
          <p:nvPr>
            <p:ph idx="1"/>
          </p:nvPr>
        </p:nvSpPr>
        <p:spPr/>
        <p:txBody>
          <a:bodyPr>
            <a:normAutofit fontScale="92500" lnSpcReduction="20000"/>
          </a:bodyPr>
          <a:lstStyle/>
          <a:p>
            <a:pPr marL="457200" indent="-457200">
              <a:buFont typeface="Arial" panose="020B0604020202020204" pitchFamily="34" charset="0"/>
              <a:buChar char="•"/>
            </a:pPr>
            <a:r>
              <a:rPr lang="en-US" dirty="0"/>
              <a:t>Providing translation and/or documents in that survivor’s language</a:t>
            </a:r>
          </a:p>
          <a:p>
            <a:pPr marL="457200" indent="-457200">
              <a:buFont typeface="Arial" panose="020B0604020202020204" pitchFamily="34" charset="0"/>
              <a:buChar char="•"/>
            </a:pPr>
            <a:r>
              <a:rPr lang="en-US" dirty="0"/>
              <a:t>Welcome and encourage people of color to become sexual assault advocates</a:t>
            </a:r>
          </a:p>
          <a:p>
            <a:pPr marL="1143000" lvl="1" indent="-457200"/>
            <a:r>
              <a:rPr lang="en-US" dirty="0"/>
              <a:t>Create a space where survivors feel comfortable talking about issues of race and their experience</a:t>
            </a:r>
          </a:p>
          <a:p>
            <a:pPr marL="457200" indent="-457200">
              <a:buFont typeface="Arial" panose="020B0604020202020204" pitchFamily="34" charset="0"/>
              <a:buChar char="•"/>
            </a:pPr>
            <a:r>
              <a:rPr lang="en-US" dirty="0"/>
              <a:t>Reducing access barriers</a:t>
            </a:r>
          </a:p>
          <a:p>
            <a:pPr marL="1143000" lvl="1" indent="-457200"/>
            <a:r>
              <a:rPr lang="en-US" dirty="0"/>
              <a:t>Understanding that survivors may have a fear of formal systems and lack of familiarity with available services (this is where understanding our bias comes in- one cannot assume someone may know what you know regarding the legal process or what resources are available to them)</a:t>
            </a:r>
          </a:p>
        </p:txBody>
      </p:sp>
    </p:spTree>
    <p:extLst>
      <p:ext uri="{BB962C8B-B14F-4D97-AF65-F5344CB8AC3E}">
        <p14:creationId xmlns:p14="http://schemas.microsoft.com/office/powerpoint/2010/main" val="3263490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F5903-254A-BB79-9E3C-2B6E1EFACB4B}"/>
              </a:ext>
            </a:extLst>
          </p:cNvPr>
          <p:cNvSpPr>
            <a:spLocks noGrp="1"/>
          </p:cNvSpPr>
          <p:nvPr>
            <p:ph type="title"/>
          </p:nvPr>
        </p:nvSpPr>
        <p:spPr/>
        <p:txBody>
          <a:bodyPr>
            <a:normAutofit fontScale="90000"/>
          </a:bodyPr>
          <a:lstStyle/>
          <a:p>
            <a:r>
              <a:rPr lang="en-US" dirty="0">
                <a:solidFill>
                  <a:srgbClr val="00B398"/>
                </a:solidFill>
              </a:rPr>
              <a:t>Creating a Culturally Mindful Environment for Forensic Exams:</a:t>
            </a:r>
          </a:p>
        </p:txBody>
      </p:sp>
      <p:sp>
        <p:nvSpPr>
          <p:cNvPr id="3" name="Content Placeholder 2">
            <a:extLst>
              <a:ext uri="{FF2B5EF4-FFF2-40B4-BE49-F238E27FC236}">
                <a16:creationId xmlns:a16="http://schemas.microsoft.com/office/drawing/2014/main" id="{EE73EE54-32EF-B729-31D9-FA6243E5FDAB}"/>
              </a:ext>
            </a:extLst>
          </p:cNvPr>
          <p:cNvSpPr>
            <a:spLocks noGrp="1"/>
          </p:cNvSpPr>
          <p:nvPr>
            <p:ph idx="1"/>
          </p:nvPr>
        </p:nvSpPr>
        <p:spPr/>
        <p:txBody>
          <a:bodyPr/>
          <a:lstStyle/>
          <a:p>
            <a:pPr marL="457200" indent="-457200">
              <a:buFont typeface="Arial" panose="020B0604020202020204" pitchFamily="34" charset="0"/>
              <a:buChar char="•"/>
            </a:pPr>
            <a:r>
              <a:rPr lang="en-US" dirty="0"/>
              <a:t>Informed consent on procedures</a:t>
            </a:r>
          </a:p>
          <a:p>
            <a:pPr marL="457200" indent="-457200">
              <a:buFont typeface="Arial" panose="020B0604020202020204" pitchFamily="34" charset="0"/>
              <a:buChar char="•"/>
            </a:pPr>
            <a:r>
              <a:rPr lang="en-US" dirty="0"/>
              <a:t>Terminology used throughout the exam</a:t>
            </a:r>
          </a:p>
          <a:p>
            <a:pPr marL="457200" indent="-457200">
              <a:buFont typeface="Arial" panose="020B0604020202020204" pitchFamily="34" charset="0"/>
              <a:buChar char="•"/>
            </a:pPr>
            <a:r>
              <a:rPr lang="en-US" dirty="0"/>
              <a:t>Client experience through the exam to ensure services after the exam</a:t>
            </a:r>
          </a:p>
          <a:p>
            <a:pPr marL="457200" indent="-457200">
              <a:buFont typeface="Arial" panose="020B0604020202020204" pitchFamily="34" charset="0"/>
              <a:buChar char="•"/>
            </a:pPr>
            <a:r>
              <a:rPr lang="en-US" dirty="0"/>
              <a:t>Considerations of survivors language preference, clothing preference, </a:t>
            </a:r>
            <a:r>
              <a:rPr lang="en-US" dirty="0" err="1"/>
              <a:t>etc</a:t>
            </a:r>
            <a:endParaRPr lang="en-US" dirty="0"/>
          </a:p>
        </p:txBody>
      </p:sp>
    </p:spTree>
    <p:extLst>
      <p:ext uri="{BB962C8B-B14F-4D97-AF65-F5344CB8AC3E}">
        <p14:creationId xmlns:p14="http://schemas.microsoft.com/office/powerpoint/2010/main" val="4182185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23BA-09E5-304F-91FE-D8EB74F6E0E2}"/>
              </a:ext>
            </a:extLst>
          </p:cNvPr>
          <p:cNvSpPr>
            <a:spLocks noGrp="1"/>
          </p:cNvSpPr>
          <p:nvPr>
            <p:ph type="title"/>
          </p:nvPr>
        </p:nvSpPr>
        <p:spPr/>
        <p:txBody>
          <a:bodyPr/>
          <a:lstStyle/>
          <a:p>
            <a:r>
              <a:rPr lang="en-US" dirty="0">
                <a:solidFill>
                  <a:srgbClr val="00B398"/>
                </a:solidFill>
              </a:rPr>
              <a:t>The Bottom Line…</a:t>
            </a:r>
          </a:p>
        </p:txBody>
      </p:sp>
      <p:sp>
        <p:nvSpPr>
          <p:cNvPr id="3" name="Content Placeholder 2">
            <a:extLst>
              <a:ext uri="{FF2B5EF4-FFF2-40B4-BE49-F238E27FC236}">
                <a16:creationId xmlns:a16="http://schemas.microsoft.com/office/drawing/2014/main" id="{11E944A0-77F0-63B7-5857-EF8BF97DEACE}"/>
              </a:ext>
            </a:extLst>
          </p:cNvPr>
          <p:cNvSpPr>
            <a:spLocks noGrp="1"/>
          </p:cNvSpPr>
          <p:nvPr>
            <p:ph idx="1"/>
          </p:nvPr>
        </p:nvSpPr>
        <p:spPr/>
        <p:txBody>
          <a:bodyPr/>
          <a:lstStyle/>
          <a:p>
            <a:pPr marL="457200" indent="-457200">
              <a:buFont typeface="Arial" panose="020B0604020202020204" pitchFamily="34" charset="0"/>
              <a:buChar char="•"/>
            </a:pPr>
            <a:r>
              <a:rPr lang="en-US" dirty="0"/>
              <a:t>We all have different experiences and upbringings- part of our advocacy is doing what the </a:t>
            </a:r>
            <a:r>
              <a:rPr lang="en-US" i="1" dirty="0"/>
              <a:t>survivor </a:t>
            </a:r>
            <a:r>
              <a:rPr lang="en-US" dirty="0"/>
              <a:t> feels is best for them, even if we disagree or do not understand their culture</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249969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996AE-CC85-7A6D-51BE-BD4E1A072389}"/>
              </a:ext>
            </a:extLst>
          </p:cNvPr>
          <p:cNvSpPr>
            <a:spLocks noGrp="1"/>
          </p:cNvSpPr>
          <p:nvPr>
            <p:ph type="title"/>
          </p:nvPr>
        </p:nvSpPr>
        <p:spPr/>
        <p:txBody>
          <a:bodyPr/>
          <a:lstStyle/>
          <a:p>
            <a:r>
              <a:rPr lang="en-US" dirty="0">
                <a:solidFill>
                  <a:srgbClr val="00B398"/>
                </a:solidFill>
              </a:rPr>
              <a:t>For Example:</a:t>
            </a:r>
          </a:p>
        </p:txBody>
      </p:sp>
      <p:sp>
        <p:nvSpPr>
          <p:cNvPr id="3" name="Content Placeholder 2">
            <a:extLst>
              <a:ext uri="{FF2B5EF4-FFF2-40B4-BE49-F238E27FC236}">
                <a16:creationId xmlns:a16="http://schemas.microsoft.com/office/drawing/2014/main" id="{5868EB2C-CEAB-942F-5423-8F9C76F94D2E}"/>
              </a:ext>
            </a:extLst>
          </p:cNvPr>
          <p:cNvSpPr>
            <a:spLocks noGrp="1"/>
          </p:cNvSpPr>
          <p:nvPr>
            <p:ph idx="1"/>
          </p:nvPr>
        </p:nvSpPr>
        <p:spPr/>
        <p:txBody>
          <a:bodyPr vert="horz" lIns="91440" tIns="45720" rIns="91440" bIns="45720" rtlCol="0" anchor="t">
            <a:normAutofit fontScale="92500"/>
          </a:bodyPr>
          <a:lstStyle/>
          <a:p>
            <a:pPr marL="457200" marR="0" lvl="0" indent="-4572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Tahoma"/>
                <a:ea typeface="Tahoma"/>
                <a:cs typeface="Tahoma"/>
              </a:rPr>
              <a:t>What behavior is accepted as "normal" in cultures</a:t>
            </a:r>
            <a:endParaRPr kumimoji="0" lang="en-US" sz="2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1143000" marR="0" lvl="1" indent="-457200" algn="l" defTabSz="914400" rtl="0" eaLnBrk="1" fontAlgn="auto" latinLnBrk="0" hangingPunct="1">
              <a:lnSpc>
                <a:spcPct val="100000"/>
              </a:lnSpc>
              <a:spcBef>
                <a:spcPts val="0"/>
              </a:spcBef>
              <a:spcAft>
                <a:spcPts val="600"/>
              </a:spcAft>
              <a:buClrTx/>
              <a:buSzTx/>
              <a:buFont typeface="Courier New" panose="020B0604020202020204" pitchFamily="34" charset="0"/>
              <a:buChar char="o"/>
              <a:tabLst/>
              <a:defRPr/>
            </a:pPr>
            <a:r>
              <a:rPr kumimoji="0" lang="en-US" sz="2400" b="0" i="0" u="none" strike="noStrike" kern="1200" cap="none" spc="0" normalizeH="0" baseline="0" noProof="0" dirty="0">
                <a:ln>
                  <a:noFill/>
                </a:ln>
                <a:solidFill>
                  <a:srgbClr val="000000"/>
                </a:solidFill>
                <a:effectLst/>
                <a:uLnTx/>
                <a:uFillTx/>
                <a:latin typeface="Tahoma"/>
                <a:ea typeface="Tahoma"/>
                <a:cs typeface="Tahoma"/>
              </a:rPr>
              <a:t>May not identify behavior as abuse</a:t>
            </a:r>
          </a:p>
          <a:p>
            <a:pPr marL="457200" indent="-457200">
              <a:buFont typeface="Arial" panose="020B0604020202020204" pitchFamily="34" charset="0"/>
              <a:buChar char="•"/>
            </a:pPr>
            <a:r>
              <a:rPr lang="en-US" dirty="0">
                <a:latin typeface="Tahoma"/>
                <a:ea typeface="Tahoma"/>
                <a:cs typeface="Tahoma"/>
              </a:rPr>
              <a:t>Letting the survivor wear what they feel comfortable in</a:t>
            </a:r>
          </a:p>
          <a:p>
            <a:pPr marL="1143000" lvl="1" indent="-457200"/>
            <a:r>
              <a:rPr lang="en-US" dirty="0">
                <a:latin typeface="Tahoma"/>
                <a:ea typeface="Tahoma"/>
                <a:cs typeface="Tahoma"/>
              </a:rPr>
              <a:t>Hijab</a:t>
            </a:r>
          </a:p>
          <a:p>
            <a:pPr marL="1143000" lvl="1" indent="-457200"/>
            <a:r>
              <a:rPr lang="en-US" dirty="0">
                <a:latin typeface="Tahoma"/>
                <a:ea typeface="Tahoma"/>
                <a:cs typeface="Tahoma"/>
              </a:rPr>
              <a:t>Not completely undressing</a:t>
            </a:r>
          </a:p>
          <a:p>
            <a:pPr marL="457200" indent="-457200">
              <a:buFont typeface="Arial" panose="020B0604020202020204" pitchFamily="34" charset="0"/>
              <a:buChar char="•"/>
            </a:pPr>
            <a:r>
              <a:rPr lang="en-US" dirty="0">
                <a:latin typeface="Tahoma"/>
                <a:ea typeface="Tahoma"/>
                <a:cs typeface="Tahoma"/>
              </a:rPr>
              <a:t>Allowing survivors to express their faith, whatever that means to them</a:t>
            </a:r>
            <a:endParaRPr lang="en-US" dirty="0"/>
          </a:p>
          <a:p>
            <a:pPr marL="1143000" lvl="1" indent="-457200"/>
            <a:r>
              <a:rPr lang="en-US" dirty="0">
                <a:latin typeface="Tahoma"/>
                <a:ea typeface="Tahoma"/>
                <a:cs typeface="Tahoma"/>
              </a:rPr>
              <a:t>listening to music that aligns with their faith</a:t>
            </a:r>
          </a:p>
          <a:p>
            <a:pPr marL="1143000" lvl="1" indent="-457200"/>
            <a:r>
              <a:rPr lang="en-US" dirty="0">
                <a:latin typeface="Tahoma"/>
                <a:ea typeface="Tahoma"/>
                <a:cs typeface="Tahoma"/>
              </a:rPr>
              <a:t>Praying </a:t>
            </a:r>
          </a:p>
          <a:p>
            <a:pPr lvl="1" indent="0">
              <a:buNone/>
            </a:pPr>
            <a:endParaRPr lang="en-US" dirty="0">
              <a:latin typeface="Tahoma"/>
              <a:ea typeface="Tahoma"/>
              <a:cs typeface="Tahoma"/>
            </a:endParaRPr>
          </a:p>
          <a:p>
            <a:endParaRPr lang="en-US" dirty="0">
              <a:latin typeface="Tahoma"/>
              <a:ea typeface="Tahoma"/>
              <a:cs typeface="Tahoma"/>
            </a:endParaRPr>
          </a:p>
        </p:txBody>
      </p:sp>
    </p:spTree>
    <p:extLst>
      <p:ext uri="{BB962C8B-B14F-4D97-AF65-F5344CB8AC3E}">
        <p14:creationId xmlns:p14="http://schemas.microsoft.com/office/powerpoint/2010/main" val="3684040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94526-D711-4EC6-9E66-5F3D8FF0C459}"/>
              </a:ext>
            </a:extLst>
          </p:cNvPr>
          <p:cNvSpPr>
            <a:spLocks noGrp="1"/>
          </p:cNvSpPr>
          <p:nvPr>
            <p:ph type="title"/>
          </p:nvPr>
        </p:nvSpPr>
        <p:spPr/>
        <p:txBody>
          <a:bodyPr>
            <a:normAutofit/>
          </a:bodyPr>
          <a:lstStyle/>
          <a:p>
            <a:r>
              <a:rPr lang="en-US" sz="3200" dirty="0">
                <a:solidFill>
                  <a:srgbClr val="00B398"/>
                </a:solidFill>
              </a:rPr>
              <a:t>What Does Training To Become A Forensic Exam Response Team Advocate Look Like?</a:t>
            </a:r>
          </a:p>
        </p:txBody>
      </p:sp>
      <p:sp>
        <p:nvSpPr>
          <p:cNvPr id="3" name="Content Placeholder 2">
            <a:extLst>
              <a:ext uri="{FF2B5EF4-FFF2-40B4-BE49-F238E27FC236}">
                <a16:creationId xmlns:a16="http://schemas.microsoft.com/office/drawing/2014/main" id="{01F9B5E6-CD94-4336-9C46-D4BF2D91905C}"/>
              </a:ext>
            </a:extLst>
          </p:cNvPr>
          <p:cNvSpPr>
            <a:spLocks noGrp="1"/>
          </p:cNvSpPr>
          <p:nvPr>
            <p:ph idx="1"/>
          </p:nvPr>
        </p:nvSpPr>
        <p:spPr>
          <a:xfrm>
            <a:off x="1398495" y="1526241"/>
            <a:ext cx="10343026" cy="4304444"/>
          </a:xfrm>
        </p:spPr>
        <p:txBody>
          <a:bodyPr>
            <a:normAutofit lnSpcReduction="10000"/>
          </a:bodyPr>
          <a:lstStyle/>
          <a:p>
            <a:pPr marL="457200" indent="-457200">
              <a:buFont typeface="Arial" panose="020B0604020202020204" pitchFamily="34" charset="0"/>
              <a:buChar char="•"/>
            </a:pPr>
            <a:r>
              <a:rPr lang="en-US" dirty="0"/>
              <a:t>Shadow at least one SART and at least one Strangulation Exam (more if you prefer)</a:t>
            </a:r>
          </a:p>
          <a:p>
            <a:pPr marL="457200" indent="-457200">
              <a:buFont typeface="Arial" panose="020B0604020202020204" pitchFamily="34" charset="0"/>
              <a:buChar char="•"/>
            </a:pPr>
            <a:r>
              <a:rPr lang="en-US" dirty="0"/>
              <a:t>Tour and clear directions for the hospitals</a:t>
            </a:r>
          </a:p>
          <a:p>
            <a:pPr marL="457200" indent="-457200">
              <a:buFont typeface="Arial" panose="020B0604020202020204" pitchFamily="34" charset="0"/>
              <a:buChar char="•"/>
            </a:pPr>
            <a:r>
              <a:rPr lang="en-US" dirty="0"/>
              <a:t>Hybrid shadows- you can be the lead advocate with the other advocate taking the back seat</a:t>
            </a:r>
          </a:p>
          <a:p>
            <a:pPr marL="457200" indent="-457200">
              <a:buFont typeface="Arial" panose="020B0604020202020204" pitchFamily="34" charset="0"/>
              <a:buChar char="•"/>
            </a:pPr>
            <a:r>
              <a:rPr lang="en-US" dirty="0"/>
              <a:t>Debriefing with SART coordinator - please reach out to talk!</a:t>
            </a:r>
          </a:p>
          <a:p>
            <a:pPr marL="457200" indent="-457200">
              <a:buFont typeface="Arial" panose="020B0604020202020204" pitchFamily="34" charset="0"/>
              <a:buChar char="•"/>
            </a:pPr>
            <a:r>
              <a:rPr lang="en-US" dirty="0"/>
              <a:t>Continuing Education for all volunteers at monthly Forensic Exam Team Meetings</a:t>
            </a:r>
          </a:p>
        </p:txBody>
      </p:sp>
      <p:sp>
        <p:nvSpPr>
          <p:cNvPr id="4" name="Date Placeholder 3">
            <a:extLst>
              <a:ext uri="{FF2B5EF4-FFF2-40B4-BE49-F238E27FC236}">
                <a16:creationId xmlns:a16="http://schemas.microsoft.com/office/drawing/2014/main" id="{DF41F3A6-0612-4744-B55A-5909C3EDB2ED}"/>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7612AA8E-957C-4FFF-8910-6B799CE42016}"/>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A5C2314F-8E6E-4D95-8830-F4A79B8DF447}"/>
              </a:ext>
            </a:extLst>
          </p:cNvPr>
          <p:cNvSpPr>
            <a:spLocks noGrp="1"/>
          </p:cNvSpPr>
          <p:nvPr>
            <p:ph type="sldNum" sz="quarter" idx="12"/>
          </p:nvPr>
        </p:nvSpPr>
        <p:spPr/>
        <p:txBody>
          <a:bodyPr/>
          <a:lstStyle/>
          <a:p>
            <a:pPr algn="ctr"/>
            <a:fld id="{2B084A15-0D1D-D54B-8AF7-816B7AF6F0DF}" type="slidenum">
              <a:rPr lang="en-US" smtClean="0"/>
              <a:pPr algn="ctr"/>
              <a:t>41</a:t>
            </a:fld>
            <a:endParaRPr lang="en-US"/>
          </a:p>
        </p:txBody>
      </p:sp>
    </p:spTree>
    <p:extLst>
      <p:ext uri="{BB962C8B-B14F-4D97-AF65-F5344CB8AC3E}">
        <p14:creationId xmlns:p14="http://schemas.microsoft.com/office/powerpoint/2010/main" val="4964352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0ED09-D37E-4098-805B-4ADC288EDF12}"/>
              </a:ext>
            </a:extLst>
          </p:cNvPr>
          <p:cNvSpPr>
            <a:spLocks noGrp="1"/>
          </p:cNvSpPr>
          <p:nvPr>
            <p:ph type="title"/>
          </p:nvPr>
        </p:nvSpPr>
        <p:spPr/>
        <p:txBody>
          <a:bodyPr/>
          <a:lstStyle/>
          <a:p>
            <a:r>
              <a:rPr lang="en-US" dirty="0">
                <a:solidFill>
                  <a:srgbClr val="00B398"/>
                </a:solidFill>
              </a:rPr>
              <a:t>Logistics</a:t>
            </a:r>
          </a:p>
        </p:txBody>
      </p:sp>
      <p:sp>
        <p:nvSpPr>
          <p:cNvPr id="3" name="Content Placeholder 2">
            <a:extLst>
              <a:ext uri="{FF2B5EF4-FFF2-40B4-BE49-F238E27FC236}">
                <a16:creationId xmlns:a16="http://schemas.microsoft.com/office/drawing/2014/main" id="{8B738AEA-7664-44C3-A54C-1DC9CA43DD02}"/>
              </a:ext>
            </a:extLst>
          </p:cNvPr>
          <p:cNvSpPr>
            <a:spLocks noGrp="1"/>
          </p:cNvSpPr>
          <p:nvPr>
            <p:ph idx="1"/>
          </p:nvPr>
        </p:nvSpPr>
        <p:spPr/>
        <p:txBody>
          <a:bodyPr>
            <a:normAutofit lnSpcReduction="10000"/>
          </a:bodyPr>
          <a:lstStyle/>
          <a:p>
            <a:pPr lvl="1"/>
            <a:r>
              <a:rPr lang="en-US" sz="2000" dirty="0"/>
              <a:t>4 shifts</a:t>
            </a:r>
          </a:p>
          <a:p>
            <a:pPr lvl="1"/>
            <a:r>
              <a:rPr lang="en-US" sz="2000" dirty="0"/>
              <a:t>You can sign up for 4 shifts to make up 1 day if you prefer to be on call for 1 day at a time</a:t>
            </a:r>
          </a:p>
          <a:p>
            <a:pPr lvl="2"/>
            <a:r>
              <a:rPr lang="en-US" dirty="0"/>
              <a:t>12a- 6a</a:t>
            </a:r>
          </a:p>
          <a:p>
            <a:pPr lvl="2"/>
            <a:r>
              <a:rPr lang="en-US" dirty="0"/>
              <a:t>6a-12p</a:t>
            </a:r>
          </a:p>
          <a:p>
            <a:pPr lvl="2"/>
            <a:r>
              <a:rPr lang="en-US" dirty="0"/>
              <a:t>12p-6p</a:t>
            </a:r>
          </a:p>
          <a:p>
            <a:pPr lvl="2"/>
            <a:r>
              <a:rPr lang="en-US" dirty="0"/>
              <a:t>6p- 12a</a:t>
            </a:r>
          </a:p>
          <a:p>
            <a:pPr lvl="1"/>
            <a:r>
              <a:rPr lang="en-US" sz="2000" dirty="0"/>
              <a:t>Exams typically run 2-3 hours, but can run longer and shorter</a:t>
            </a:r>
          </a:p>
          <a:p>
            <a:pPr lvl="1"/>
            <a:r>
              <a:rPr lang="en-US" sz="2000" dirty="0"/>
              <a:t>Examiners and locations vary frequently- preference of Sutter Roseville but it may be somewhere else</a:t>
            </a:r>
          </a:p>
          <a:p>
            <a:pPr lvl="1"/>
            <a:r>
              <a:rPr lang="en-US" sz="2000" dirty="0"/>
              <a:t>Crisis Line will give you the name and DOB for survivor so you can locate them in the hospital</a:t>
            </a:r>
          </a:p>
        </p:txBody>
      </p:sp>
      <p:sp>
        <p:nvSpPr>
          <p:cNvPr id="4" name="Date Placeholder 3">
            <a:extLst>
              <a:ext uri="{FF2B5EF4-FFF2-40B4-BE49-F238E27FC236}">
                <a16:creationId xmlns:a16="http://schemas.microsoft.com/office/drawing/2014/main" id="{6C8675C0-DC66-4F2D-A204-26BF835133EB}"/>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1B03D4CC-3AE1-4F42-995F-29AE74F8AECE}"/>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C2FD5D32-9334-4468-8417-C882BD575528}"/>
              </a:ext>
            </a:extLst>
          </p:cNvPr>
          <p:cNvSpPr>
            <a:spLocks noGrp="1"/>
          </p:cNvSpPr>
          <p:nvPr>
            <p:ph type="sldNum" sz="quarter" idx="12"/>
          </p:nvPr>
        </p:nvSpPr>
        <p:spPr/>
        <p:txBody>
          <a:bodyPr/>
          <a:lstStyle/>
          <a:p>
            <a:pPr algn="ctr"/>
            <a:fld id="{2B084A15-0D1D-D54B-8AF7-816B7AF6F0DF}" type="slidenum">
              <a:rPr lang="en-US" smtClean="0"/>
              <a:pPr algn="ctr"/>
              <a:t>42</a:t>
            </a:fld>
            <a:endParaRPr lang="en-US"/>
          </a:p>
        </p:txBody>
      </p:sp>
    </p:spTree>
    <p:extLst>
      <p:ext uri="{BB962C8B-B14F-4D97-AF65-F5344CB8AC3E}">
        <p14:creationId xmlns:p14="http://schemas.microsoft.com/office/powerpoint/2010/main" val="12120695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D82E2-37D8-4182-9270-A5B4233BA084}"/>
              </a:ext>
            </a:extLst>
          </p:cNvPr>
          <p:cNvSpPr>
            <a:spLocks noGrp="1"/>
          </p:cNvSpPr>
          <p:nvPr>
            <p:ph type="title"/>
          </p:nvPr>
        </p:nvSpPr>
        <p:spPr/>
        <p:txBody>
          <a:bodyPr>
            <a:normAutofit fontScale="90000"/>
          </a:bodyPr>
          <a:lstStyle/>
          <a:p>
            <a:r>
              <a:rPr lang="en-US" dirty="0">
                <a:solidFill>
                  <a:srgbClr val="00B398"/>
                </a:solidFill>
              </a:rPr>
              <a:t>Remember to be your own advocate at well!</a:t>
            </a:r>
          </a:p>
        </p:txBody>
      </p:sp>
      <p:sp>
        <p:nvSpPr>
          <p:cNvPr id="3" name="Content Placeholder 2">
            <a:extLst>
              <a:ext uri="{FF2B5EF4-FFF2-40B4-BE49-F238E27FC236}">
                <a16:creationId xmlns:a16="http://schemas.microsoft.com/office/drawing/2014/main" id="{B326E87E-A56F-41BB-AE12-87F460E111D2}"/>
              </a:ext>
            </a:extLst>
          </p:cNvPr>
          <p:cNvSpPr>
            <a:spLocks noGrp="1"/>
          </p:cNvSpPr>
          <p:nvPr>
            <p:ph idx="1"/>
          </p:nvPr>
        </p:nvSpPr>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US" dirty="0">
                <a:latin typeface="Tahoma"/>
                <a:ea typeface="Tahoma"/>
                <a:cs typeface="Tahoma"/>
              </a:rPr>
              <a:t>Don’t feel pressured to be perfect- there is no “perfect” thing to say or do</a:t>
            </a:r>
          </a:p>
          <a:p>
            <a:pPr marL="457200" indent="-457200">
              <a:buFont typeface="Arial" panose="020B0604020202020204" pitchFamily="34" charset="0"/>
              <a:buChar char="•"/>
            </a:pPr>
            <a:r>
              <a:rPr lang="en-US" dirty="0">
                <a:latin typeface="Tahoma"/>
                <a:ea typeface="Tahoma"/>
                <a:cs typeface="Tahoma"/>
              </a:rPr>
              <a:t>You are not expected to do anything that you are uncomfortable with</a:t>
            </a:r>
          </a:p>
          <a:p>
            <a:pPr marL="457200" indent="-457200">
              <a:buFont typeface="Arial" panose="020B0604020202020204" pitchFamily="34" charset="0"/>
              <a:buChar char="•"/>
            </a:pPr>
            <a:r>
              <a:rPr lang="en-US" dirty="0">
                <a:latin typeface="Tahoma"/>
                <a:ea typeface="Tahoma"/>
                <a:cs typeface="Tahoma"/>
              </a:rPr>
              <a:t>Slow down. It is okay to ask questions or tell the victim "I'm not sure." It is okay to take a deep breath</a:t>
            </a:r>
            <a:endParaRPr lang="en-US" dirty="0"/>
          </a:p>
          <a:p>
            <a:pPr marL="457200" indent="-457200">
              <a:buFont typeface="Arial" panose="020B0604020202020204" pitchFamily="34" charset="0"/>
              <a:buChar char="•"/>
            </a:pPr>
            <a:r>
              <a:rPr lang="en-US" dirty="0">
                <a:latin typeface="Tahoma"/>
                <a:ea typeface="Tahoma"/>
                <a:cs typeface="Tahoma"/>
              </a:rPr>
              <a:t>Doing this work is hard- it is okay if you experience some hard feelings</a:t>
            </a:r>
          </a:p>
          <a:p>
            <a:pPr marL="457200" indent="-457200">
              <a:buChar char="•"/>
            </a:pPr>
            <a:r>
              <a:rPr lang="en-US" dirty="0">
                <a:latin typeface="Tahoma"/>
                <a:ea typeface="Tahoma"/>
                <a:cs typeface="Tahoma"/>
              </a:rPr>
              <a:t>Take the self care time afterwards </a:t>
            </a:r>
            <a:endParaRPr lang="en-US" dirty="0"/>
          </a:p>
          <a:p>
            <a:endParaRPr lang="en-US" dirty="0"/>
          </a:p>
        </p:txBody>
      </p:sp>
      <p:sp>
        <p:nvSpPr>
          <p:cNvPr id="4" name="Date Placeholder 3">
            <a:extLst>
              <a:ext uri="{FF2B5EF4-FFF2-40B4-BE49-F238E27FC236}">
                <a16:creationId xmlns:a16="http://schemas.microsoft.com/office/drawing/2014/main" id="{A3B364B6-E406-4962-9BE3-A0FDD9B84E25}"/>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5567897B-4B73-4CFC-ADC3-46610EFC7072}"/>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E18C8F2B-A72B-458C-8CEA-8E6C77908ABE}"/>
              </a:ext>
            </a:extLst>
          </p:cNvPr>
          <p:cNvSpPr>
            <a:spLocks noGrp="1"/>
          </p:cNvSpPr>
          <p:nvPr>
            <p:ph type="sldNum" sz="quarter" idx="12"/>
          </p:nvPr>
        </p:nvSpPr>
        <p:spPr/>
        <p:txBody>
          <a:bodyPr/>
          <a:lstStyle/>
          <a:p>
            <a:pPr algn="ctr"/>
            <a:fld id="{2B084A15-0D1D-D54B-8AF7-816B7AF6F0DF}" type="slidenum">
              <a:rPr lang="en-US" smtClean="0"/>
              <a:pPr algn="ctr"/>
              <a:t>43</a:t>
            </a:fld>
            <a:endParaRPr lang="en-US"/>
          </a:p>
        </p:txBody>
      </p:sp>
    </p:spTree>
    <p:extLst>
      <p:ext uri="{BB962C8B-B14F-4D97-AF65-F5344CB8AC3E}">
        <p14:creationId xmlns:p14="http://schemas.microsoft.com/office/powerpoint/2010/main" val="1541042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54A1F-AC33-43A1-9A08-C7A384AF7EFA}"/>
              </a:ext>
            </a:extLst>
          </p:cNvPr>
          <p:cNvSpPr>
            <a:spLocks noGrp="1"/>
          </p:cNvSpPr>
          <p:nvPr>
            <p:ph type="title"/>
          </p:nvPr>
        </p:nvSpPr>
        <p:spPr>
          <a:xfrm>
            <a:off x="3844685" y="2096219"/>
            <a:ext cx="4502630" cy="1431985"/>
          </a:xfrm>
        </p:spPr>
        <p:txBody>
          <a:bodyPr>
            <a:normAutofit fontScale="90000"/>
          </a:bodyPr>
          <a:lstStyle/>
          <a:p>
            <a:br>
              <a:rPr lang="en-US" dirty="0">
                <a:latin typeface="Tahoma"/>
                <a:ea typeface="Tahoma"/>
                <a:cs typeface="Tahoma"/>
              </a:rPr>
            </a:br>
            <a:br>
              <a:rPr lang="en-US" dirty="0">
                <a:latin typeface="Tahoma"/>
                <a:ea typeface="Tahoma"/>
                <a:cs typeface="Tahoma"/>
              </a:rPr>
            </a:br>
            <a:r>
              <a:rPr lang="en-US" sz="6700" i="1" dirty="0">
                <a:solidFill>
                  <a:srgbClr val="00B398"/>
                </a:solidFill>
                <a:latin typeface="Tahoma"/>
                <a:ea typeface="Tahoma"/>
                <a:cs typeface="Tahoma"/>
              </a:rPr>
              <a:t>Questions?</a:t>
            </a:r>
            <a:endParaRPr lang="en-US" sz="6700" i="1" dirty="0">
              <a:solidFill>
                <a:srgbClr val="00B398"/>
              </a:solidFill>
            </a:endParaRPr>
          </a:p>
        </p:txBody>
      </p:sp>
      <p:sp>
        <p:nvSpPr>
          <p:cNvPr id="5" name="Footer Placeholder 4">
            <a:extLst>
              <a:ext uri="{FF2B5EF4-FFF2-40B4-BE49-F238E27FC236}">
                <a16:creationId xmlns:a16="http://schemas.microsoft.com/office/drawing/2014/main" id="{EF0A98B7-00B1-4EE4-979C-9CDA6CD7D671}"/>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8B2BBD1E-DEA3-461F-A13B-3636A31E8CC2}"/>
              </a:ext>
            </a:extLst>
          </p:cNvPr>
          <p:cNvSpPr>
            <a:spLocks noGrp="1"/>
          </p:cNvSpPr>
          <p:nvPr>
            <p:ph type="sldNum" sz="quarter" idx="12"/>
          </p:nvPr>
        </p:nvSpPr>
        <p:spPr/>
        <p:txBody>
          <a:bodyPr/>
          <a:lstStyle/>
          <a:p>
            <a:pPr algn="ctr"/>
            <a:fld id="{2B084A15-0D1D-D54B-8AF7-816B7AF6F0DF}" type="slidenum">
              <a:rPr lang="en-US" smtClean="0"/>
              <a:pPr algn="ctr"/>
              <a:t>44</a:t>
            </a:fld>
            <a:endParaRPr lang="en-US"/>
          </a:p>
        </p:txBody>
      </p:sp>
    </p:spTree>
    <p:extLst>
      <p:ext uri="{BB962C8B-B14F-4D97-AF65-F5344CB8AC3E}">
        <p14:creationId xmlns:p14="http://schemas.microsoft.com/office/powerpoint/2010/main" val="35060124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64AC4-8844-8039-BEE1-83C6BF779B2E}"/>
              </a:ext>
            </a:extLst>
          </p:cNvPr>
          <p:cNvSpPr>
            <a:spLocks noGrp="1"/>
          </p:cNvSpPr>
          <p:nvPr>
            <p:ph type="title"/>
          </p:nvPr>
        </p:nvSpPr>
        <p:spPr/>
        <p:txBody>
          <a:bodyPr/>
          <a:lstStyle/>
          <a:p>
            <a:r>
              <a:rPr lang="en-US" dirty="0"/>
              <a:t>The End!</a:t>
            </a:r>
          </a:p>
        </p:txBody>
      </p:sp>
      <p:sp>
        <p:nvSpPr>
          <p:cNvPr id="3" name="Content Placeholder 2">
            <a:extLst>
              <a:ext uri="{FF2B5EF4-FFF2-40B4-BE49-F238E27FC236}">
                <a16:creationId xmlns:a16="http://schemas.microsoft.com/office/drawing/2014/main" id="{434FBFF8-5AEF-CDB7-C26D-DACF55A766F6}"/>
              </a:ext>
            </a:extLst>
          </p:cNvPr>
          <p:cNvSpPr>
            <a:spLocks noGrp="1"/>
          </p:cNvSpPr>
          <p:nvPr>
            <p:ph idx="1"/>
          </p:nvPr>
        </p:nvSpPr>
        <p:spPr/>
        <p:txBody>
          <a:bodyPr/>
          <a:lstStyle/>
          <a:p>
            <a:pPr marL="457200" indent="-457200">
              <a:buFont typeface="Arial" panose="020B0604020202020204" pitchFamily="34" charset="0"/>
              <a:buChar char="•"/>
            </a:pPr>
            <a:r>
              <a:rPr lang="en-US" dirty="0"/>
              <a:t>Email me: </a:t>
            </a:r>
            <a:r>
              <a:rPr lang="en-US" dirty="0">
                <a:hlinkClick r:id="rId2"/>
              </a:rPr>
              <a:t>Isabel@standupplacer.org</a:t>
            </a:r>
            <a:r>
              <a:rPr lang="en-US" dirty="0"/>
              <a:t> </a:t>
            </a:r>
          </a:p>
          <a:p>
            <a:r>
              <a:rPr lang="en-US" dirty="0"/>
              <a:t>Please reach out with any questions! I want to hear from you!</a:t>
            </a:r>
          </a:p>
        </p:txBody>
      </p:sp>
      <p:sp>
        <p:nvSpPr>
          <p:cNvPr id="4" name="Date Placeholder 3">
            <a:extLst>
              <a:ext uri="{FF2B5EF4-FFF2-40B4-BE49-F238E27FC236}">
                <a16:creationId xmlns:a16="http://schemas.microsoft.com/office/drawing/2014/main" id="{D17FF89A-0E90-BBE6-5C7B-4A36ACAE24B3}"/>
              </a:ext>
            </a:extLst>
          </p:cNvPr>
          <p:cNvSpPr>
            <a:spLocks noGrp="1"/>
          </p:cNvSpPr>
          <p:nvPr>
            <p:ph type="dt" sz="half" idx="10"/>
          </p:nvPr>
        </p:nvSpPr>
        <p:spPr/>
        <p:txBody>
          <a:bodyPr/>
          <a:lstStyle/>
          <a:p>
            <a:pPr algn="ctr"/>
            <a:fld id="{3568CD38-9A1E-F74B-B656-1A70223E9081}" type="datetime1">
              <a:rPr lang="en-US" smtClean="0"/>
              <a:t>9/10/2026</a:t>
            </a:fld>
            <a:endParaRPr lang="en-US"/>
          </a:p>
        </p:txBody>
      </p:sp>
      <p:sp>
        <p:nvSpPr>
          <p:cNvPr id="5" name="Footer Placeholder 4">
            <a:extLst>
              <a:ext uri="{FF2B5EF4-FFF2-40B4-BE49-F238E27FC236}">
                <a16:creationId xmlns:a16="http://schemas.microsoft.com/office/drawing/2014/main" id="{D0B79DEE-3796-9A9E-185D-4C1F000769C3}"/>
              </a:ext>
            </a:extLst>
          </p:cNvPr>
          <p:cNvSpPr>
            <a:spLocks noGrp="1"/>
          </p:cNvSpPr>
          <p:nvPr>
            <p:ph type="ftr" sz="quarter" idx="11"/>
          </p:nvPr>
        </p:nvSpPr>
        <p:spPr/>
        <p:txBody>
          <a:bodyPr/>
          <a:lstStyle/>
          <a:p>
            <a:r>
              <a:rPr lang="en-US"/>
              <a:t>www.StandUpPlacer.org</a:t>
            </a:r>
            <a:endParaRPr lang="en-US" spc="100"/>
          </a:p>
        </p:txBody>
      </p:sp>
      <p:sp>
        <p:nvSpPr>
          <p:cNvPr id="6" name="Slide Number Placeholder 5">
            <a:extLst>
              <a:ext uri="{FF2B5EF4-FFF2-40B4-BE49-F238E27FC236}">
                <a16:creationId xmlns:a16="http://schemas.microsoft.com/office/drawing/2014/main" id="{23B31D0E-2741-B5AD-B1DB-8B1141EE128B}"/>
              </a:ext>
            </a:extLst>
          </p:cNvPr>
          <p:cNvSpPr>
            <a:spLocks noGrp="1"/>
          </p:cNvSpPr>
          <p:nvPr>
            <p:ph type="sldNum" sz="quarter" idx="12"/>
          </p:nvPr>
        </p:nvSpPr>
        <p:spPr/>
        <p:txBody>
          <a:bodyPr/>
          <a:lstStyle/>
          <a:p>
            <a:pPr algn="ctr"/>
            <a:fld id="{2B084A15-0D1D-D54B-8AF7-816B7AF6F0DF}" type="slidenum">
              <a:rPr lang="en-US" smtClean="0"/>
              <a:pPr algn="ctr"/>
              <a:t>45</a:t>
            </a:fld>
            <a:endParaRPr lang="en-US"/>
          </a:p>
        </p:txBody>
      </p:sp>
    </p:spTree>
    <p:extLst>
      <p:ext uri="{BB962C8B-B14F-4D97-AF65-F5344CB8AC3E}">
        <p14:creationId xmlns:p14="http://schemas.microsoft.com/office/powerpoint/2010/main" val="403793815"/>
      </p:ext>
    </p:extLst>
  </p:cSld>
  <p:clrMapOvr>
    <a:masterClrMapping/>
  </p:clrMapOvr>
</p:sld>
</file>

<file path=ppt/theme/theme1.xml><?xml version="1.0" encoding="utf-8"?>
<a:theme xmlns:a="http://schemas.openxmlformats.org/drawingml/2006/main" name="1_Office Theme">
  <a:themeElements>
    <a:clrScheme name="Custom 1">
      <a:dk1>
        <a:srgbClr val="000000"/>
      </a:dk1>
      <a:lt1>
        <a:srgbClr val="FFFFFF"/>
      </a:lt1>
      <a:dk2>
        <a:srgbClr val="575959"/>
      </a:dk2>
      <a:lt2>
        <a:srgbClr val="E7E6E6"/>
      </a:lt2>
      <a:accent1>
        <a:srgbClr val="00A793"/>
      </a:accent1>
      <a:accent2>
        <a:srgbClr val="F1A61D"/>
      </a:accent2>
      <a:accent3>
        <a:srgbClr val="4B4083"/>
      </a:accent3>
      <a:accent4>
        <a:srgbClr val="000000"/>
      </a:accent4>
      <a:accent5>
        <a:srgbClr val="5B9BD5"/>
      </a:accent5>
      <a:accent6>
        <a:srgbClr val="932092"/>
      </a:accent6>
      <a:hlink>
        <a:srgbClr val="00A593"/>
      </a:hlink>
      <a:folHlink>
        <a:srgbClr val="F2A61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423E25E3416F948BBE47E22CAF565A1" ma:contentTypeVersion="15" ma:contentTypeDescription="Create a new document." ma:contentTypeScope="" ma:versionID="fd7cf46f969e3414addcca79f7756c2b">
  <xsd:schema xmlns:xsd="http://www.w3.org/2001/XMLSchema" xmlns:xs="http://www.w3.org/2001/XMLSchema" xmlns:p="http://schemas.microsoft.com/office/2006/metadata/properties" xmlns:ns2="9c669a8c-97a8-4529-a691-307f3528a898" xmlns:ns3="efc3b30d-5e5c-4174-8ceb-95a202f910fb" targetNamespace="http://schemas.microsoft.com/office/2006/metadata/properties" ma:root="true" ma:fieldsID="d8e8099ae8bcd57329198f7647f7d8fc" ns2:_="" ns3:_="">
    <xsd:import namespace="9c669a8c-97a8-4529-a691-307f3528a898"/>
    <xsd:import namespace="efc3b30d-5e5c-4174-8ceb-95a202f910f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MediaServiceDateTake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669a8c-97a8-4529-a691-307f3528a8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7d67f93-e413-4be8-87b3-7270c4b7a5c0"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fc3b30d-5e5c-4174-8ceb-95a202f910f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571d4e3b-61fb-4263-b647-699e057db3b3}" ma:internalName="TaxCatchAll" ma:showField="CatchAllData" ma:web="efc3b30d-5e5c-4174-8ceb-95a202f910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c669a8c-97a8-4529-a691-307f3528a898">
      <Terms xmlns="http://schemas.microsoft.com/office/infopath/2007/PartnerControls"/>
    </lcf76f155ced4ddcb4097134ff3c332f>
    <TaxCatchAll xmlns="efc3b30d-5e5c-4174-8ceb-95a202f910fb" xsi:nil="true"/>
  </documentManagement>
</p:properties>
</file>

<file path=customXml/itemProps1.xml><?xml version="1.0" encoding="utf-8"?>
<ds:datastoreItem xmlns:ds="http://schemas.openxmlformats.org/officeDocument/2006/customXml" ds:itemID="{013B03DF-C860-4E8D-A47C-537C40169F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669a8c-97a8-4529-a691-307f3528a898"/>
    <ds:schemaRef ds:uri="efc3b30d-5e5c-4174-8ceb-95a202f910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A9524BC-E09E-434E-AAB3-5635D9AF6ABF}">
  <ds:schemaRefs>
    <ds:schemaRef ds:uri="http://schemas.microsoft.com/sharepoint/v3/contenttype/forms"/>
  </ds:schemaRefs>
</ds:datastoreItem>
</file>

<file path=customXml/itemProps3.xml><?xml version="1.0" encoding="utf-8"?>
<ds:datastoreItem xmlns:ds="http://schemas.openxmlformats.org/officeDocument/2006/customXml" ds:itemID="{BE0547D5-926D-48C9-BA54-5D4DCD2C829F}">
  <ds:schemaRefs>
    <ds:schemaRef ds:uri="http://schemas.microsoft.com/office/2006/documentManagement/types"/>
    <ds:schemaRef ds:uri="http://purl.org/dc/dcmitype/"/>
    <ds:schemaRef ds:uri="9c669a8c-97a8-4529-a691-307f3528a898"/>
    <ds:schemaRef ds:uri="http://purl.org/dc/elements/1.1/"/>
    <ds:schemaRef ds:uri="http://schemas.microsoft.com/office/2006/metadata/properties"/>
    <ds:schemaRef ds:uri="http://schemas.openxmlformats.org/package/2006/metadata/core-properties"/>
    <ds:schemaRef ds:uri="http://purl.org/dc/terms/"/>
    <ds:schemaRef ds:uri="efc3b30d-5e5c-4174-8ceb-95a202f910fb"/>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7234</TotalTime>
  <Words>3350</Words>
  <Application>Microsoft Office PowerPoint</Application>
  <PresentationFormat>Widescreen</PresentationFormat>
  <Paragraphs>330</Paragraphs>
  <Slides>45</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Courier New</vt:lpstr>
      <vt:lpstr>Google Sans</vt:lpstr>
      <vt:lpstr>Tahoma</vt:lpstr>
      <vt:lpstr>1_Office Theme</vt:lpstr>
      <vt:lpstr>Sexual Assault Response Team  Notification &amp; Response Procedures Exams VAWA Strangulation SART Advocate Roles Survivor Rights Cultural Considerations Becoming Part Of The Team     </vt:lpstr>
      <vt:lpstr>Notification &amp; Response Procedures:  How is a SART exam initiated?</vt:lpstr>
      <vt:lpstr>Protocols</vt:lpstr>
      <vt:lpstr>Protocols In Place Right Now</vt:lpstr>
      <vt:lpstr>How An Exam Happens</vt:lpstr>
      <vt:lpstr>Where do the SART exams occur?</vt:lpstr>
      <vt:lpstr>What happens during an exam?</vt:lpstr>
      <vt:lpstr>What happens after the exam?</vt:lpstr>
      <vt:lpstr>Crime Lab</vt:lpstr>
      <vt:lpstr>PowerPoint Presentation</vt:lpstr>
      <vt:lpstr>PowerPoint Presentation</vt:lpstr>
      <vt:lpstr>PowerPoint Presentation</vt:lpstr>
      <vt:lpstr>Benefits of VAWA</vt:lpstr>
      <vt:lpstr>Disadvantages of VAWA</vt:lpstr>
      <vt:lpstr>Why is Strangulation Important to Know About in Relation to SARTs?</vt:lpstr>
      <vt:lpstr>Importance of Understanding The Impact of Strangulation</vt:lpstr>
      <vt:lpstr>What is a Sexual Response Team Advocate?  What do they do and provide?</vt:lpstr>
      <vt:lpstr>What is expected of a SART Advocate?</vt:lpstr>
      <vt:lpstr>Keep in mind… </vt:lpstr>
      <vt:lpstr>A SART Advocate’s behavior makes a difference:</vt:lpstr>
      <vt:lpstr>Things to be Conscious of:</vt:lpstr>
      <vt:lpstr>What is required for SART Advocates to take with them?</vt:lpstr>
      <vt:lpstr>Documentation</vt:lpstr>
      <vt:lpstr>Rights of the Survivor</vt:lpstr>
      <vt:lpstr>Rights of the Survivor</vt:lpstr>
      <vt:lpstr>Rights of the Survivor</vt:lpstr>
      <vt:lpstr>Rights of the Survivor</vt:lpstr>
      <vt:lpstr>Challenges with Confidentiality</vt:lpstr>
      <vt:lpstr>What is Title IX?</vt:lpstr>
      <vt:lpstr>Best Practices and Cultural Considerations Related to Advocacy and Forensic Exams</vt:lpstr>
      <vt:lpstr>What is Culture?</vt:lpstr>
      <vt:lpstr>Why Recognize Culture?</vt:lpstr>
      <vt:lpstr>Intersectionality</vt:lpstr>
      <vt:lpstr>PowerPoint Presentation</vt:lpstr>
      <vt:lpstr>Sexual Violence and the LGBTQIA+ community </vt:lpstr>
      <vt:lpstr>How To Be A Culturally Mindful Advocate</vt:lpstr>
      <vt:lpstr>Creating A Culturally Mindful Organization</vt:lpstr>
      <vt:lpstr>Creating a Culturally Mindful Environment for Forensic Exams:</vt:lpstr>
      <vt:lpstr>The Bottom Line…</vt:lpstr>
      <vt:lpstr>For Example:</vt:lpstr>
      <vt:lpstr>What Does Training To Become A Forensic Exam Response Team Advocate Look Like?</vt:lpstr>
      <vt:lpstr>Logistics</vt:lpstr>
      <vt:lpstr>Remember to be your own advocate at well!</vt:lpstr>
      <vt:lpstr>  Questions?</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Assault  Response Team</dc:title>
  <dc:creator>Dion Haney</dc:creator>
  <cp:lastModifiedBy>Michelle Bancroft</cp:lastModifiedBy>
  <cp:revision>287</cp:revision>
  <dcterms:created xsi:type="dcterms:W3CDTF">2022-01-03T16:55:16Z</dcterms:created>
  <dcterms:modified xsi:type="dcterms:W3CDTF">2026-09-10T16:26:13Z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0x0101001423E25E3416F948BBE47E22CAF565A1</vt:lpwstr>
  </property>
  <property fmtid="{D5CDD505-2E9C-101B-9397-08002B2CF9AE}" pid="3" name="MediaServiceImageTags">
    <vt:lpwstr/>
  </property>
</Properties>
</file>