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41" r:id="rId4"/>
  </p:sldMasterIdLst>
  <p:sldIdLst>
    <p:sldId id="345" r:id="rId5"/>
    <p:sldId id="333" r:id="rId6"/>
    <p:sldId id="334" r:id="rId7"/>
    <p:sldId id="335" r:id="rId8"/>
    <p:sldId id="339" r:id="rId9"/>
    <p:sldId id="336" r:id="rId10"/>
    <p:sldId id="33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78F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7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7FB958-E913-49DB-9822-10F78EE12FD9}" type="doc">
      <dgm:prSet loTypeId="urn:microsoft.com/office/officeart/2005/8/layout/hierarchy1" loCatId="hierarchy" qsTypeId="urn:microsoft.com/office/officeart/2005/8/quickstyle/simple5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B344D6FE-A133-430E-BF79-6A88C4FBA456}">
      <dgm:prSet/>
      <dgm:spPr/>
      <dgm:t>
        <a:bodyPr/>
        <a:lstStyle/>
        <a:p>
          <a:r>
            <a:rPr lang="en-US" b="1" dirty="0"/>
            <a:t>In January 2018, the legislature enacted California Penal Code §680.2 pursuant to passage of AB 1312 (Gonzalez Fletcher 2017).</a:t>
          </a:r>
          <a:endParaRPr lang="en-US" dirty="0"/>
        </a:p>
      </dgm:t>
    </dgm:pt>
    <dgm:pt modelId="{78CF91C5-78B1-46FF-925E-252EF27536C0}" type="parTrans" cxnId="{2C0B0544-1E7C-40B3-BD56-F88539394C59}">
      <dgm:prSet/>
      <dgm:spPr/>
      <dgm:t>
        <a:bodyPr/>
        <a:lstStyle/>
        <a:p>
          <a:endParaRPr lang="en-US"/>
        </a:p>
      </dgm:t>
    </dgm:pt>
    <dgm:pt modelId="{C6D97307-1E66-41CE-BEF7-614DBAFB46AF}" type="sibTrans" cxnId="{2C0B0544-1E7C-40B3-BD56-F88539394C59}">
      <dgm:prSet/>
      <dgm:spPr/>
      <dgm:t>
        <a:bodyPr/>
        <a:lstStyle/>
        <a:p>
          <a:endParaRPr lang="en-US"/>
        </a:p>
      </dgm:t>
    </dgm:pt>
    <dgm:pt modelId="{B28DB111-71C5-4B8D-AFD7-AB1E88B4685D}">
      <dgm:prSet/>
      <dgm:spPr/>
      <dgm:t>
        <a:bodyPr/>
        <a:lstStyle/>
        <a:p>
          <a:r>
            <a:rPr lang="en-US" b="1"/>
            <a:t>It states that law enforcement officers and medical providers are required to provide a card outlining survivor rights to sexual assault survivors.</a:t>
          </a:r>
          <a:endParaRPr lang="en-US"/>
        </a:p>
      </dgm:t>
    </dgm:pt>
    <dgm:pt modelId="{676BB565-81C4-47A7-9E6C-F579BE4FAAC1}" type="parTrans" cxnId="{41318B79-B20C-4C83-BE15-E2FB4DC99523}">
      <dgm:prSet/>
      <dgm:spPr/>
      <dgm:t>
        <a:bodyPr/>
        <a:lstStyle/>
        <a:p>
          <a:endParaRPr lang="en-US"/>
        </a:p>
      </dgm:t>
    </dgm:pt>
    <dgm:pt modelId="{EC9B85B6-C339-47FA-A72E-0D5D8071DF53}" type="sibTrans" cxnId="{41318B79-B20C-4C83-BE15-E2FB4DC99523}">
      <dgm:prSet/>
      <dgm:spPr/>
      <dgm:t>
        <a:bodyPr/>
        <a:lstStyle/>
        <a:p>
          <a:endParaRPr lang="en-US"/>
        </a:p>
      </dgm:t>
    </dgm:pt>
    <dgm:pt modelId="{A1BFF649-1611-4E2D-9E68-FEF4FE458BE2}" type="pres">
      <dgm:prSet presAssocID="{B97FB958-E913-49DB-9822-10F78EE12FD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727827F-91A7-40BC-B24C-BDD289915460}" type="pres">
      <dgm:prSet presAssocID="{B344D6FE-A133-430E-BF79-6A88C4FBA456}" presName="hierRoot1" presStyleCnt="0"/>
      <dgm:spPr/>
    </dgm:pt>
    <dgm:pt modelId="{9DCBC2B3-600F-4E87-A7A3-6AF2363B3C1E}" type="pres">
      <dgm:prSet presAssocID="{B344D6FE-A133-430E-BF79-6A88C4FBA456}" presName="composite" presStyleCnt="0"/>
      <dgm:spPr/>
    </dgm:pt>
    <dgm:pt modelId="{25FE6A25-FA69-498E-8CA1-413EE7EE6610}" type="pres">
      <dgm:prSet presAssocID="{B344D6FE-A133-430E-BF79-6A88C4FBA456}" presName="background" presStyleLbl="node0" presStyleIdx="0" presStyleCnt="2"/>
      <dgm:spPr/>
    </dgm:pt>
    <dgm:pt modelId="{14DA21B8-107B-4642-9556-D6CF7CF7A17C}" type="pres">
      <dgm:prSet presAssocID="{B344D6FE-A133-430E-BF79-6A88C4FBA456}" presName="text" presStyleLbl="fgAcc0" presStyleIdx="0" presStyleCnt="2">
        <dgm:presLayoutVars>
          <dgm:chPref val="3"/>
        </dgm:presLayoutVars>
      </dgm:prSet>
      <dgm:spPr/>
    </dgm:pt>
    <dgm:pt modelId="{642A121B-7051-44FF-8038-23B65DA30C66}" type="pres">
      <dgm:prSet presAssocID="{B344D6FE-A133-430E-BF79-6A88C4FBA456}" presName="hierChild2" presStyleCnt="0"/>
      <dgm:spPr/>
    </dgm:pt>
    <dgm:pt modelId="{288CE322-55A5-4858-A692-C6A970DFE789}" type="pres">
      <dgm:prSet presAssocID="{B28DB111-71C5-4B8D-AFD7-AB1E88B4685D}" presName="hierRoot1" presStyleCnt="0"/>
      <dgm:spPr/>
    </dgm:pt>
    <dgm:pt modelId="{7DD9CCD8-09AD-44A1-A087-A56429EF2055}" type="pres">
      <dgm:prSet presAssocID="{B28DB111-71C5-4B8D-AFD7-AB1E88B4685D}" presName="composite" presStyleCnt="0"/>
      <dgm:spPr/>
    </dgm:pt>
    <dgm:pt modelId="{34B4933E-BBE5-4611-AE7D-F000F6E41689}" type="pres">
      <dgm:prSet presAssocID="{B28DB111-71C5-4B8D-AFD7-AB1E88B4685D}" presName="background" presStyleLbl="node0" presStyleIdx="1" presStyleCnt="2"/>
      <dgm:spPr/>
    </dgm:pt>
    <dgm:pt modelId="{9953C686-3C3A-41D8-943C-EF1B1C56E17F}" type="pres">
      <dgm:prSet presAssocID="{B28DB111-71C5-4B8D-AFD7-AB1E88B4685D}" presName="text" presStyleLbl="fgAcc0" presStyleIdx="1" presStyleCnt="2">
        <dgm:presLayoutVars>
          <dgm:chPref val="3"/>
        </dgm:presLayoutVars>
      </dgm:prSet>
      <dgm:spPr/>
    </dgm:pt>
    <dgm:pt modelId="{3B341D89-9C1C-446C-AF23-1CDCDAABF0B6}" type="pres">
      <dgm:prSet presAssocID="{B28DB111-71C5-4B8D-AFD7-AB1E88B4685D}" presName="hierChild2" presStyleCnt="0"/>
      <dgm:spPr/>
    </dgm:pt>
  </dgm:ptLst>
  <dgm:cxnLst>
    <dgm:cxn modelId="{6B1E4F1B-4906-4F9B-AFA3-CB138AE8F239}" type="presOf" srcId="{B28DB111-71C5-4B8D-AFD7-AB1E88B4685D}" destId="{9953C686-3C3A-41D8-943C-EF1B1C56E17F}" srcOrd="0" destOrd="0" presId="urn:microsoft.com/office/officeart/2005/8/layout/hierarchy1"/>
    <dgm:cxn modelId="{D104F563-F72C-4495-A271-08E54A43C327}" type="presOf" srcId="{B97FB958-E913-49DB-9822-10F78EE12FD9}" destId="{A1BFF649-1611-4E2D-9E68-FEF4FE458BE2}" srcOrd="0" destOrd="0" presId="urn:microsoft.com/office/officeart/2005/8/layout/hierarchy1"/>
    <dgm:cxn modelId="{2C0B0544-1E7C-40B3-BD56-F88539394C59}" srcId="{B97FB958-E913-49DB-9822-10F78EE12FD9}" destId="{B344D6FE-A133-430E-BF79-6A88C4FBA456}" srcOrd="0" destOrd="0" parTransId="{78CF91C5-78B1-46FF-925E-252EF27536C0}" sibTransId="{C6D97307-1E66-41CE-BEF7-614DBAFB46AF}"/>
    <dgm:cxn modelId="{41318B79-B20C-4C83-BE15-E2FB4DC99523}" srcId="{B97FB958-E913-49DB-9822-10F78EE12FD9}" destId="{B28DB111-71C5-4B8D-AFD7-AB1E88B4685D}" srcOrd="1" destOrd="0" parTransId="{676BB565-81C4-47A7-9E6C-F579BE4FAAC1}" sibTransId="{EC9B85B6-C339-47FA-A72E-0D5D8071DF53}"/>
    <dgm:cxn modelId="{F6494F90-D528-44A0-9E79-EFD7FB9A8DCF}" type="presOf" srcId="{B344D6FE-A133-430E-BF79-6A88C4FBA456}" destId="{14DA21B8-107B-4642-9556-D6CF7CF7A17C}" srcOrd="0" destOrd="0" presId="urn:microsoft.com/office/officeart/2005/8/layout/hierarchy1"/>
    <dgm:cxn modelId="{7311DADC-76A2-45DD-916C-0B9C4BDDD005}" type="presParOf" srcId="{A1BFF649-1611-4E2D-9E68-FEF4FE458BE2}" destId="{4727827F-91A7-40BC-B24C-BDD289915460}" srcOrd="0" destOrd="0" presId="urn:microsoft.com/office/officeart/2005/8/layout/hierarchy1"/>
    <dgm:cxn modelId="{361D34DC-1465-42EB-93FE-1F3884688271}" type="presParOf" srcId="{4727827F-91A7-40BC-B24C-BDD289915460}" destId="{9DCBC2B3-600F-4E87-A7A3-6AF2363B3C1E}" srcOrd="0" destOrd="0" presId="urn:microsoft.com/office/officeart/2005/8/layout/hierarchy1"/>
    <dgm:cxn modelId="{C8F2E644-8C1C-43FE-8692-36C880AD72EC}" type="presParOf" srcId="{9DCBC2B3-600F-4E87-A7A3-6AF2363B3C1E}" destId="{25FE6A25-FA69-498E-8CA1-413EE7EE6610}" srcOrd="0" destOrd="0" presId="urn:microsoft.com/office/officeart/2005/8/layout/hierarchy1"/>
    <dgm:cxn modelId="{94E63B95-ED7E-458E-B17F-EF4B1BF99674}" type="presParOf" srcId="{9DCBC2B3-600F-4E87-A7A3-6AF2363B3C1E}" destId="{14DA21B8-107B-4642-9556-D6CF7CF7A17C}" srcOrd="1" destOrd="0" presId="urn:microsoft.com/office/officeart/2005/8/layout/hierarchy1"/>
    <dgm:cxn modelId="{89CCEA89-F3E1-45B9-BEF0-F67F45CB0B5B}" type="presParOf" srcId="{4727827F-91A7-40BC-B24C-BDD289915460}" destId="{642A121B-7051-44FF-8038-23B65DA30C66}" srcOrd="1" destOrd="0" presId="urn:microsoft.com/office/officeart/2005/8/layout/hierarchy1"/>
    <dgm:cxn modelId="{1D066626-3279-4DE2-8E37-FC19921A6DB2}" type="presParOf" srcId="{A1BFF649-1611-4E2D-9E68-FEF4FE458BE2}" destId="{288CE322-55A5-4858-A692-C6A970DFE789}" srcOrd="1" destOrd="0" presId="urn:microsoft.com/office/officeart/2005/8/layout/hierarchy1"/>
    <dgm:cxn modelId="{05C0FC4C-EEF5-4C72-8B64-2D98B40B7963}" type="presParOf" srcId="{288CE322-55A5-4858-A692-C6A970DFE789}" destId="{7DD9CCD8-09AD-44A1-A087-A56429EF2055}" srcOrd="0" destOrd="0" presId="urn:microsoft.com/office/officeart/2005/8/layout/hierarchy1"/>
    <dgm:cxn modelId="{A5B78433-9EF8-4FF7-8229-60BB083235D9}" type="presParOf" srcId="{7DD9CCD8-09AD-44A1-A087-A56429EF2055}" destId="{34B4933E-BBE5-4611-AE7D-F000F6E41689}" srcOrd="0" destOrd="0" presId="urn:microsoft.com/office/officeart/2005/8/layout/hierarchy1"/>
    <dgm:cxn modelId="{FDE56F78-3C0E-47AB-9107-9ED9894EC04B}" type="presParOf" srcId="{7DD9CCD8-09AD-44A1-A087-A56429EF2055}" destId="{9953C686-3C3A-41D8-943C-EF1B1C56E17F}" srcOrd="1" destOrd="0" presId="urn:microsoft.com/office/officeart/2005/8/layout/hierarchy1"/>
    <dgm:cxn modelId="{907D4958-E023-44A3-A9EE-CF5B69C0097A}" type="presParOf" srcId="{288CE322-55A5-4858-A692-C6A970DFE789}" destId="{3B341D89-9C1C-446C-AF23-1CDCDAABF0B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3A28E8-BB32-4973-B0DF-32AEE925556A}" type="doc">
      <dgm:prSet loTypeId="urn:microsoft.com/office/officeart/2005/8/layout/process4" loCatId="process" qsTypeId="urn:microsoft.com/office/officeart/2005/8/quickstyle/simple5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923CFFE-EB00-4C61-A1F0-885CB044B8C0}">
      <dgm:prSet/>
      <dgm:spPr/>
      <dgm:t>
        <a:bodyPr/>
        <a:lstStyle/>
        <a:p>
          <a:r>
            <a:rPr lang="en-US" b="1"/>
            <a:t>You are never required to participate in the criminal justice system or receive a physical exam in order to keep your rights. </a:t>
          </a:r>
          <a:endParaRPr lang="en-US"/>
        </a:p>
      </dgm:t>
    </dgm:pt>
    <dgm:pt modelId="{EA7D334C-5955-4706-BE1E-7CA102D6B3B7}" type="parTrans" cxnId="{EC87612B-53AC-4ED2-A9E4-628A6D4CAEB8}">
      <dgm:prSet/>
      <dgm:spPr/>
      <dgm:t>
        <a:bodyPr/>
        <a:lstStyle/>
        <a:p>
          <a:endParaRPr lang="en-US"/>
        </a:p>
      </dgm:t>
    </dgm:pt>
    <dgm:pt modelId="{B894520D-D4E9-446F-8416-7368BD9C3CC6}" type="sibTrans" cxnId="{EC87612B-53AC-4ED2-A9E4-628A6D4CAEB8}">
      <dgm:prSet/>
      <dgm:spPr/>
      <dgm:t>
        <a:bodyPr/>
        <a:lstStyle/>
        <a:p>
          <a:endParaRPr lang="en-US"/>
        </a:p>
      </dgm:t>
    </dgm:pt>
    <dgm:pt modelId="{39A9310E-8C9B-4926-88F2-EBF6C49D41BD}">
      <dgm:prSet/>
      <dgm:spPr/>
      <dgm:t>
        <a:bodyPr/>
        <a:lstStyle/>
        <a:p>
          <a:r>
            <a:rPr lang="en-US" b="1"/>
            <a:t>You get to choose whether you get an exam, whether and how you report the assault, and how much you participate in the process.</a:t>
          </a:r>
          <a:endParaRPr lang="en-US"/>
        </a:p>
      </dgm:t>
    </dgm:pt>
    <dgm:pt modelId="{1E3767A0-4EF8-4CC9-ADD0-ECA41F47BEB8}" type="parTrans" cxnId="{FD24CEB6-6754-49A1-9CDA-46DE626F346E}">
      <dgm:prSet/>
      <dgm:spPr/>
      <dgm:t>
        <a:bodyPr/>
        <a:lstStyle/>
        <a:p>
          <a:endParaRPr lang="en-US"/>
        </a:p>
      </dgm:t>
    </dgm:pt>
    <dgm:pt modelId="{47B9C0F8-DDBF-4CBA-ABD2-AB8C777B1BF7}" type="sibTrans" cxnId="{FD24CEB6-6754-49A1-9CDA-46DE626F346E}">
      <dgm:prSet/>
      <dgm:spPr/>
      <dgm:t>
        <a:bodyPr/>
        <a:lstStyle/>
        <a:p>
          <a:endParaRPr lang="en-US"/>
        </a:p>
      </dgm:t>
    </dgm:pt>
    <dgm:pt modelId="{9CFCED4A-FF53-48D9-A38C-80D128AD98F2}">
      <dgm:prSet/>
      <dgm:spPr/>
      <dgm:t>
        <a:bodyPr/>
        <a:lstStyle/>
        <a:p>
          <a:r>
            <a:rPr lang="en-US" b="1"/>
            <a:t>You have the right to contact your local rape crisis center (Community Beyond Violence).</a:t>
          </a:r>
          <a:endParaRPr lang="en-US"/>
        </a:p>
      </dgm:t>
    </dgm:pt>
    <dgm:pt modelId="{D1372D38-CC7A-4B55-AC90-407716F67DA5}" type="parTrans" cxnId="{BE0C838A-8A62-41D0-BBA9-EF4D99542782}">
      <dgm:prSet/>
      <dgm:spPr/>
      <dgm:t>
        <a:bodyPr/>
        <a:lstStyle/>
        <a:p>
          <a:endParaRPr lang="en-US"/>
        </a:p>
      </dgm:t>
    </dgm:pt>
    <dgm:pt modelId="{7F77D86E-6312-4BB2-B317-D7F2AA0ED76F}" type="sibTrans" cxnId="{BE0C838A-8A62-41D0-BBA9-EF4D99542782}">
      <dgm:prSet/>
      <dgm:spPr/>
      <dgm:t>
        <a:bodyPr/>
        <a:lstStyle/>
        <a:p>
          <a:endParaRPr lang="en-US"/>
        </a:p>
      </dgm:t>
    </dgm:pt>
    <dgm:pt modelId="{9A5DA5FA-19CB-48D4-A29B-E16EFEB85BDE}" type="pres">
      <dgm:prSet presAssocID="{F83A28E8-BB32-4973-B0DF-32AEE925556A}" presName="Name0" presStyleCnt="0">
        <dgm:presLayoutVars>
          <dgm:dir/>
          <dgm:animLvl val="lvl"/>
          <dgm:resizeHandles val="exact"/>
        </dgm:presLayoutVars>
      </dgm:prSet>
      <dgm:spPr/>
    </dgm:pt>
    <dgm:pt modelId="{1D1C828A-8BDA-452D-A23F-C69D7FE614AD}" type="pres">
      <dgm:prSet presAssocID="{9CFCED4A-FF53-48D9-A38C-80D128AD98F2}" presName="boxAndChildren" presStyleCnt="0"/>
      <dgm:spPr/>
    </dgm:pt>
    <dgm:pt modelId="{88725E97-B93F-48EA-A7D1-EAEB5CC80E50}" type="pres">
      <dgm:prSet presAssocID="{9CFCED4A-FF53-48D9-A38C-80D128AD98F2}" presName="parentTextBox" presStyleLbl="node1" presStyleIdx="0" presStyleCnt="3"/>
      <dgm:spPr/>
    </dgm:pt>
    <dgm:pt modelId="{CC59EF6D-6CD4-472C-8189-E3BB7681AE0F}" type="pres">
      <dgm:prSet presAssocID="{47B9C0F8-DDBF-4CBA-ABD2-AB8C777B1BF7}" presName="sp" presStyleCnt="0"/>
      <dgm:spPr/>
    </dgm:pt>
    <dgm:pt modelId="{B12F009F-3251-4034-813B-D7C819FD5E25}" type="pres">
      <dgm:prSet presAssocID="{39A9310E-8C9B-4926-88F2-EBF6C49D41BD}" presName="arrowAndChildren" presStyleCnt="0"/>
      <dgm:spPr/>
    </dgm:pt>
    <dgm:pt modelId="{C4D8F702-2650-4015-9BA6-43D1544CC331}" type="pres">
      <dgm:prSet presAssocID="{39A9310E-8C9B-4926-88F2-EBF6C49D41BD}" presName="parentTextArrow" presStyleLbl="node1" presStyleIdx="1" presStyleCnt="3"/>
      <dgm:spPr/>
    </dgm:pt>
    <dgm:pt modelId="{796A8CD8-7E17-450B-9FBB-B1CA03EE2837}" type="pres">
      <dgm:prSet presAssocID="{B894520D-D4E9-446F-8416-7368BD9C3CC6}" presName="sp" presStyleCnt="0"/>
      <dgm:spPr/>
    </dgm:pt>
    <dgm:pt modelId="{6A2AF5FE-48BD-41D9-A1B9-193AB53FB96E}" type="pres">
      <dgm:prSet presAssocID="{2923CFFE-EB00-4C61-A1F0-885CB044B8C0}" presName="arrowAndChildren" presStyleCnt="0"/>
      <dgm:spPr/>
    </dgm:pt>
    <dgm:pt modelId="{691A1FAC-98EB-484D-AA39-6FD1DE21540A}" type="pres">
      <dgm:prSet presAssocID="{2923CFFE-EB00-4C61-A1F0-885CB044B8C0}" presName="parentTextArrow" presStyleLbl="node1" presStyleIdx="2" presStyleCnt="3"/>
      <dgm:spPr/>
    </dgm:pt>
  </dgm:ptLst>
  <dgm:cxnLst>
    <dgm:cxn modelId="{EC87612B-53AC-4ED2-A9E4-628A6D4CAEB8}" srcId="{F83A28E8-BB32-4973-B0DF-32AEE925556A}" destId="{2923CFFE-EB00-4C61-A1F0-885CB044B8C0}" srcOrd="0" destOrd="0" parTransId="{EA7D334C-5955-4706-BE1E-7CA102D6B3B7}" sibTransId="{B894520D-D4E9-446F-8416-7368BD9C3CC6}"/>
    <dgm:cxn modelId="{3BF6A234-9BF7-46C6-9E20-F5E0002F0761}" type="presOf" srcId="{9CFCED4A-FF53-48D9-A38C-80D128AD98F2}" destId="{88725E97-B93F-48EA-A7D1-EAEB5CC80E50}" srcOrd="0" destOrd="0" presId="urn:microsoft.com/office/officeart/2005/8/layout/process4"/>
    <dgm:cxn modelId="{E492097B-03E3-4318-895D-DA8F8265E1CE}" type="presOf" srcId="{2923CFFE-EB00-4C61-A1F0-885CB044B8C0}" destId="{691A1FAC-98EB-484D-AA39-6FD1DE21540A}" srcOrd="0" destOrd="0" presId="urn:microsoft.com/office/officeart/2005/8/layout/process4"/>
    <dgm:cxn modelId="{BE0C838A-8A62-41D0-BBA9-EF4D99542782}" srcId="{F83A28E8-BB32-4973-B0DF-32AEE925556A}" destId="{9CFCED4A-FF53-48D9-A38C-80D128AD98F2}" srcOrd="2" destOrd="0" parTransId="{D1372D38-CC7A-4B55-AC90-407716F67DA5}" sibTransId="{7F77D86E-6312-4BB2-B317-D7F2AA0ED76F}"/>
    <dgm:cxn modelId="{62C0649B-13B8-4ADB-B05F-64DFA89DD67A}" type="presOf" srcId="{F83A28E8-BB32-4973-B0DF-32AEE925556A}" destId="{9A5DA5FA-19CB-48D4-A29B-E16EFEB85BDE}" srcOrd="0" destOrd="0" presId="urn:microsoft.com/office/officeart/2005/8/layout/process4"/>
    <dgm:cxn modelId="{FD24CEB6-6754-49A1-9CDA-46DE626F346E}" srcId="{F83A28E8-BB32-4973-B0DF-32AEE925556A}" destId="{39A9310E-8C9B-4926-88F2-EBF6C49D41BD}" srcOrd="1" destOrd="0" parTransId="{1E3767A0-4EF8-4CC9-ADD0-ECA41F47BEB8}" sibTransId="{47B9C0F8-DDBF-4CBA-ABD2-AB8C777B1BF7}"/>
    <dgm:cxn modelId="{6E9DE3C9-EAD8-4976-AB90-90A8510E70B1}" type="presOf" srcId="{39A9310E-8C9B-4926-88F2-EBF6C49D41BD}" destId="{C4D8F702-2650-4015-9BA6-43D1544CC331}" srcOrd="0" destOrd="0" presId="urn:microsoft.com/office/officeart/2005/8/layout/process4"/>
    <dgm:cxn modelId="{92699DBD-3D91-4B87-90B5-843EBE98CD28}" type="presParOf" srcId="{9A5DA5FA-19CB-48D4-A29B-E16EFEB85BDE}" destId="{1D1C828A-8BDA-452D-A23F-C69D7FE614AD}" srcOrd="0" destOrd="0" presId="urn:microsoft.com/office/officeart/2005/8/layout/process4"/>
    <dgm:cxn modelId="{91BCAD87-9437-4E97-8DA7-1952855346FB}" type="presParOf" srcId="{1D1C828A-8BDA-452D-A23F-C69D7FE614AD}" destId="{88725E97-B93F-48EA-A7D1-EAEB5CC80E50}" srcOrd="0" destOrd="0" presId="urn:microsoft.com/office/officeart/2005/8/layout/process4"/>
    <dgm:cxn modelId="{A6F9AB70-26DF-42A0-932C-21151C6F7A80}" type="presParOf" srcId="{9A5DA5FA-19CB-48D4-A29B-E16EFEB85BDE}" destId="{CC59EF6D-6CD4-472C-8189-E3BB7681AE0F}" srcOrd="1" destOrd="0" presId="urn:microsoft.com/office/officeart/2005/8/layout/process4"/>
    <dgm:cxn modelId="{954A6673-9433-42CC-A542-A2FD6ABD4147}" type="presParOf" srcId="{9A5DA5FA-19CB-48D4-A29B-E16EFEB85BDE}" destId="{B12F009F-3251-4034-813B-D7C819FD5E25}" srcOrd="2" destOrd="0" presId="urn:microsoft.com/office/officeart/2005/8/layout/process4"/>
    <dgm:cxn modelId="{18D3BA09-E2CC-4946-A71F-4C1EA24770E9}" type="presParOf" srcId="{B12F009F-3251-4034-813B-D7C819FD5E25}" destId="{C4D8F702-2650-4015-9BA6-43D1544CC331}" srcOrd="0" destOrd="0" presId="urn:microsoft.com/office/officeart/2005/8/layout/process4"/>
    <dgm:cxn modelId="{F5A794D3-00D3-4397-BF82-4F8AE2D9EC1A}" type="presParOf" srcId="{9A5DA5FA-19CB-48D4-A29B-E16EFEB85BDE}" destId="{796A8CD8-7E17-450B-9FBB-B1CA03EE2837}" srcOrd="3" destOrd="0" presId="urn:microsoft.com/office/officeart/2005/8/layout/process4"/>
    <dgm:cxn modelId="{0A96BC12-27C9-4FB9-A9E2-1119B1AC68F1}" type="presParOf" srcId="{9A5DA5FA-19CB-48D4-A29B-E16EFEB85BDE}" destId="{6A2AF5FE-48BD-41D9-A1B9-193AB53FB96E}" srcOrd="4" destOrd="0" presId="urn:microsoft.com/office/officeart/2005/8/layout/process4"/>
    <dgm:cxn modelId="{10EE46BD-44BD-4C0E-B0DA-CC4FEB2BF2ED}" type="presParOf" srcId="{6A2AF5FE-48BD-41D9-A1B9-193AB53FB96E}" destId="{691A1FAC-98EB-484D-AA39-6FD1DE21540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29FA88-3E8F-41F7-B9E5-D6BEE639798E}" type="doc">
      <dgm:prSet loTypeId="urn:microsoft.com/office/officeart/2016/7/layout/VerticalSolidActionLis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04BDDDD-214C-49FE-ACC2-9BB6FB567936}">
      <dgm:prSet/>
      <dgm:spPr/>
      <dgm:t>
        <a:bodyPr/>
        <a:lstStyle/>
        <a:p>
          <a:r>
            <a:rPr lang="en-US" b="1" dirty="0"/>
            <a:t>Seek</a:t>
          </a:r>
        </a:p>
      </dgm:t>
    </dgm:pt>
    <dgm:pt modelId="{17553CB4-613D-44C6-877F-D685066A5967}" type="parTrans" cxnId="{7142508F-35EE-41ED-9DD1-B6E23A14169F}">
      <dgm:prSet/>
      <dgm:spPr/>
      <dgm:t>
        <a:bodyPr/>
        <a:lstStyle/>
        <a:p>
          <a:endParaRPr lang="en-US"/>
        </a:p>
      </dgm:t>
    </dgm:pt>
    <dgm:pt modelId="{2E135CF6-D08E-47D2-BA21-F8CA6A246E52}" type="sibTrans" cxnId="{7142508F-35EE-41ED-9DD1-B6E23A14169F}">
      <dgm:prSet/>
      <dgm:spPr/>
      <dgm:t>
        <a:bodyPr/>
        <a:lstStyle/>
        <a:p>
          <a:endParaRPr lang="en-US"/>
        </a:p>
      </dgm:t>
    </dgm:pt>
    <dgm:pt modelId="{0DDC56B5-F008-4C46-A74B-3A0682D1FD62}">
      <dgm:prSet/>
      <dgm:spPr/>
      <dgm:t>
        <a:bodyPr/>
        <a:lstStyle/>
        <a:p>
          <a:r>
            <a:rPr lang="en-US" dirty="0"/>
            <a:t>Civil Protection Order or if appropriate, Domestic Violence TRO</a:t>
          </a:r>
        </a:p>
      </dgm:t>
    </dgm:pt>
    <dgm:pt modelId="{50831DF5-2BB6-40F3-A646-6953CF0FE4EC}" type="parTrans" cxnId="{E6F0F7AB-3D7E-4A0A-8392-DBDB0BF3CE67}">
      <dgm:prSet/>
      <dgm:spPr/>
      <dgm:t>
        <a:bodyPr/>
        <a:lstStyle/>
        <a:p>
          <a:endParaRPr lang="en-US"/>
        </a:p>
      </dgm:t>
    </dgm:pt>
    <dgm:pt modelId="{5E6FA928-ABB1-43C7-BC04-0AD9FAED3028}" type="sibTrans" cxnId="{E6F0F7AB-3D7E-4A0A-8392-DBDB0BF3CE67}">
      <dgm:prSet/>
      <dgm:spPr/>
      <dgm:t>
        <a:bodyPr/>
        <a:lstStyle/>
        <a:p>
          <a:endParaRPr lang="en-US"/>
        </a:p>
      </dgm:t>
    </dgm:pt>
    <dgm:pt modelId="{01E80823-115D-44DA-B956-F03DFE085810}">
      <dgm:prSet/>
      <dgm:spPr/>
      <dgm:t>
        <a:bodyPr/>
        <a:lstStyle/>
        <a:p>
          <a:r>
            <a:rPr lang="en-US" b="1" dirty="0"/>
            <a:t>Seek</a:t>
          </a:r>
        </a:p>
      </dgm:t>
    </dgm:pt>
    <dgm:pt modelId="{60264F67-C27D-46AF-9E4D-E8B3AC1E84DE}" type="parTrans" cxnId="{B30CAB3F-A882-4EC1-9963-F8BE59E5D4E7}">
      <dgm:prSet/>
      <dgm:spPr/>
      <dgm:t>
        <a:bodyPr/>
        <a:lstStyle/>
        <a:p>
          <a:endParaRPr lang="en-US"/>
        </a:p>
      </dgm:t>
    </dgm:pt>
    <dgm:pt modelId="{BF7F5152-C795-4472-979E-D2D9E53E0040}" type="sibTrans" cxnId="{B30CAB3F-A882-4EC1-9963-F8BE59E5D4E7}">
      <dgm:prSet/>
      <dgm:spPr/>
      <dgm:t>
        <a:bodyPr/>
        <a:lstStyle/>
        <a:p>
          <a:endParaRPr lang="en-US"/>
        </a:p>
      </dgm:t>
    </dgm:pt>
    <dgm:pt modelId="{8BE06576-ADAC-4861-BA87-24E30F44F166}">
      <dgm:prSet/>
      <dgm:spPr/>
      <dgm:t>
        <a:bodyPr/>
        <a:lstStyle/>
        <a:p>
          <a:r>
            <a:rPr lang="en-US"/>
            <a:t>Seek an Emergency Protective Order (from LE officer)</a:t>
          </a:r>
        </a:p>
      </dgm:t>
    </dgm:pt>
    <dgm:pt modelId="{92F64BAE-24DF-472F-8ADE-B4A422768F04}" type="parTrans" cxnId="{BCB4627E-1919-49CC-8E56-6F267D9FC112}">
      <dgm:prSet/>
      <dgm:spPr/>
      <dgm:t>
        <a:bodyPr/>
        <a:lstStyle/>
        <a:p>
          <a:endParaRPr lang="en-US"/>
        </a:p>
      </dgm:t>
    </dgm:pt>
    <dgm:pt modelId="{404F3729-B229-49FE-8F08-497D2581549F}" type="sibTrans" cxnId="{BCB4627E-1919-49CC-8E56-6F267D9FC112}">
      <dgm:prSet/>
      <dgm:spPr/>
      <dgm:t>
        <a:bodyPr/>
        <a:lstStyle/>
        <a:p>
          <a:endParaRPr lang="en-US"/>
        </a:p>
      </dgm:t>
    </dgm:pt>
    <dgm:pt modelId="{4A51822D-992E-43A6-A814-C27760E556CC}">
      <dgm:prSet/>
      <dgm:spPr/>
      <dgm:t>
        <a:bodyPr/>
        <a:lstStyle/>
        <a:p>
          <a:r>
            <a:rPr lang="en-US" b="1" dirty="0"/>
            <a:t>Seek</a:t>
          </a:r>
        </a:p>
      </dgm:t>
    </dgm:pt>
    <dgm:pt modelId="{F379034D-DCC0-4E77-AFFD-28697B71CA2E}" type="parTrans" cxnId="{158512B4-D878-4576-B3CB-BA5DE1B10A65}">
      <dgm:prSet/>
      <dgm:spPr/>
      <dgm:t>
        <a:bodyPr/>
        <a:lstStyle/>
        <a:p>
          <a:endParaRPr lang="en-US"/>
        </a:p>
      </dgm:t>
    </dgm:pt>
    <dgm:pt modelId="{047F2ED4-D68E-457B-B88F-07F2AB25EA5B}" type="sibTrans" cxnId="{158512B4-D878-4576-B3CB-BA5DE1B10A65}">
      <dgm:prSet/>
      <dgm:spPr/>
      <dgm:t>
        <a:bodyPr/>
        <a:lstStyle/>
        <a:p>
          <a:endParaRPr lang="en-US"/>
        </a:p>
      </dgm:t>
    </dgm:pt>
    <dgm:pt modelId="{675727C9-090A-4A39-AB44-1ED8629505FD}">
      <dgm:prSet/>
      <dgm:spPr/>
      <dgm:t>
        <a:bodyPr/>
        <a:lstStyle/>
        <a:p>
          <a:r>
            <a:rPr lang="en-US"/>
            <a:t>Seek Financial Assistance (Victim Compensation in California)</a:t>
          </a:r>
        </a:p>
      </dgm:t>
    </dgm:pt>
    <dgm:pt modelId="{61D38C67-591A-4583-8E42-35E9ACE7590D}" type="parTrans" cxnId="{244BB3DF-37B9-4E9D-B602-9F2F5E59BE64}">
      <dgm:prSet/>
      <dgm:spPr/>
      <dgm:t>
        <a:bodyPr/>
        <a:lstStyle/>
        <a:p>
          <a:endParaRPr lang="en-US"/>
        </a:p>
      </dgm:t>
    </dgm:pt>
    <dgm:pt modelId="{C302C005-8600-4925-9B0D-14A7DE322FB7}" type="sibTrans" cxnId="{244BB3DF-37B9-4E9D-B602-9F2F5E59BE64}">
      <dgm:prSet/>
      <dgm:spPr/>
      <dgm:t>
        <a:bodyPr/>
        <a:lstStyle/>
        <a:p>
          <a:endParaRPr lang="en-US"/>
        </a:p>
      </dgm:t>
    </dgm:pt>
    <dgm:pt modelId="{44074596-1AC0-4A70-91D5-169C1D8B6546}">
      <dgm:prSet/>
      <dgm:spPr/>
      <dgm:t>
        <a:bodyPr/>
        <a:lstStyle/>
        <a:p>
          <a:r>
            <a:rPr lang="en-US" b="1" dirty="0"/>
            <a:t>Have</a:t>
          </a:r>
        </a:p>
      </dgm:t>
    </dgm:pt>
    <dgm:pt modelId="{8302C8D2-852B-4C75-A6D2-25612068284E}" type="parTrans" cxnId="{18A7AF5B-AB3A-499E-930A-39AD9F6A057B}">
      <dgm:prSet/>
      <dgm:spPr/>
      <dgm:t>
        <a:bodyPr/>
        <a:lstStyle/>
        <a:p>
          <a:endParaRPr lang="en-US"/>
        </a:p>
      </dgm:t>
    </dgm:pt>
    <dgm:pt modelId="{7BA66749-DEE8-4C54-9F94-56D1AFC9301B}" type="sibTrans" cxnId="{18A7AF5B-AB3A-499E-930A-39AD9F6A057B}">
      <dgm:prSet/>
      <dgm:spPr/>
      <dgm:t>
        <a:bodyPr/>
        <a:lstStyle/>
        <a:p>
          <a:endParaRPr lang="en-US"/>
        </a:p>
      </dgm:t>
    </dgm:pt>
    <dgm:pt modelId="{2242C563-2C57-485F-9E97-FF59976E7753}">
      <dgm:prSet/>
      <dgm:spPr/>
      <dgm:t>
        <a:bodyPr/>
        <a:lstStyle/>
        <a:p>
          <a:r>
            <a:rPr lang="en-US" dirty="0"/>
            <a:t>Have a Confidential Sexual Assault Counselor (victim advocate) or at least one other person of your choosing present during any exam or investigative interview.</a:t>
          </a:r>
        </a:p>
      </dgm:t>
    </dgm:pt>
    <dgm:pt modelId="{E4CB41A3-0060-4A0B-B6A7-BF022C3683EC}" type="parTrans" cxnId="{E51F601B-E5B2-4324-92B5-99BCA82B2F71}">
      <dgm:prSet/>
      <dgm:spPr/>
      <dgm:t>
        <a:bodyPr/>
        <a:lstStyle/>
        <a:p>
          <a:endParaRPr lang="en-US"/>
        </a:p>
      </dgm:t>
    </dgm:pt>
    <dgm:pt modelId="{C16677B4-4752-457D-BF2F-54F8CD25BD8E}" type="sibTrans" cxnId="{E51F601B-E5B2-4324-92B5-99BCA82B2F71}">
      <dgm:prSet/>
      <dgm:spPr/>
      <dgm:t>
        <a:bodyPr/>
        <a:lstStyle/>
        <a:p>
          <a:endParaRPr lang="en-US"/>
        </a:p>
      </dgm:t>
    </dgm:pt>
    <dgm:pt modelId="{508B173B-6EBB-4CE0-B6BF-76BF72861819}" type="pres">
      <dgm:prSet presAssocID="{A829FA88-3E8F-41F7-B9E5-D6BEE639798E}" presName="Name0" presStyleCnt="0">
        <dgm:presLayoutVars>
          <dgm:dir/>
          <dgm:animLvl val="lvl"/>
          <dgm:resizeHandles val="exact"/>
        </dgm:presLayoutVars>
      </dgm:prSet>
      <dgm:spPr/>
    </dgm:pt>
    <dgm:pt modelId="{1F100202-CA8C-42E5-B4C5-928728FD9A00}" type="pres">
      <dgm:prSet presAssocID="{004BDDDD-214C-49FE-ACC2-9BB6FB567936}" presName="linNode" presStyleCnt="0"/>
      <dgm:spPr/>
    </dgm:pt>
    <dgm:pt modelId="{43287A6C-29CA-4235-9534-459CB67EACB6}" type="pres">
      <dgm:prSet presAssocID="{004BDDDD-214C-49FE-ACC2-9BB6FB567936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89AF30CF-DA0D-4D4D-BD31-03843E778AD2}" type="pres">
      <dgm:prSet presAssocID="{004BDDDD-214C-49FE-ACC2-9BB6FB567936}" presName="descendantText" presStyleLbl="alignAccFollowNode1" presStyleIdx="0" presStyleCnt="4">
        <dgm:presLayoutVars>
          <dgm:bulletEnabled/>
        </dgm:presLayoutVars>
      </dgm:prSet>
      <dgm:spPr/>
    </dgm:pt>
    <dgm:pt modelId="{8DBAFE78-11E2-4976-AB8E-2B0BA2BB02F2}" type="pres">
      <dgm:prSet presAssocID="{2E135CF6-D08E-47D2-BA21-F8CA6A246E52}" presName="sp" presStyleCnt="0"/>
      <dgm:spPr/>
    </dgm:pt>
    <dgm:pt modelId="{7E098762-338A-4739-BC84-400797AFA3FB}" type="pres">
      <dgm:prSet presAssocID="{01E80823-115D-44DA-B956-F03DFE085810}" presName="linNode" presStyleCnt="0"/>
      <dgm:spPr/>
    </dgm:pt>
    <dgm:pt modelId="{6906A940-3155-4586-A5B9-D766DBE7E9DE}" type="pres">
      <dgm:prSet presAssocID="{01E80823-115D-44DA-B956-F03DFE085810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F3AE4625-3DDE-404E-80FE-FB1959390927}" type="pres">
      <dgm:prSet presAssocID="{01E80823-115D-44DA-B956-F03DFE085810}" presName="descendantText" presStyleLbl="alignAccFollowNode1" presStyleIdx="1" presStyleCnt="4">
        <dgm:presLayoutVars>
          <dgm:bulletEnabled/>
        </dgm:presLayoutVars>
      </dgm:prSet>
      <dgm:spPr/>
    </dgm:pt>
    <dgm:pt modelId="{991CE70E-FDCC-4450-9AAC-9DB1B5490E85}" type="pres">
      <dgm:prSet presAssocID="{BF7F5152-C795-4472-979E-D2D9E53E0040}" presName="sp" presStyleCnt="0"/>
      <dgm:spPr/>
    </dgm:pt>
    <dgm:pt modelId="{2E487077-B0F8-46D9-B10B-695B4B637813}" type="pres">
      <dgm:prSet presAssocID="{4A51822D-992E-43A6-A814-C27760E556CC}" presName="linNode" presStyleCnt="0"/>
      <dgm:spPr/>
    </dgm:pt>
    <dgm:pt modelId="{6301EB23-D959-4178-B9AA-3FFDB5FCE687}" type="pres">
      <dgm:prSet presAssocID="{4A51822D-992E-43A6-A814-C27760E556CC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BBFDFDC2-98EF-4997-906D-5E453B5E1490}" type="pres">
      <dgm:prSet presAssocID="{4A51822D-992E-43A6-A814-C27760E556CC}" presName="descendantText" presStyleLbl="alignAccFollowNode1" presStyleIdx="2" presStyleCnt="4">
        <dgm:presLayoutVars>
          <dgm:bulletEnabled/>
        </dgm:presLayoutVars>
      </dgm:prSet>
      <dgm:spPr/>
    </dgm:pt>
    <dgm:pt modelId="{158622AD-F7B7-4C33-8311-32D9841CF310}" type="pres">
      <dgm:prSet presAssocID="{047F2ED4-D68E-457B-B88F-07F2AB25EA5B}" presName="sp" presStyleCnt="0"/>
      <dgm:spPr/>
    </dgm:pt>
    <dgm:pt modelId="{A6B3A992-1070-4AC4-B017-AF44F379E52B}" type="pres">
      <dgm:prSet presAssocID="{44074596-1AC0-4A70-91D5-169C1D8B6546}" presName="linNode" presStyleCnt="0"/>
      <dgm:spPr/>
    </dgm:pt>
    <dgm:pt modelId="{67F39BF5-C161-450D-9453-9210E243E082}" type="pres">
      <dgm:prSet presAssocID="{44074596-1AC0-4A70-91D5-169C1D8B6546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0BE86FCB-A602-4552-BACA-A7E461AB6F45}" type="pres">
      <dgm:prSet presAssocID="{44074596-1AC0-4A70-91D5-169C1D8B6546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E51F601B-E5B2-4324-92B5-99BCA82B2F71}" srcId="{44074596-1AC0-4A70-91D5-169C1D8B6546}" destId="{2242C563-2C57-485F-9E97-FF59976E7753}" srcOrd="0" destOrd="0" parTransId="{E4CB41A3-0060-4A0B-B6A7-BF022C3683EC}" sibTransId="{C16677B4-4752-457D-BF2F-54F8CD25BD8E}"/>
    <dgm:cxn modelId="{7CF0A12C-7043-4DD2-AC74-23022F976702}" type="presOf" srcId="{01E80823-115D-44DA-B956-F03DFE085810}" destId="{6906A940-3155-4586-A5B9-D766DBE7E9DE}" srcOrd="0" destOrd="0" presId="urn:microsoft.com/office/officeart/2016/7/layout/VerticalSolidActionList"/>
    <dgm:cxn modelId="{EF726F2D-D969-4BFD-B62E-531B63FA7D4B}" type="presOf" srcId="{4A51822D-992E-43A6-A814-C27760E556CC}" destId="{6301EB23-D959-4178-B9AA-3FFDB5FCE687}" srcOrd="0" destOrd="0" presId="urn:microsoft.com/office/officeart/2016/7/layout/VerticalSolidActionList"/>
    <dgm:cxn modelId="{2EAA0534-62BB-4B6F-9D09-A527249A8EDD}" type="presOf" srcId="{2242C563-2C57-485F-9E97-FF59976E7753}" destId="{0BE86FCB-A602-4552-BACA-A7E461AB6F45}" srcOrd="0" destOrd="0" presId="urn:microsoft.com/office/officeart/2016/7/layout/VerticalSolidActionList"/>
    <dgm:cxn modelId="{B30CAB3F-A882-4EC1-9963-F8BE59E5D4E7}" srcId="{A829FA88-3E8F-41F7-B9E5-D6BEE639798E}" destId="{01E80823-115D-44DA-B956-F03DFE085810}" srcOrd="1" destOrd="0" parTransId="{60264F67-C27D-46AF-9E4D-E8B3AC1E84DE}" sibTransId="{BF7F5152-C795-4472-979E-D2D9E53E0040}"/>
    <dgm:cxn modelId="{18A7AF5B-AB3A-499E-930A-39AD9F6A057B}" srcId="{A829FA88-3E8F-41F7-B9E5-D6BEE639798E}" destId="{44074596-1AC0-4A70-91D5-169C1D8B6546}" srcOrd="3" destOrd="0" parTransId="{8302C8D2-852B-4C75-A6D2-25612068284E}" sibTransId="{7BA66749-DEE8-4C54-9F94-56D1AFC9301B}"/>
    <dgm:cxn modelId="{1E4E9960-386E-4A0F-893F-997E764A4B51}" type="presOf" srcId="{004BDDDD-214C-49FE-ACC2-9BB6FB567936}" destId="{43287A6C-29CA-4235-9534-459CB67EACB6}" srcOrd="0" destOrd="0" presId="urn:microsoft.com/office/officeart/2016/7/layout/VerticalSolidActionList"/>
    <dgm:cxn modelId="{B7F0694C-EB2A-4075-93DE-5DCB0A8AC24D}" type="presOf" srcId="{0DDC56B5-F008-4C46-A74B-3A0682D1FD62}" destId="{89AF30CF-DA0D-4D4D-BD31-03843E778AD2}" srcOrd="0" destOrd="0" presId="urn:microsoft.com/office/officeart/2016/7/layout/VerticalSolidActionList"/>
    <dgm:cxn modelId="{BCB4627E-1919-49CC-8E56-6F267D9FC112}" srcId="{01E80823-115D-44DA-B956-F03DFE085810}" destId="{8BE06576-ADAC-4861-BA87-24E30F44F166}" srcOrd="0" destOrd="0" parTransId="{92F64BAE-24DF-472F-8ADE-B4A422768F04}" sibTransId="{404F3729-B229-49FE-8F08-497D2581549F}"/>
    <dgm:cxn modelId="{7142508F-35EE-41ED-9DD1-B6E23A14169F}" srcId="{A829FA88-3E8F-41F7-B9E5-D6BEE639798E}" destId="{004BDDDD-214C-49FE-ACC2-9BB6FB567936}" srcOrd="0" destOrd="0" parTransId="{17553CB4-613D-44C6-877F-D685066A5967}" sibTransId="{2E135CF6-D08E-47D2-BA21-F8CA6A246E52}"/>
    <dgm:cxn modelId="{2BBFFD9C-E263-446F-ADA6-760AB453B2F4}" type="presOf" srcId="{675727C9-090A-4A39-AB44-1ED8629505FD}" destId="{BBFDFDC2-98EF-4997-906D-5E453B5E1490}" srcOrd="0" destOrd="0" presId="urn:microsoft.com/office/officeart/2016/7/layout/VerticalSolidActionList"/>
    <dgm:cxn modelId="{E6F0F7AB-3D7E-4A0A-8392-DBDB0BF3CE67}" srcId="{004BDDDD-214C-49FE-ACC2-9BB6FB567936}" destId="{0DDC56B5-F008-4C46-A74B-3A0682D1FD62}" srcOrd="0" destOrd="0" parTransId="{50831DF5-2BB6-40F3-A646-6953CF0FE4EC}" sibTransId="{5E6FA928-ABB1-43C7-BC04-0AD9FAED3028}"/>
    <dgm:cxn modelId="{158512B4-D878-4576-B3CB-BA5DE1B10A65}" srcId="{A829FA88-3E8F-41F7-B9E5-D6BEE639798E}" destId="{4A51822D-992E-43A6-A814-C27760E556CC}" srcOrd="2" destOrd="0" parTransId="{F379034D-DCC0-4E77-AFFD-28697B71CA2E}" sibTransId="{047F2ED4-D68E-457B-B88F-07F2AB25EA5B}"/>
    <dgm:cxn modelId="{C6852ABC-5C8E-41D2-9621-A5280CAAD7AE}" type="presOf" srcId="{44074596-1AC0-4A70-91D5-169C1D8B6546}" destId="{67F39BF5-C161-450D-9453-9210E243E082}" srcOrd="0" destOrd="0" presId="urn:microsoft.com/office/officeart/2016/7/layout/VerticalSolidActionList"/>
    <dgm:cxn modelId="{438AA4C1-18B0-4F99-82D9-78D794C31666}" type="presOf" srcId="{A829FA88-3E8F-41F7-B9E5-D6BEE639798E}" destId="{508B173B-6EBB-4CE0-B6BF-76BF72861819}" srcOrd="0" destOrd="0" presId="urn:microsoft.com/office/officeart/2016/7/layout/VerticalSolidActionList"/>
    <dgm:cxn modelId="{244BB3DF-37B9-4E9D-B602-9F2F5E59BE64}" srcId="{4A51822D-992E-43A6-A814-C27760E556CC}" destId="{675727C9-090A-4A39-AB44-1ED8629505FD}" srcOrd="0" destOrd="0" parTransId="{61D38C67-591A-4583-8E42-35E9ACE7590D}" sibTransId="{C302C005-8600-4925-9B0D-14A7DE322FB7}"/>
    <dgm:cxn modelId="{565914F8-E435-4835-940E-750DAA9667BD}" type="presOf" srcId="{8BE06576-ADAC-4861-BA87-24E30F44F166}" destId="{F3AE4625-3DDE-404E-80FE-FB1959390927}" srcOrd="0" destOrd="0" presId="urn:microsoft.com/office/officeart/2016/7/layout/VerticalSolidActionList"/>
    <dgm:cxn modelId="{DCEE0951-218E-4466-9A87-81D60C964BC9}" type="presParOf" srcId="{508B173B-6EBB-4CE0-B6BF-76BF72861819}" destId="{1F100202-CA8C-42E5-B4C5-928728FD9A00}" srcOrd="0" destOrd="0" presId="urn:microsoft.com/office/officeart/2016/7/layout/VerticalSolidActionList"/>
    <dgm:cxn modelId="{5902AD95-C1E9-4039-B57D-ABA47AD59760}" type="presParOf" srcId="{1F100202-CA8C-42E5-B4C5-928728FD9A00}" destId="{43287A6C-29CA-4235-9534-459CB67EACB6}" srcOrd="0" destOrd="0" presId="urn:microsoft.com/office/officeart/2016/7/layout/VerticalSolidActionList"/>
    <dgm:cxn modelId="{E137FE6A-C471-41A2-9C9C-6372D2DF5A1B}" type="presParOf" srcId="{1F100202-CA8C-42E5-B4C5-928728FD9A00}" destId="{89AF30CF-DA0D-4D4D-BD31-03843E778AD2}" srcOrd="1" destOrd="0" presId="urn:microsoft.com/office/officeart/2016/7/layout/VerticalSolidActionList"/>
    <dgm:cxn modelId="{4680C339-1DB0-4669-966C-0F8086D55913}" type="presParOf" srcId="{508B173B-6EBB-4CE0-B6BF-76BF72861819}" destId="{8DBAFE78-11E2-4976-AB8E-2B0BA2BB02F2}" srcOrd="1" destOrd="0" presId="urn:microsoft.com/office/officeart/2016/7/layout/VerticalSolidActionList"/>
    <dgm:cxn modelId="{B47FCE48-5702-45EC-B9DE-E99C2F8799C9}" type="presParOf" srcId="{508B173B-6EBB-4CE0-B6BF-76BF72861819}" destId="{7E098762-338A-4739-BC84-400797AFA3FB}" srcOrd="2" destOrd="0" presId="urn:microsoft.com/office/officeart/2016/7/layout/VerticalSolidActionList"/>
    <dgm:cxn modelId="{99163F6E-B953-46E4-AF72-B830CE01AE5B}" type="presParOf" srcId="{7E098762-338A-4739-BC84-400797AFA3FB}" destId="{6906A940-3155-4586-A5B9-D766DBE7E9DE}" srcOrd="0" destOrd="0" presId="urn:microsoft.com/office/officeart/2016/7/layout/VerticalSolidActionList"/>
    <dgm:cxn modelId="{6D0F92A0-DFB3-41B7-A622-A16959D033FD}" type="presParOf" srcId="{7E098762-338A-4739-BC84-400797AFA3FB}" destId="{F3AE4625-3DDE-404E-80FE-FB1959390927}" srcOrd="1" destOrd="0" presId="urn:microsoft.com/office/officeart/2016/7/layout/VerticalSolidActionList"/>
    <dgm:cxn modelId="{97CDFD6D-EF14-48D2-907C-B2B6299906A0}" type="presParOf" srcId="{508B173B-6EBB-4CE0-B6BF-76BF72861819}" destId="{991CE70E-FDCC-4450-9AAC-9DB1B5490E85}" srcOrd="3" destOrd="0" presId="urn:microsoft.com/office/officeart/2016/7/layout/VerticalSolidActionList"/>
    <dgm:cxn modelId="{839D9165-7FE0-4EE8-BC9D-928838E14C49}" type="presParOf" srcId="{508B173B-6EBB-4CE0-B6BF-76BF72861819}" destId="{2E487077-B0F8-46D9-B10B-695B4B637813}" srcOrd="4" destOrd="0" presId="urn:microsoft.com/office/officeart/2016/7/layout/VerticalSolidActionList"/>
    <dgm:cxn modelId="{1C14424C-5070-4105-BDD7-7A1F3EB2E15F}" type="presParOf" srcId="{2E487077-B0F8-46D9-B10B-695B4B637813}" destId="{6301EB23-D959-4178-B9AA-3FFDB5FCE687}" srcOrd="0" destOrd="0" presId="urn:microsoft.com/office/officeart/2016/7/layout/VerticalSolidActionList"/>
    <dgm:cxn modelId="{DDB5D084-50B7-46B4-849D-1F6FD2328C83}" type="presParOf" srcId="{2E487077-B0F8-46D9-B10B-695B4B637813}" destId="{BBFDFDC2-98EF-4997-906D-5E453B5E1490}" srcOrd="1" destOrd="0" presId="urn:microsoft.com/office/officeart/2016/7/layout/VerticalSolidActionList"/>
    <dgm:cxn modelId="{D603532A-19B0-485D-B5C7-44893D97456C}" type="presParOf" srcId="{508B173B-6EBB-4CE0-B6BF-76BF72861819}" destId="{158622AD-F7B7-4C33-8311-32D9841CF310}" srcOrd="5" destOrd="0" presId="urn:microsoft.com/office/officeart/2016/7/layout/VerticalSolidActionList"/>
    <dgm:cxn modelId="{98D21E35-1614-4C03-A917-50DBF0B26D2A}" type="presParOf" srcId="{508B173B-6EBB-4CE0-B6BF-76BF72861819}" destId="{A6B3A992-1070-4AC4-B017-AF44F379E52B}" srcOrd="6" destOrd="0" presId="urn:microsoft.com/office/officeart/2016/7/layout/VerticalSolidActionList"/>
    <dgm:cxn modelId="{7A55E694-E852-47ED-9D84-E6FEC9AE3F03}" type="presParOf" srcId="{A6B3A992-1070-4AC4-B017-AF44F379E52B}" destId="{67F39BF5-C161-450D-9453-9210E243E082}" srcOrd="0" destOrd="0" presId="urn:microsoft.com/office/officeart/2016/7/layout/VerticalSolidActionList"/>
    <dgm:cxn modelId="{02F93D1E-C6FF-4E60-AFB0-4DFE5F2BC70F}" type="presParOf" srcId="{A6B3A992-1070-4AC4-B017-AF44F379E52B}" destId="{0BE86FCB-A602-4552-BACA-A7E461AB6F45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906348-696F-40B6-9B46-19BDE1D2D77F}" type="doc">
      <dgm:prSet loTypeId="urn:microsoft.com/office/officeart/2016/7/layout/VerticalSolidActionList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EE298AE-B4CB-4397-AE68-82D858543F64}">
      <dgm:prSet/>
      <dgm:spPr/>
      <dgm:t>
        <a:bodyPr/>
        <a:lstStyle/>
        <a:p>
          <a:r>
            <a:rPr lang="en-US" b="1" dirty="0"/>
            <a:t>Ask</a:t>
          </a:r>
        </a:p>
      </dgm:t>
    </dgm:pt>
    <dgm:pt modelId="{F70F7D10-4ADD-4FB7-8C8A-F9C59CA6E234}" type="parTrans" cxnId="{4B3AF06F-4491-4BC4-BEFC-D2B1682367BB}">
      <dgm:prSet/>
      <dgm:spPr/>
      <dgm:t>
        <a:bodyPr/>
        <a:lstStyle/>
        <a:p>
          <a:endParaRPr lang="en-US"/>
        </a:p>
      </dgm:t>
    </dgm:pt>
    <dgm:pt modelId="{95A3EBB1-74C1-4D06-85AE-3A1DA46ED71A}" type="sibTrans" cxnId="{4B3AF06F-4491-4BC4-BEFC-D2B1682367BB}">
      <dgm:prSet/>
      <dgm:spPr/>
      <dgm:t>
        <a:bodyPr/>
        <a:lstStyle/>
        <a:p>
          <a:endParaRPr lang="en-US"/>
        </a:p>
      </dgm:t>
    </dgm:pt>
    <dgm:pt modelId="{B1E2A2EE-65F6-448C-BB84-86363D80D9AB}">
      <dgm:prSet/>
      <dgm:spPr/>
      <dgm:t>
        <a:bodyPr/>
        <a:lstStyle/>
        <a:p>
          <a:r>
            <a:rPr lang="en-US" dirty="0"/>
            <a:t>Ask for the Status and Results of the analysis of all evidence related to your assault.</a:t>
          </a:r>
        </a:p>
      </dgm:t>
    </dgm:pt>
    <dgm:pt modelId="{CA7644B6-9048-4292-84E0-0DF326C95F82}" type="parTrans" cxnId="{FF76AE2C-1AF7-48F2-97DE-8E5446EEBBD3}">
      <dgm:prSet/>
      <dgm:spPr/>
      <dgm:t>
        <a:bodyPr/>
        <a:lstStyle/>
        <a:p>
          <a:endParaRPr lang="en-US"/>
        </a:p>
      </dgm:t>
    </dgm:pt>
    <dgm:pt modelId="{A964A4BE-7C6F-4246-A729-D2C868BC86EA}" type="sibTrans" cxnId="{FF76AE2C-1AF7-48F2-97DE-8E5446EEBBD3}">
      <dgm:prSet/>
      <dgm:spPr/>
      <dgm:t>
        <a:bodyPr/>
        <a:lstStyle/>
        <a:p>
          <a:endParaRPr lang="en-US"/>
        </a:p>
      </dgm:t>
    </dgm:pt>
    <dgm:pt modelId="{31BB25FC-DFF3-47D4-8AFF-F5580DBF0E53}">
      <dgm:prSet/>
      <dgm:spPr/>
      <dgm:t>
        <a:bodyPr/>
        <a:lstStyle/>
        <a:p>
          <a:r>
            <a:rPr lang="en-US" b="1" dirty="0"/>
            <a:t>Ask</a:t>
          </a:r>
        </a:p>
      </dgm:t>
    </dgm:pt>
    <dgm:pt modelId="{60DB7CE2-99F9-45EF-A6EF-3F5FBB39B0A5}" type="parTrans" cxnId="{E5504C3B-F93E-49A0-99D1-522F1A862756}">
      <dgm:prSet/>
      <dgm:spPr/>
      <dgm:t>
        <a:bodyPr/>
        <a:lstStyle/>
        <a:p>
          <a:endParaRPr lang="en-US"/>
        </a:p>
      </dgm:t>
    </dgm:pt>
    <dgm:pt modelId="{2611EB3B-BD61-45A9-944C-42BC4BAE08E8}" type="sibTrans" cxnId="{E5504C3B-F93E-49A0-99D1-522F1A862756}">
      <dgm:prSet/>
      <dgm:spPr/>
      <dgm:t>
        <a:bodyPr/>
        <a:lstStyle/>
        <a:p>
          <a:endParaRPr lang="en-US"/>
        </a:p>
      </dgm:t>
    </dgm:pt>
    <dgm:pt modelId="{1B81EFD7-D669-417A-9F99-E3F1DAD1B858}">
      <dgm:prSet/>
      <dgm:spPr/>
      <dgm:t>
        <a:bodyPr/>
        <a:lstStyle/>
        <a:p>
          <a:r>
            <a:rPr lang="en-US"/>
            <a:t>Ask the LE officer for a tracking number and steps to get follow up information.</a:t>
          </a:r>
        </a:p>
      </dgm:t>
    </dgm:pt>
    <dgm:pt modelId="{61973EBC-3AB6-417C-A180-E5C9B1DC90FA}" type="parTrans" cxnId="{13B32415-C670-42B3-8575-868814035358}">
      <dgm:prSet/>
      <dgm:spPr/>
      <dgm:t>
        <a:bodyPr/>
        <a:lstStyle/>
        <a:p>
          <a:endParaRPr lang="en-US"/>
        </a:p>
      </dgm:t>
    </dgm:pt>
    <dgm:pt modelId="{D24D964F-41C8-433D-B8AF-D7B46A94CC31}" type="sibTrans" cxnId="{13B32415-C670-42B3-8575-868814035358}">
      <dgm:prSet/>
      <dgm:spPr/>
      <dgm:t>
        <a:bodyPr/>
        <a:lstStyle/>
        <a:p>
          <a:endParaRPr lang="en-US"/>
        </a:p>
      </dgm:t>
    </dgm:pt>
    <dgm:pt modelId="{C9DE2A59-C1CD-40AB-9EAD-B88C37A6CB82}">
      <dgm:prSet/>
      <dgm:spPr/>
      <dgm:t>
        <a:bodyPr/>
        <a:lstStyle/>
        <a:p>
          <a:r>
            <a:rPr lang="en-US" b="1" dirty="0"/>
            <a:t>Know</a:t>
          </a:r>
        </a:p>
      </dgm:t>
    </dgm:pt>
    <dgm:pt modelId="{F97425C0-F945-4B98-8EC6-AC96AC8F2225}" type="parTrans" cxnId="{6025B280-1F6E-44FC-B4FD-3393133C151B}">
      <dgm:prSet/>
      <dgm:spPr/>
      <dgm:t>
        <a:bodyPr/>
        <a:lstStyle/>
        <a:p>
          <a:endParaRPr lang="en-US"/>
        </a:p>
      </dgm:t>
    </dgm:pt>
    <dgm:pt modelId="{1015DA10-68A1-408F-A4A6-EA723D7BBFB8}" type="sibTrans" cxnId="{6025B280-1F6E-44FC-B4FD-3393133C151B}">
      <dgm:prSet/>
      <dgm:spPr/>
      <dgm:t>
        <a:bodyPr/>
        <a:lstStyle/>
        <a:p>
          <a:endParaRPr lang="en-US"/>
        </a:p>
      </dgm:t>
    </dgm:pt>
    <dgm:pt modelId="{A73405F7-7FEE-46F7-86B0-9D1F6E9DCBDA}">
      <dgm:prSet/>
      <dgm:spPr/>
      <dgm:t>
        <a:bodyPr/>
        <a:lstStyle/>
        <a:p>
          <a:r>
            <a:rPr lang="en-US"/>
            <a:t>Know that DNA and other types of evidence can degrade/break down overtime due to exposure to heat, water, and other materials.</a:t>
          </a:r>
        </a:p>
      </dgm:t>
    </dgm:pt>
    <dgm:pt modelId="{2E9CE635-D583-42B6-ABB0-12B2BD0E60B8}" type="parTrans" cxnId="{D56C02EB-79E1-483F-ABDF-E52269F1A70E}">
      <dgm:prSet/>
      <dgm:spPr/>
      <dgm:t>
        <a:bodyPr/>
        <a:lstStyle/>
        <a:p>
          <a:endParaRPr lang="en-US"/>
        </a:p>
      </dgm:t>
    </dgm:pt>
    <dgm:pt modelId="{833D5C9B-7019-4177-BBC2-1B9148A1E6F1}" type="sibTrans" cxnId="{D56C02EB-79E1-483F-ABDF-E52269F1A70E}">
      <dgm:prSet/>
      <dgm:spPr/>
      <dgm:t>
        <a:bodyPr/>
        <a:lstStyle/>
        <a:p>
          <a:endParaRPr lang="en-US"/>
        </a:p>
      </dgm:t>
    </dgm:pt>
    <dgm:pt modelId="{AF49FC42-4E3F-4622-AFBB-B1B2C0AB2D3D}">
      <dgm:prSet/>
      <dgm:spPr/>
      <dgm:t>
        <a:bodyPr/>
        <a:lstStyle/>
        <a:p>
          <a:r>
            <a:rPr lang="en-US" dirty="0"/>
            <a:t>In general, DNA evidence on the body last from 12 hours to 7 days.</a:t>
          </a:r>
        </a:p>
      </dgm:t>
    </dgm:pt>
    <dgm:pt modelId="{313D92BE-5A93-46DB-A6D5-8C94A958246F}" type="parTrans" cxnId="{B65061A2-5B89-4E31-8B3A-B345153DB79C}">
      <dgm:prSet/>
      <dgm:spPr/>
      <dgm:t>
        <a:bodyPr/>
        <a:lstStyle/>
        <a:p>
          <a:endParaRPr lang="en-US"/>
        </a:p>
      </dgm:t>
    </dgm:pt>
    <dgm:pt modelId="{F6B5DC5E-4E21-4FC2-92FB-FBA299AABBE1}" type="sibTrans" cxnId="{B65061A2-5B89-4E31-8B3A-B345153DB79C}">
      <dgm:prSet/>
      <dgm:spPr/>
      <dgm:t>
        <a:bodyPr/>
        <a:lstStyle/>
        <a:p>
          <a:endParaRPr lang="en-US"/>
        </a:p>
      </dgm:t>
    </dgm:pt>
    <dgm:pt modelId="{C575C60C-7CE0-40B3-890D-26F4CEFECB37}" type="pres">
      <dgm:prSet presAssocID="{AE906348-696F-40B6-9B46-19BDE1D2D77F}" presName="Name0" presStyleCnt="0">
        <dgm:presLayoutVars>
          <dgm:dir/>
          <dgm:animLvl val="lvl"/>
          <dgm:resizeHandles val="exact"/>
        </dgm:presLayoutVars>
      </dgm:prSet>
      <dgm:spPr/>
    </dgm:pt>
    <dgm:pt modelId="{AC744EF0-4D00-487E-AEA8-B1ECC3FA6059}" type="pres">
      <dgm:prSet presAssocID="{2EE298AE-B4CB-4397-AE68-82D858543F64}" presName="linNode" presStyleCnt="0"/>
      <dgm:spPr/>
    </dgm:pt>
    <dgm:pt modelId="{F82E6EFB-56B1-4DB6-9197-04F97559A88F}" type="pres">
      <dgm:prSet presAssocID="{2EE298AE-B4CB-4397-AE68-82D858543F64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131BA9E5-BF02-4135-B3DF-7B2DE02C1AE5}" type="pres">
      <dgm:prSet presAssocID="{2EE298AE-B4CB-4397-AE68-82D858543F64}" presName="descendantText" presStyleLbl="alignAccFollowNode1" presStyleIdx="0" presStyleCnt="3">
        <dgm:presLayoutVars>
          <dgm:bulletEnabled/>
        </dgm:presLayoutVars>
      </dgm:prSet>
      <dgm:spPr/>
    </dgm:pt>
    <dgm:pt modelId="{6F0ACD79-98D9-4B5B-96EB-C97CA3F53203}" type="pres">
      <dgm:prSet presAssocID="{95A3EBB1-74C1-4D06-85AE-3A1DA46ED71A}" presName="sp" presStyleCnt="0"/>
      <dgm:spPr/>
    </dgm:pt>
    <dgm:pt modelId="{BC51D0B1-9DF8-45B6-B719-D1C51E038E51}" type="pres">
      <dgm:prSet presAssocID="{31BB25FC-DFF3-47D4-8AFF-F5580DBF0E53}" presName="linNode" presStyleCnt="0"/>
      <dgm:spPr/>
    </dgm:pt>
    <dgm:pt modelId="{68EF1B47-8156-4128-AFB6-5B4439057157}" type="pres">
      <dgm:prSet presAssocID="{31BB25FC-DFF3-47D4-8AFF-F5580DBF0E53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860EF0AF-2455-496A-978A-8F62D947AD01}" type="pres">
      <dgm:prSet presAssocID="{31BB25FC-DFF3-47D4-8AFF-F5580DBF0E53}" presName="descendantText" presStyleLbl="alignAccFollowNode1" presStyleIdx="1" presStyleCnt="3">
        <dgm:presLayoutVars>
          <dgm:bulletEnabled/>
        </dgm:presLayoutVars>
      </dgm:prSet>
      <dgm:spPr/>
    </dgm:pt>
    <dgm:pt modelId="{16BA0C19-E2C5-481C-828E-0F91B2DB44EA}" type="pres">
      <dgm:prSet presAssocID="{2611EB3B-BD61-45A9-944C-42BC4BAE08E8}" presName="sp" presStyleCnt="0"/>
      <dgm:spPr/>
    </dgm:pt>
    <dgm:pt modelId="{D85E72E1-D3D4-433C-B3FC-C5F541812C0C}" type="pres">
      <dgm:prSet presAssocID="{C9DE2A59-C1CD-40AB-9EAD-B88C37A6CB82}" presName="linNode" presStyleCnt="0"/>
      <dgm:spPr/>
    </dgm:pt>
    <dgm:pt modelId="{53802042-0B8C-4B8F-AD31-0AAD8AC4B095}" type="pres">
      <dgm:prSet presAssocID="{C9DE2A59-C1CD-40AB-9EAD-B88C37A6CB82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E62F7AB9-FB11-4F93-8832-4DE18392E23A}" type="pres">
      <dgm:prSet presAssocID="{C9DE2A59-C1CD-40AB-9EAD-B88C37A6CB82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13B32415-C670-42B3-8575-868814035358}" srcId="{31BB25FC-DFF3-47D4-8AFF-F5580DBF0E53}" destId="{1B81EFD7-D669-417A-9F99-E3F1DAD1B858}" srcOrd="0" destOrd="0" parTransId="{61973EBC-3AB6-417C-A180-E5C9B1DC90FA}" sibTransId="{D24D964F-41C8-433D-B8AF-D7B46A94CC31}"/>
    <dgm:cxn modelId="{FF76AE2C-1AF7-48F2-97DE-8E5446EEBBD3}" srcId="{2EE298AE-B4CB-4397-AE68-82D858543F64}" destId="{B1E2A2EE-65F6-448C-BB84-86363D80D9AB}" srcOrd="0" destOrd="0" parTransId="{CA7644B6-9048-4292-84E0-0DF326C95F82}" sibTransId="{A964A4BE-7C6F-4246-A729-D2C868BC86EA}"/>
    <dgm:cxn modelId="{05183836-2274-48AD-8FBF-4CAEEE7DE8F0}" type="presOf" srcId="{31BB25FC-DFF3-47D4-8AFF-F5580DBF0E53}" destId="{68EF1B47-8156-4128-AFB6-5B4439057157}" srcOrd="0" destOrd="0" presId="urn:microsoft.com/office/officeart/2016/7/layout/VerticalSolidActionList"/>
    <dgm:cxn modelId="{E5504C3B-F93E-49A0-99D1-522F1A862756}" srcId="{AE906348-696F-40B6-9B46-19BDE1D2D77F}" destId="{31BB25FC-DFF3-47D4-8AFF-F5580DBF0E53}" srcOrd="1" destOrd="0" parTransId="{60DB7CE2-99F9-45EF-A6EF-3F5FBB39B0A5}" sibTransId="{2611EB3B-BD61-45A9-944C-42BC4BAE08E8}"/>
    <dgm:cxn modelId="{088E7B43-075B-474F-82B5-1C8C3F4ED5D2}" type="presOf" srcId="{AF49FC42-4E3F-4622-AFBB-B1B2C0AB2D3D}" destId="{E62F7AB9-FB11-4F93-8832-4DE18392E23A}" srcOrd="0" destOrd="1" presId="urn:microsoft.com/office/officeart/2016/7/layout/VerticalSolidActionList"/>
    <dgm:cxn modelId="{6748FB67-3D5C-44FB-A57A-E4985F43D58D}" type="presOf" srcId="{2EE298AE-B4CB-4397-AE68-82D858543F64}" destId="{F82E6EFB-56B1-4DB6-9197-04F97559A88F}" srcOrd="0" destOrd="0" presId="urn:microsoft.com/office/officeart/2016/7/layout/VerticalSolidActionList"/>
    <dgm:cxn modelId="{DD5CB549-8F95-4613-AB36-B0BF572C4F0C}" type="presOf" srcId="{AE906348-696F-40B6-9B46-19BDE1D2D77F}" destId="{C575C60C-7CE0-40B3-890D-26F4CEFECB37}" srcOrd="0" destOrd="0" presId="urn:microsoft.com/office/officeart/2016/7/layout/VerticalSolidActionList"/>
    <dgm:cxn modelId="{FCF0816D-3AA4-45AA-9E48-3333C4A7937C}" type="presOf" srcId="{1B81EFD7-D669-417A-9F99-E3F1DAD1B858}" destId="{860EF0AF-2455-496A-978A-8F62D947AD01}" srcOrd="0" destOrd="0" presId="urn:microsoft.com/office/officeart/2016/7/layout/VerticalSolidActionList"/>
    <dgm:cxn modelId="{4B3AF06F-4491-4BC4-BEFC-D2B1682367BB}" srcId="{AE906348-696F-40B6-9B46-19BDE1D2D77F}" destId="{2EE298AE-B4CB-4397-AE68-82D858543F64}" srcOrd="0" destOrd="0" parTransId="{F70F7D10-4ADD-4FB7-8C8A-F9C59CA6E234}" sibTransId="{95A3EBB1-74C1-4D06-85AE-3A1DA46ED71A}"/>
    <dgm:cxn modelId="{6025B280-1F6E-44FC-B4FD-3393133C151B}" srcId="{AE906348-696F-40B6-9B46-19BDE1D2D77F}" destId="{C9DE2A59-C1CD-40AB-9EAD-B88C37A6CB82}" srcOrd="2" destOrd="0" parTransId="{F97425C0-F945-4B98-8EC6-AC96AC8F2225}" sibTransId="{1015DA10-68A1-408F-A4A6-EA723D7BBFB8}"/>
    <dgm:cxn modelId="{68234A94-4FC6-4163-87C4-4B4FC2CB91CB}" type="presOf" srcId="{C9DE2A59-C1CD-40AB-9EAD-B88C37A6CB82}" destId="{53802042-0B8C-4B8F-AD31-0AAD8AC4B095}" srcOrd="0" destOrd="0" presId="urn:microsoft.com/office/officeart/2016/7/layout/VerticalSolidActionList"/>
    <dgm:cxn modelId="{5D328895-360A-41B9-8BAF-8BE58427A7CA}" type="presOf" srcId="{A73405F7-7FEE-46F7-86B0-9D1F6E9DCBDA}" destId="{E62F7AB9-FB11-4F93-8832-4DE18392E23A}" srcOrd="0" destOrd="0" presId="urn:microsoft.com/office/officeart/2016/7/layout/VerticalSolidActionList"/>
    <dgm:cxn modelId="{B65061A2-5B89-4E31-8B3A-B345153DB79C}" srcId="{A73405F7-7FEE-46F7-86B0-9D1F6E9DCBDA}" destId="{AF49FC42-4E3F-4622-AFBB-B1B2C0AB2D3D}" srcOrd="0" destOrd="0" parTransId="{313D92BE-5A93-46DB-A6D5-8C94A958246F}" sibTransId="{F6B5DC5E-4E21-4FC2-92FB-FBA299AABBE1}"/>
    <dgm:cxn modelId="{FF5EBDD2-CB73-4AE2-A995-73F8D85143BF}" type="presOf" srcId="{B1E2A2EE-65F6-448C-BB84-86363D80D9AB}" destId="{131BA9E5-BF02-4135-B3DF-7B2DE02C1AE5}" srcOrd="0" destOrd="0" presId="urn:microsoft.com/office/officeart/2016/7/layout/VerticalSolidActionList"/>
    <dgm:cxn modelId="{D56C02EB-79E1-483F-ABDF-E52269F1A70E}" srcId="{C9DE2A59-C1CD-40AB-9EAD-B88C37A6CB82}" destId="{A73405F7-7FEE-46F7-86B0-9D1F6E9DCBDA}" srcOrd="0" destOrd="0" parTransId="{2E9CE635-D583-42B6-ABB0-12B2BD0E60B8}" sibTransId="{833D5C9B-7019-4177-BBC2-1B9148A1E6F1}"/>
    <dgm:cxn modelId="{8EFBA077-5DB5-4566-A996-D8FBF4E68CC0}" type="presParOf" srcId="{C575C60C-7CE0-40B3-890D-26F4CEFECB37}" destId="{AC744EF0-4D00-487E-AEA8-B1ECC3FA6059}" srcOrd="0" destOrd="0" presId="urn:microsoft.com/office/officeart/2016/7/layout/VerticalSolidActionList"/>
    <dgm:cxn modelId="{D0F4D99C-A6FC-401C-942B-438541E28092}" type="presParOf" srcId="{AC744EF0-4D00-487E-AEA8-B1ECC3FA6059}" destId="{F82E6EFB-56B1-4DB6-9197-04F97559A88F}" srcOrd="0" destOrd="0" presId="urn:microsoft.com/office/officeart/2016/7/layout/VerticalSolidActionList"/>
    <dgm:cxn modelId="{5FE338B3-A8E0-4645-BAAE-8A9797967CDF}" type="presParOf" srcId="{AC744EF0-4D00-487E-AEA8-B1ECC3FA6059}" destId="{131BA9E5-BF02-4135-B3DF-7B2DE02C1AE5}" srcOrd="1" destOrd="0" presId="urn:microsoft.com/office/officeart/2016/7/layout/VerticalSolidActionList"/>
    <dgm:cxn modelId="{FC430F7E-3F85-4E43-AF78-B7855C19D63C}" type="presParOf" srcId="{C575C60C-7CE0-40B3-890D-26F4CEFECB37}" destId="{6F0ACD79-98D9-4B5B-96EB-C97CA3F53203}" srcOrd="1" destOrd="0" presId="urn:microsoft.com/office/officeart/2016/7/layout/VerticalSolidActionList"/>
    <dgm:cxn modelId="{7C93D075-E70E-42F4-8D02-9FCC1ABBB762}" type="presParOf" srcId="{C575C60C-7CE0-40B3-890D-26F4CEFECB37}" destId="{BC51D0B1-9DF8-45B6-B719-D1C51E038E51}" srcOrd="2" destOrd="0" presId="urn:microsoft.com/office/officeart/2016/7/layout/VerticalSolidActionList"/>
    <dgm:cxn modelId="{966C379B-EFCE-4848-8FBF-833E6047589C}" type="presParOf" srcId="{BC51D0B1-9DF8-45B6-B719-D1C51E038E51}" destId="{68EF1B47-8156-4128-AFB6-5B4439057157}" srcOrd="0" destOrd="0" presId="urn:microsoft.com/office/officeart/2016/7/layout/VerticalSolidActionList"/>
    <dgm:cxn modelId="{9A932FBA-A25F-4694-8D5F-C9E67341A014}" type="presParOf" srcId="{BC51D0B1-9DF8-45B6-B719-D1C51E038E51}" destId="{860EF0AF-2455-496A-978A-8F62D947AD01}" srcOrd="1" destOrd="0" presId="urn:microsoft.com/office/officeart/2016/7/layout/VerticalSolidActionList"/>
    <dgm:cxn modelId="{7AA9ADDF-3C4E-4195-AA57-23FC54C791FD}" type="presParOf" srcId="{C575C60C-7CE0-40B3-890D-26F4CEFECB37}" destId="{16BA0C19-E2C5-481C-828E-0F91B2DB44EA}" srcOrd="3" destOrd="0" presId="urn:microsoft.com/office/officeart/2016/7/layout/VerticalSolidActionList"/>
    <dgm:cxn modelId="{FA55BB6C-2886-44F6-B73A-3E09ACD570B5}" type="presParOf" srcId="{C575C60C-7CE0-40B3-890D-26F4CEFECB37}" destId="{D85E72E1-D3D4-433C-B3FC-C5F541812C0C}" srcOrd="4" destOrd="0" presId="urn:microsoft.com/office/officeart/2016/7/layout/VerticalSolidActionList"/>
    <dgm:cxn modelId="{6AEC866D-FE74-4FA9-8B78-8BC7FDA54C6D}" type="presParOf" srcId="{D85E72E1-D3D4-433C-B3FC-C5F541812C0C}" destId="{53802042-0B8C-4B8F-AD31-0AAD8AC4B095}" srcOrd="0" destOrd="0" presId="urn:microsoft.com/office/officeart/2016/7/layout/VerticalSolidActionList"/>
    <dgm:cxn modelId="{9974DB81-9697-4499-A61E-B18F4F5E99AB}" type="presParOf" srcId="{D85E72E1-D3D4-433C-B3FC-C5F541812C0C}" destId="{E62F7AB9-FB11-4F93-8832-4DE18392E23A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B47323-2F76-4E36-975F-8DEDF17FC28F}" type="doc">
      <dgm:prSet loTypeId="urn:microsoft.com/office/officeart/2005/8/layout/matrix2" loCatId="matrix" qsTypeId="urn:microsoft.com/office/officeart/2005/8/quickstyle/simple5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CA5F0E4-7EFD-414B-89CD-CCA0963C5540}">
      <dgm:prSet/>
      <dgm:spPr/>
      <dgm:t>
        <a:bodyPr/>
        <a:lstStyle/>
        <a:p>
          <a:r>
            <a:rPr lang="en-US" b="1"/>
            <a:t>Whether or not the evidence is analyzed within 18 months of your assault.</a:t>
          </a:r>
          <a:endParaRPr lang="en-US"/>
        </a:p>
      </dgm:t>
    </dgm:pt>
    <dgm:pt modelId="{232274A8-C78A-4EF3-8E79-F1C9B9CD241E}" type="parTrans" cxnId="{F5E47B71-9536-4BAF-A898-422C19C40277}">
      <dgm:prSet/>
      <dgm:spPr/>
      <dgm:t>
        <a:bodyPr/>
        <a:lstStyle/>
        <a:p>
          <a:endParaRPr lang="en-US"/>
        </a:p>
      </dgm:t>
    </dgm:pt>
    <dgm:pt modelId="{E8A2BF4F-B525-4F2F-BCDC-3EFA6C73B61A}" type="sibTrans" cxnId="{F5E47B71-9536-4BAF-A898-422C19C40277}">
      <dgm:prSet/>
      <dgm:spPr/>
      <dgm:t>
        <a:bodyPr/>
        <a:lstStyle/>
        <a:p>
          <a:endParaRPr lang="en-US"/>
        </a:p>
      </dgm:t>
    </dgm:pt>
    <dgm:pt modelId="{2B541445-5C1A-4639-B908-F92B070ADD69}">
      <dgm:prSet/>
      <dgm:spPr/>
      <dgm:t>
        <a:bodyPr/>
        <a:lstStyle/>
        <a:p>
          <a:r>
            <a:rPr lang="en-US" b="1"/>
            <a:t>Whether or not a DNA profile of your assailant was developed from the evidence.</a:t>
          </a:r>
          <a:endParaRPr lang="en-US"/>
        </a:p>
      </dgm:t>
    </dgm:pt>
    <dgm:pt modelId="{EF82A8FA-0B8F-46FF-92F0-50A68417B522}" type="parTrans" cxnId="{734451E7-BE01-4A93-985E-DA2C9531255C}">
      <dgm:prSet/>
      <dgm:spPr/>
      <dgm:t>
        <a:bodyPr/>
        <a:lstStyle/>
        <a:p>
          <a:endParaRPr lang="en-US"/>
        </a:p>
      </dgm:t>
    </dgm:pt>
    <dgm:pt modelId="{CCE09DCA-B999-450B-AD97-5578901ADBA2}" type="sibTrans" cxnId="{734451E7-BE01-4A93-985E-DA2C9531255C}">
      <dgm:prSet/>
      <dgm:spPr/>
      <dgm:t>
        <a:bodyPr/>
        <a:lstStyle/>
        <a:p>
          <a:endParaRPr lang="en-US"/>
        </a:p>
      </dgm:t>
    </dgm:pt>
    <dgm:pt modelId="{C71E83D0-AEBE-4DBF-8AB9-63D5C6C0B23B}">
      <dgm:prSet/>
      <dgm:spPr/>
      <dgm:t>
        <a:bodyPr/>
        <a:lstStyle/>
        <a:p>
          <a:r>
            <a:rPr lang="en-US" b="1"/>
            <a:t>Whether or not the DNA profile of your assailant has been entered into the law enforcement database.</a:t>
          </a:r>
          <a:endParaRPr lang="en-US"/>
        </a:p>
      </dgm:t>
    </dgm:pt>
    <dgm:pt modelId="{1DC577C9-DA40-43AF-9F47-73FA11DE2BFD}" type="parTrans" cxnId="{C83473AF-0BF5-476E-8284-0F18D111FB42}">
      <dgm:prSet/>
      <dgm:spPr/>
      <dgm:t>
        <a:bodyPr/>
        <a:lstStyle/>
        <a:p>
          <a:endParaRPr lang="en-US"/>
        </a:p>
      </dgm:t>
    </dgm:pt>
    <dgm:pt modelId="{1ACBFB9D-0D50-48AE-829D-E2C97E80D048}" type="sibTrans" cxnId="{C83473AF-0BF5-476E-8284-0F18D111FB42}">
      <dgm:prSet/>
      <dgm:spPr/>
      <dgm:t>
        <a:bodyPr/>
        <a:lstStyle/>
        <a:p>
          <a:endParaRPr lang="en-US"/>
        </a:p>
      </dgm:t>
    </dgm:pt>
    <dgm:pt modelId="{AC8ACBCA-CE53-451E-A053-B04F8CE9C295}">
      <dgm:prSet/>
      <dgm:spPr/>
      <dgm:t>
        <a:bodyPr/>
        <a:lstStyle/>
        <a:p>
          <a:r>
            <a:rPr lang="en-US" b="1"/>
            <a:t>Whether or not the DNA profile of your assailant matches a DNA profile contained in the law enforcement database.</a:t>
          </a:r>
          <a:endParaRPr lang="en-US"/>
        </a:p>
      </dgm:t>
    </dgm:pt>
    <dgm:pt modelId="{29F5CF1F-27B3-4042-A093-86A9E67B4A49}" type="parTrans" cxnId="{FC8A8195-98EF-45F2-B787-61B080B5D4BA}">
      <dgm:prSet/>
      <dgm:spPr/>
      <dgm:t>
        <a:bodyPr/>
        <a:lstStyle/>
        <a:p>
          <a:endParaRPr lang="en-US"/>
        </a:p>
      </dgm:t>
    </dgm:pt>
    <dgm:pt modelId="{14EAAFCC-7BA2-47B3-9B4B-3D86357DC9A1}" type="sibTrans" cxnId="{FC8A8195-98EF-45F2-B787-61B080B5D4BA}">
      <dgm:prSet/>
      <dgm:spPr/>
      <dgm:t>
        <a:bodyPr/>
        <a:lstStyle/>
        <a:p>
          <a:endParaRPr lang="en-US"/>
        </a:p>
      </dgm:t>
    </dgm:pt>
    <dgm:pt modelId="{FFFB033C-903F-407A-BF3D-213128A7C9E7}" type="pres">
      <dgm:prSet presAssocID="{9DB47323-2F76-4E36-975F-8DEDF17FC28F}" presName="matrix" presStyleCnt="0">
        <dgm:presLayoutVars>
          <dgm:chMax val="1"/>
          <dgm:dir/>
          <dgm:resizeHandles val="exact"/>
        </dgm:presLayoutVars>
      </dgm:prSet>
      <dgm:spPr/>
    </dgm:pt>
    <dgm:pt modelId="{CD836047-DF57-4C91-A6F5-E6A18AD4E0F0}" type="pres">
      <dgm:prSet presAssocID="{9DB47323-2F76-4E36-975F-8DEDF17FC28F}" presName="axisShape" presStyleLbl="bgShp" presStyleIdx="0" presStyleCnt="1"/>
      <dgm:spPr/>
    </dgm:pt>
    <dgm:pt modelId="{776473B2-A708-482C-B34F-5A9B1F62597F}" type="pres">
      <dgm:prSet presAssocID="{9DB47323-2F76-4E36-975F-8DEDF17FC28F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EDBA358-CF90-47B7-99B6-5D66B97F3ABD}" type="pres">
      <dgm:prSet presAssocID="{9DB47323-2F76-4E36-975F-8DEDF17FC28F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4480B25-FB55-4527-95F8-E740DA811E67}" type="pres">
      <dgm:prSet presAssocID="{9DB47323-2F76-4E36-975F-8DEDF17FC28F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90A4805-7F0E-42B1-8D41-2D5347F13A8C}" type="pres">
      <dgm:prSet presAssocID="{9DB47323-2F76-4E36-975F-8DEDF17FC28F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5E47B71-9536-4BAF-A898-422C19C40277}" srcId="{9DB47323-2F76-4E36-975F-8DEDF17FC28F}" destId="{3CA5F0E4-7EFD-414B-89CD-CCA0963C5540}" srcOrd="0" destOrd="0" parTransId="{232274A8-C78A-4EF3-8E79-F1C9B9CD241E}" sibTransId="{E8A2BF4F-B525-4F2F-BCDC-3EFA6C73B61A}"/>
    <dgm:cxn modelId="{1B6C6492-73CF-44B9-9B13-28C2A4724685}" type="presOf" srcId="{AC8ACBCA-CE53-451E-A053-B04F8CE9C295}" destId="{D90A4805-7F0E-42B1-8D41-2D5347F13A8C}" srcOrd="0" destOrd="0" presId="urn:microsoft.com/office/officeart/2005/8/layout/matrix2"/>
    <dgm:cxn modelId="{FC8A8195-98EF-45F2-B787-61B080B5D4BA}" srcId="{9DB47323-2F76-4E36-975F-8DEDF17FC28F}" destId="{AC8ACBCA-CE53-451E-A053-B04F8CE9C295}" srcOrd="3" destOrd="0" parTransId="{29F5CF1F-27B3-4042-A093-86A9E67B4A49}" sibTransId="{14EAAFCC-7BA2-47B3-9B4B-3D86357DC9A1}"/>
    <dgm:cxn modelId="{C45F16AD-EDCC-4E35-ACC0-6EC8158E1829}" type="presOf" srcId="{C71E83D0-AEBE-4DBF-8AB9-63D5C6C0B23B}" destId="{24480B25-FB55-4527-95F8-E740DA811E67}" srcOrd="0" destOrd="0" presId="urn:microsoft.com/office/officeart/2005/8/layout/matrix2"/>
    <dgm:cxn modelId="{A535F9AD-A6B7-4D58-8499-179ECD936FBD}" type="presOf" srcId="{9DB47323-2F76-4E36-975F-8DEDF17FC28F}" destId="{FFFB033C-903F-407A-BF3D-213128A7C9E7}" srcOrd="0" destOrd="0" presId="urn:microsoft.com/office/officeart/2005/8/layout/matrix2"/>
    <dgm:cxn modelId="{C83473AF-0BF5-476E-8284-0F18D111FB42}" srcId="{9DB47323-2F76-4E36-975F-8DEDF17FC28F}" destId="{C71E83D0-AEBE-4DBF-8AB9-63D5C6C0B23B}" srcOrd="2" destOrd="0" parTransId="{1DC577C9-DA40-43AF-9F47-73FA11DE2BFD}" sibTransId="{1ACBFB9D-0D50-48AE-829D-E2C97E80D048}"/>
    <dgm:cxn modelId="{FEC84FBB-2E4D-4448-9C0D-DE8A75B772B9}" type="presOf" srcId="{3CA5F0E4-7EFD-414B-89CD-CCA0963C5540}" destId="{776473B2-A708-482C-B34F-5A9B1F62597F}" srcOrd="0" destOrd="0" presId="urn:microsoft.com/office/officeart/2005/8/layout/matrix2"/>
    <dgm:cxn modelId="{A9699DC6-AE4D-4C6D-80EF-867A72B8DCDB}" type="presOf" srcId="{2B541445-5C1A-4639-B908-F92B070ADD69}" destId="{BEDBA358-CF90-47B7-99B6-5D66B97F3ABD}" srcOrd="0" destOrd="0" presId="urn:microsoft.com/office/officeart/2005/8/layout/matrix2"/>
    <dgm:cxn modelId="{734451E7-BE01-4A93-985E-DA2C9531255C}" srcId="{9DB47323-2F76-4E36-975F-8DEDF17FC28F}" destId="{2B541445-5C1A-4639-B908-F92B070ADD69}" srcOrd="1" destOrd="0" parTransId="{EF82A8FA-0B8F-46FF-92F0-50A68417B522}" sibTransId="{CCE09DCA-B999-450B-AD97-5578901ADBA2}"/>
    <dgm:cxn modelId="{47BFB724-97DA-49A5-96C6-15C3B5A4CFAB}" type="presParOf" srcId="{FFFB033C-903F-407A-BF3D-213128A7C9E7}" destId="{CD836047-DF57-4C91-A6F5-E6A18AD4E0F0}" srcOrd="0" destOrd="0" presId="urn:microsoft.com/office/officeart/2005/8/layout/matrix2"/>
    <dgm:cxn modelId="{119D7BAA-F052-43C4-BE6D-1A878FD11358}" type="presParOf" srcId="{FFFB033C-903F-407A-BF3D-213128A7C9E7}" destId="{776473B2-A708-482C-B34F-5A9B1F62597F}" srcOrd="1" destOrd="0" presId="urn:microsoft.com/office/officeart/2005/8/layout/matrix2"/>
    <dgm:cxn modelId="{6487C993-D3C3-4B55-A9E7-5898812B18EE}" type="presParOf" srcId="{FFFB033C-903F-407A-BF3D-213128A7C9E7}" destId="{BEDBA358-CF90-47B7-99B6-5D66B97F3ABD}" srcOrd="2" destOrd="0" presId="urn:microsoft.com/office/officeart/2005/8/layout/matrix2"/>
    <dgm:cxn modelId="{54221E76-19DA-4742-95F8-1ADC4AF114A7}" type="presParOf" srcId="{FFFB033C-903F-407A-BF3D-213128A7C9E7}" destId="{24480B25-FB55-4527-95F8-E740DA811E67}" srcOrd="3" destOrd="0" presId="urn:microsoft.com/office/officeart/2005/8/layout/matrix2"/>
    <dgm:cxn modelId="{00E5EAFE-A9F1-4170-A58F-BF7F39A2647A}" type="presParOf" srcId="{FFFB033C-903F-407A-BF3D-213128A7C9E7}" destId="{D90A4805-7F0E-42B1-8D41-2D5347F13A8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4AFF4EA-D2EB-4F32-85A1-E3AECD6E3A6F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F752BA4-3565-475C-A4E8-E9C5E114D093}">
      <dgm:prSet/>
      <dgm:spPr/>
      <dgm:t>
        <a:bodyPr/>
        <a:lstStyle/>
        <a:p>
          <a:r>
            <a:rPr lang="en-US" b="1"/>
            <a:t>If the evidence related to your assault will be tested, it should be transported to the lab and analyzed within 24 MONTHS.</a:t>
          </a:r>
          <a:endParaRPr lang="en-US"/>
        </a:p>
      </dgm:t>
    </dgm:pt>
    <dgm:pt modelId="{15894820-E5D1-41D1-808C-64D8F44361AC}" type="parTrans" cxnId="{38E9C4B9-79BA-47D6-B913-53881C43966B}">
      <dgm:prSet/>
      <dgm:spPr/>
      <dgm:t>
        <a:bodyPr/>
        <a:lstStyle/>
        <a:p>
          <a:endParaRPr lang="en-US"/>
        </a:p>
      </dgm:t>
    </dgm:pt>
    <dgm:pt modelId="{3AC2862A-6109-4F6B-A815-440AD2EFC46C}" type="sibTrans" cxnId="{38E9C4B9-79BA-47D6-B913-53881C43966B}">
      <dgm:prSet/>
      <dgm:spPr/>
      <dgm:t>
        <a:bodyPr/>
        <a:lstStyle/>
        <a:p>
          <a:endParaRPr lang="en-US"/>
        </a:p>
      </dgm:t>
    </dgm:pt>
    <dgm:pt modelId="{F8AA7BEB-8986-40FE-9405-C80684136551}">
      <dgm:prSet/>
      <dgm:spPr/>
      <dgm:t>
        <a:bodyPr/>
        <a:lstStyle/>
        <a:p>
          <a:r>
            <a:rPr lang="en-US" b="1"/>
            <a:t>The evidence related to your assault must be kept for 20 YEARS, or for victims under age 18 at the time of the offense, until your 40th birthday.</a:t>
          </a:r>
          <a:endParaRPr lang="en-US"/>
        </a:p>
      </dgm:t>
    </dgm:pt>
    <dgm:pt modelId="{3E4FE0BE-7F44-4E0B-84F1-8B433BA5216B}" type="parTrans" cxnId="{C5A06326-901D-4ECF-8264-31747A6FCD0C}">
      <dgm:prSet/>
      <dgm:spPr/>
      <dgm:t>
        <a:bodyPr/>
        <a:lstStyle/>
        <a:p>
          <a:endParaRPr lang="en-US"/>
        </a:p>
      </dgm:t>
    </dgm:pt>
    <dgm:pt modelId="{6F29337D-9941-4C95-93E2-5D6B80B69903}" type="sibTrans" cxnId="{C5A06326-901D-4ECF-8264-31747A6FCD0C}">
      <dgm:prSet/>
      <dgm:spPr/>
      <dgm:t>
        <a:bodyPr/>
        <a:lstStyle/>
        <a:p>
          <a:endParaRPr lang="en-US"/>
        </a:p>
      </dgm:t>
    </dgm:pt>
    <dgm:pt modelId="{865D2BE9-C7D1-49FA-B09C-8E778E37760D}">
      <dgm:prSet/>
      <dgm:spPr/>
      <dgm:t>
        <a:bodyPr/>
        <a:lstStyle/>
        <a:p>
          <a:r>
            <a:rPr lang="en-US" b="1" dirty="0"/>
            <a:t>You have the right to request in writing and receive a FREE COPY OF THE INITIAL CRIME REPORT related to your assault.</a:t>
          </a:r>
          <a:endParaRPr lang="en-US" dirty="0"/>
        </a:p>
      </dgm:t>
    </dgm:pt>
    <dgm:pt modelId="{C0492DE2-DAD6-4155-9D66-5FADD56FB60A}" type="parTrans" cxnId="{F8E363B8-B947-4566-8030-B7B4EDF4E82B}">
      <dgm:prSet/>
      <dgm:spPr/>
      <dgm:t>
        <a:bodyPr/>
        <a:lstStyle/>
        <a:p>
          <a:endParaRPr lang="en-US"/>
        </a:p>
      </dgm:t>
    </dgm:pt>
    <dgm:pt modelId="{83D65776-74E9-4871-A734-C164EC3459D0}" type="sibTrans" cxnId="{F8E363B8-B947-4566-8030-B7B4EDF4E82B}">
      <dgm:prSet/>
      <dgm:spPr/>
      <dgm:t>
        <a:bodyPr/>
        <a:lstStyle/>
        <a:p>
          <a:endParaRPr lang="en-US"/>
        </a:p>
      </dgm:t>
    </dgm:pt>
    <dgm:pt modelId="{FADCA4F8-C924-4DF5-8F6E-8DB6AE878646}">
      <dgm:prSet/>
      <dgm:spPr/>
      <dgm:t>
        <a:bodyPr/>
        <a:lstStyle/>
        <a:p>
          <a:r>
            <a:rPr lang="en-US" b="1" dirty="0"/>
            <a:t>If your assailant is convicted and required to register as a sex offender, you have the right to REQUEST THEIR SEX OFFENDER REGISTRY INFORMATION from the prosecutor. </a:t>
          </a:r>
          <a:endParaRPr lang="en-US" dirty="0"/>
        </a:p>
      </dgm:t>
    </dgm:pt>
    <dgm:pt modelId="{61BD0033-A646-4A4D-9749-C1DE84F225B2}" type="parTrans" cxnId="{795D546B-89B5-48BA-B5DD-4E36E68EFF10}">
      <dgm:prSet/>
      <dgm:spPr/>
      <dgm:t>
        <a:bodyPr/>
        <a:lstStyle/>
        <a:p>
          <a:endParaRPr lang="en-US"/>
        </a:p>
      </dgm:t>
    </dgm:pt>
    <dgm:pt modelId="{58B3B1FE-2D1A-4120-B328-553562A5BFD6}" type="sibTrans" cxnId="{795D546B-89B5-48BA-B5DD-4E36E68EFF10}">
      <dgm:prSet/>
      <dgm:spPr/>
      <dgm:t>
        <a:bodyPr/>
        <a:lstStyle/>
        <a:p>
          <a:endParaRPr lang="en-US"/>
        </a:p>
      </dgm:t>
    </dgm:pt>
    <dgm:pt modelId="{E0527B1A-59E6-43AB-80E4-0F9E85C9CA3A}" type="pres">
      <dgm:prSet presAssocID="{B4AFF4EA-D2EB-4F32-85A1-E3AECD6E3A6F}" presName="diagram" presStyleCnt="0">
        <dgm:presLayoutVars>
          <dgm:dir/>
          <dgm:resizeHandles val="exact"/>
        </dgm:presLayoutVars>
      </dgm:prSet>
      <dgm:spPr/>
    </dgm:pt>
    <dgm:pt modelId="{A4E8A9CF-52EB-4ACF-AD13-B005DA3174CE}" type="pres">
      <dgm:prSet presAssocID="{6F752BA4-3565-475C-A4E8-E9C5E114D093}" presName="node" presStyleLbl="node1" presStyleIdx="0" presStyleCnt="4">
        <dgm:presLayoutVars>
          <dgm:bulletEnabled val="1"/>
        </dgm:presLayoutVars>
      </dgm:prSet>
      <dgm:spPr/>
    </dgm:pt>
    <dgm:pt modelId="{C6E49E8F-51F8-47FA-AE06-25C21F427863}" type="pres">
      <dgm:prSet presAssocID="{3AC2862A-6109-4F6B-A815-440AD2EFC46C}" presName="sibTrans" presStyleCnt="0"/>
      <dgm:spPr/>
    </dgm:pt>
    <dgm:pt modelId="{86FCAA9F-F3AF-476E-A576-2295A071AD8B}" type="pres">
      <dgm:prSet presAssocID="{F8AA7BEB-8986-40FE-9405-C80684136551}" presName="node" presStyleLbl="node1" presStyleIdx="1" presStyleCnt="4">
        <dgm:presLayoutVars>
          <dgm:bulletEnabled val="1"/>
        </dgm:presLayoutVars>
      </dgm:prSet>
      <dgm:spPr/>
    </dgm:pt>
    <dgm:pt modelId="{0DCBD31A-C225-4167-BF0F-22FF9BD104E7}" type="pres">
      <dgm:prSet presAssocID="{6F29337D-9941-4C95-93E2-5D6B80B69903}" presName="sibTrans" presStyleCnt="0"/>
      <dgm:spPr/>
    </dgm:pt>
    <dgm:pt modelId="{2B820482-B0E3-43A0-BF83-C4EFD533B08D}" type="pres">
      <dgm:prSet presAssocID="{865D2BE9-C7D1-49FA-B09C-8E778E37760D}" presName="node" presStyleLbl="node1" presStyleIdx="2" presStyleCnt="4">
        <dgm:presLayoutVars>
          <dgm:bulletEnabled val="1"/>
        </dgm:presLayoutVars>
      </dgm:prSet>
      <dgm:spPr/>
    </dgm:pt>
    <dgm:pt modelId="{986F31AD-B00C-4C2B-A4BA-10CFA3FDE750}" type="pres">
      <dgm:prSet presAssocID="{83D65776-74E9-4871-A734-C164EC3459D0}" presName="sibTrans" presStyleCnt="0"/>
      <dgm:spPr/>
    </dgm:pt>
    <dgm:pt modelId="{C5B940FE-6675-4B08-AFD5-A82FCFB81F32}" type="pres">
      <dgm:prSet presAssocID="{FADCA4F8-C924-4DF5-8F6E-8DB6AE878646}" presName="node" presStyleLbl="node1" presStyleIdx="3" presStyleCnt="4">
        <dgm:presLayoutVars>
          <dgm:bulletEnabled val="1"/>
        </dgm:presLayoutVars>
      </dgm:prSet>
      <dgm:spPr/>
    </dgm:pt>
  </dgm:ptLst>
  <dgm:cxnLst>
    <dgm:cxn modelId="{9720BF18-E6FB-4B32-B967-985EBB7B55EF}" type="presOf" srcId="{865D2BE9-C7D1-49FA-B09C-8E778E37760D}" destId="{2B820482-B0E3-43A0-BF83-C4EFD533B08D}" srcOrd="0" destOrd="0" presId="urn:microsoft.com/office/officeart/2005/8/layout/default"/>
    <dgm:cxn modelId="{C5A06326-901D-4ECF-8264-31747A6FCD0C}" srcId="{B4AFF4EA-D2EB-4F32-85A1-E3AECD6E3A6F}" destId="{F8AA7BEB-8986-40FE-9405-C80684136551}" srcOrd="1" destOrd="0" parTransId="{3E4FE0BE-7F44-4E0B-84F1-8B433BA5216B}" sibTransId="{6F29337D-9941-4C95-93E2-5D6B80B69903}"/>
    <dgm:cxn modelId="{D2EF852F-7EB2-4A95-9524-05D755183E45}" type="presOf" srcId="{FADCA4F8-C924-4DF5-8F6E-8DB6AE878646}" destId="{C5B940FE-6675-4B08-AFD5-A82FCFB81F32}" srcOrd="0" destOrd="0" presId="urn:microsoft.com/office/officeart/2005/8/layout/default"/>
    <dgm:cxn modelId="{939AFD5C-C7C5-4AF0-AFE0-0D03DC100C14}" type="presOf" srcId="{F8AA7BEB-8986-40FE-9405-C80684136551}" destId="{86FCAA9F-F3AF-476E-A576-2295A071AD8B}" srcOrd="0" destOrd="0" presId="urn:microsoft.com/office/officeart/2005/8/layout/default"/>
    <dgm:cxn modelId="{795D546B-89B5-48BA-B5DD-4E36E68EFF10}" srcId="{B4AFF4EA-D2EB-4F32-85A1-E3AECD6E3A6F}" destId="{FADCA4F8-C924-4DF5-8F6E-8DB6AE878646}" srcOrd="3" destOrd="0" parTransId="{61BD0033-A646-4A4D-9749-C1DE84F225B2}" sibTransId="{58B3B1FE-2D1A-4120-B328-553562A5BFD6}"/>
    <dgm:cxn modelId="{4D58DD4C-A824-46C1-A42F-ADBF29CB4664}" type="presOf" srcId="{B4AFF4EA-D2EB-4F32-85A1-E3AECD6E3A6F}" destId="{E0527B1A-59E6-43AB-80E4-0F9E85C9CA3A}" srcOrd="0" destOrd="0" presId="urn:microsoft.com/office/officeart/2005/8/layout/default"/>
    <dgm:cxn modelId="{C7F9FC83-EF0A-4FD8-8C0E-5065B809D373}" type="presOf" srcId="{6F752BA4-3565-475C-A4E8-E9C5E114D093}" destId="{A4E8A9CF-52EB-4ACF-AD13-B005DA3174CE}" srcOrd="0" destOrd="0" presId="urn:microsoft.com/office/officeart/2005/8/layout/default"/>
    <dgm:cxn modelId="{F8E363B8-B947-4566-8030-B7B4EDF4E82B}" srcId="{B4AFF4EA-D2EB-4F32-85A1-E3AECD6E3A6F}" destId="{865D2BE9-C7D1-49FA-B09C-8E778E37760D}" srcOrd="2" destOrd="0" parTransId="{C0492DE2-DAD6-4155-9D66-5FADD56FB60A}" sibTransId="{83D65776-74E9-4871-A734-C164EC3459D0}"/>
    <dgm:cxn modelId="{38E9C4B9-79BA-47D6-B913-53881C43966B}" srcId="{B4AFF4EA-D2EB-4F32-85A1-E3AECD6E3A6F}" destId="{6F752BA4-3565-475C-A4E8-E9C5E114D093}" srcOrd="0" destOrd="0" parTransId="{15894820-E5D1-41D1-808C-64D8F44361AC}" sibTransId="{3AC2862A-6109-4F6B-A815-440AD2EFC46C}"/>
    <dgm:cxn modelId="{917B0593-7AC3-4740-94A7-91796BF4F7E7}" type="presParOf" srcId="{E0527B1A-59E6-43AB-80E4-0F9E85C9CA3A}" destId="{A4E8A9CF-52EB-4ACF-AD13-B005DA3174CE}" srcOrd="0" destOrd="0" presId="urn:microsoft.com/office/officeart/2005/8/layout/default"/>
    <dgm:cxn modelId="{64BF4691-F438-4E42-ABD2-42378020318D}" type="presParOf" srcId="{E0527B1A-59E6-43AB-80E4-0F9E85C9CA3A}" destId="{C6E49E8F-51F8-47FA-AE06-25C21F427863}" srcOrd="1" destOrd="0" presId="urn:microsoft.com/office/officeart/2005/8/layout/default"/>
    <dgm:cxn modelId="{F0F2B319-BDD9-4A13-ADD1-3425885F4A2A}" type="presParOf" srcId="{E0527B1A-59E6-43AB-80E4-0F9E85C9CA3A}" destId="{86FCAA9F-F3AF-476E-A576-2295A071AD8B}" srcOrd="2" destOrd="0" presId="urn:microsoft.com/office/officeart/2005/8/layout/default"/>
    <dgm:cxn modelId="{AA261FF9-6F91-4783-8D43-6F4420024B56}" type="presParOf" srcId="{E0527B1A-59E6-43AB-80E4-0F9E85C9CA3A}" destId="{0DCBD31A-C225-4167-BF0F-22FF9BD104E7}" srcOrd="3" destOrd="0" presId="urn:microsoft.com/office/officeart/2005/8/layout/default"/>
    <dgm:cxn modelId="{D08DF910-1538-47F2-A5CF-A9292E47E424}" type="presParOf" srcId="{E0527B1A-59E6-43AB-80E4-0F9E85C9CA3A}" destId="{2B820482-B0E3-43A0-BF83-C4EFD533B08D}" srcOrd="4" destOrd="0" presId="urn:microsoft.com/office/officeart/2005/8/layout/default"/>
    <dgm:cxn modelId="{C2DF016B-7ED3-49AD-8694-73773F69BD18}" type="presParOf" srcId="{E0527B1A-59E6-43AB-80E4-0F9E85C9CA3A}" destId="{986F31AD-B00C-4C2B-A4BA-10CFA3FDE750}" srcOrd="5" destOrd="0" presId="urn:microsoft.com/office/officeart/2005/8/layout/default"/>
    <dgm:cxn modelId="{91FE4A09-A00F-4350-8C09-8CD2BF18A7CC}" type="presParOf" srcId="{E0527B1A-59E6-43AB-80E4-0F9E85C9CA3A}" destId="{C5B940FE-6675-4B08-AFD5-A82FCFB81F3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E6A25-FA69-498E-8CA1-413EE7EE6610}">
      <dsp:nvSpPr>
        <dsp:cNvPr id="0" name=""/>
        <dsp:cNvSpPr/>
      </dsp:nvSpPr>
      <dsp:spPr>
        <a:xfrm>
          <a:off x="1322" y="81131"/>
          <a:ext cx="4640570" cy="29467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4DA21B8-107B-4642-9556-D6CF7CF7A17C}">
      <dsp:nvSpPr>
        <dsp:cNvPr id="0" name=""/>
        <dsp:cNvSpPr/>
      </dsp:nvSpPr>
      <dsp:spPr>
        <a:xfrm>
          <a:off x="516940" y="570969"/>
          <a:ext cx="4640570" cy="29467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In January 2018, the legislature enacted California Penal Code §680.2 pursuant to passage of AB 1312 (Gonzalez Fletcher 2017).</a:t>
          </a:r>
          <a:endParaRPr lang="en-US" sz="2700" kern="1200" dirty="0"/>
        </a:p>
      </dsp:txBody>
      <dsp:txXfrm>
        <a:off x="603248" y="657277"/>
        <a:ext cx="4467954" cy="2774145"/>
      </dsp:txXfrm>
    </dsp:sp>
    <dsp:sp modelId="{34B4933E-BBE5-4611-AE7D-F000F6E41689}">
      <dsp:nvSpPr>
        <dsp:cNvPr id="0" name=""/>
        <dsp:cNvSpPr/>
      </dsp:nvSpPr>
      <dsp:spPr>
        <a:xfrm>
          <a:off x="5673129" y="81131"/>
          <a:ext cx="4640570" cy="29467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953C686-3C3A-41D8-943C-EF1B1C56E17F}">
      <dsp:nvSpPr>
        <dsp:cNvPr id="0" name=""/>
        <dsp:cNvSpPr/>
      </dsp:nvSpPr>
      <dsp:spPr>
        <a:xfrm>
          <a:off x="6188748" y="570969"/>
          <a:ext cx="4640570" cy="29467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It states that law enforcement officers and medical providers are required to provide a card outlining survivor rights to sexual assault survivors.</a:t>
          </a:r>
          <a:endParaRPr lang="en-US" sz="2700" kern="1200"/>
        </a:p>
      </dsp:txBody>
      <dsp:txXfrm>
        <a:off x="6275056" y="657277"/>
        <a:ext cx="4467954" cy="27741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25E97-B93F-48EA-A7D1-EAEB5CC80E50}">
      <dsp:nvSpPr>
        <dsp:cNvPr id="0" name=""/>
        <dsp:cNvSpPr/>
      </dsp:nvSpPr>
      <dsp:spPr>
        <a:xfrm>
          <a:off x="0" y="4199213"/>
          <a:ext cx="6261100" cy="13782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You have the right to contact your local rape crisis center (Community Beyond Violence).</a:t>
          </a:r>
          <a:endParaRPr lang="en-US" sz="2200" kern="1200"/>
        </a:p>
      </dsp:txBody>
      <dsp:txXfrm>
        <a:off x="0" y="4199213"/>
        <a:ext cx="6261100" cy="1378275"/>
      </dsp:txXfrm>
    </dsp:sp>
    <dsp:sp modelId="{C4D8F702-2650-4015-9BA6-43D1544CC331}">
      <dsp:nvSpPr>
        <dsp:cNvPr id="0" name=""/>
        <dsp:cNvSpPr/>
      </dsp:nvSpPr>
      <dsp:spPr>
        <a:xfrm rot="10800000">
          <a:off x="0" y="2100099"/>
          <a:ext cx="6261100" cy="2119787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You get to choose whether you get an exam, whether and how you report the assault, and how much you participate in the process.</a:t>
          </a:r>
          <a:endParaRPr lang="en-US" sz="2200" kern="1200"/>
        </a:p>
      </dsp:txBody>
      <dsp:txXfrm rot="10800000">
        <a:off x="0" y="2100099"/>
        <a:ext cx="6261100" cy="1377374"/>
      </dsp:txXfrm>
    </dsp:sp>
    <dsp:sp modelId="{691A1FAC-98EB-484D-AA39-6FD1DE21540A}">
      <dsp:nvSpPr>
        <dsp:cNvPr id="0" name=""/>
        <dsp:cNvSpPr/>
      </dsp:nvSpPr>
      <dsp:spPr>
        <a:xfrm rot="10800000">
          <a:off x="0" y="986"/>
          <a:ext cx="6261100" cy="2119787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You are never required to participate in the criminal justice system or receive a physical exam in order to keep your rights. </a:t>
          </a:r>
          <a:endParaRPr lang="en-US" sz="2200" kern="1200"/>
        </a:p>
      </dsp:txBody>
      <dsp:txXfrm rot="10800000">
        <a:off x="0" y="986"/>
        <a:ext cx="6261100" cy="13773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F30CF-DA0D-4D4D-BD31-03843E778AD2}">
      <dsp:nvSpPr>
        <dsp:cNvPr id="0" name=""/>
        <dsp:cNvSpPr/>
      </dsp:nvSpPr>
      <dsp:spPr>
        <a:xfrm>
          <a:off x="1338589" y="2574"/>
          <a:ext cx="5354357" cy="133333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3889" tIns="338666" rIns="103889" bIns="33866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Civil Protection Order or if appropriate, Domestic Violence TRO</a:t>
          </a:r>
        </a:p>
      </dsp:txBody>
      <dsp:txXfrm>
        <a:off x="1338589" y="2574"/>
        <a:ext cx="5354357" cy="1333331"/>
      </dsp:txXfrm>
    </dsp:sp>
    <dsp:sp modelId="{43287A6C-29CA-4235-9534-459CB67EACB6}">
      <dsp:nvSpPr>
        <dsp:cNvPr id="0" name=""/>
        <dsp:cNvSpPr/>
      </dsp:nvSpPr>
      <dsp:spPr>
        <a:xfrm>
          <a:off x="0" y="2574"/>
          <a:ext cx="1338589" cy="133333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0834" tIns="131704" rIns="70834" bIns="13170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Seek</a:t>
          </a:r>
        </a:p>
      </dsp:txBody>
      <dsp:txXfrm>
        <a:off x="0" y="2574"/>
        <a:ext cx="1338589" cy="1333331"/>
      </dsp:txXfrm>
    </dsp:sp>
    <dsp:sp modelId="{F3AE4625-3DDE-404E-80FE-FB1959390927}">
      <dsp:nvSpPr>
        <dsp:cNvPr id="0" name=""/>
        <dsp:cNvSpPr/>
      </dsp:nvSpPr>
      <dsp:spPr>
        <a:xfrm>
          <a:off x="1338589" y="1415905"/>
          <a:ext cx="5354357" cy="1333331"/>
        </a:xfrm>
        <a:prstGeom prst="rect">
          <a:avLst/>
        </a:prstGeom>
        <a:solidFill>
          <a:schemeClr val="accent5">
            <a:tint val="40000"/>
            <a:alpha val="90000"/>
            <a:hueOff val="-1544952"/>
            <a:satOff val="8449"/>
            <a:lumOff val="772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544952"/>
              <a:satOff val="8449"/>
              <a:lumOff val="77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3889" tIns="338666" rIns="103889" bIns="33866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Seek an Emergency Protective Order (from LE officer)</a:t>
          </a:r>
        </a:p>
      </dsp:txBody>
      <dsp:txXfrm>
        <a:off x="1338589" y="1415905"/>
        <a:ext cx="5354357" cy="1333331"/>
      </dsp:txXfrm>
    </dsp:sp>
    <dsp:sp modelId="{6906A940-3155-4586-A5B9-D766DBE7E9DE}">
      <dsp:nvSpPr>
        <dsp:cNvPr id="0" name=""/>
        <dsp:cNvSpPr/>
      </dsp:nvSpPr>
      <dsp:spPr>
        <a:xfrm>
          <a:off x="0" y="1415905"/>
          <a:ext cx="1338589" cy="1333331"/>
        </a:xfrm>
        <a:prstGeom prst="rect">
          <a:avLst/>
        </a:prstGeom>
        <a:gradFill rotWithShape="0">
          <a:gsLst>
            <a:gs pos="0">
              <a:schemeClr val="accent5">
                <a:hueOff val="-1423812"/>
                <a:satOff val="6097"/>
                <a:lumOff val="32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423812"/>
                <a:satOff val="6097"/>
                <a:lumOff val="32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423812"/>
                <a:satOff val="6097"/>
                <a:lumOff val="32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1423812"/>
              <a:satOff val="6097"/>
              <a:lumOff val="3268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0834" tIns="131704" rIns="70834" bIns="13170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Seek</a:t>
          </a:r>
        </a:p>
      </dsp:txBody>
      <dsp:txXfrm>
        <a:off x="0" y="1415905"/>
        <a:ext cx="1338589" cy="1333331"/>
      </dsp:txXfrm>
    </dsp:sp>
    <dsp:sp modelId="{BBFDFDC2-98EF-4997-906D-5E453B5E1490}">
      <dsp:nvSpPr>
        <dsp:cNvPr id="0" name=""/>
        <dsp:cNvSpPr/>
      </dsp:nvSpPr>
      <dsp:spPr>
        <a:xfrm>
          <a:off x="1338589" y="2829237"/>
          <a:ext cx="5354357" cy="1333331"/>
        </a:xfrm>
        <a:prstGeom prst="rect">
          <a:avLst/>
        </a:prstGeom>
        <a:solidFill>
          <a:schemeClr val="accent5">
            <a:tint val="40000"/>
            <a:alpha val="90000"/>
            <a:hueOff val="-3089904"/>
            <a:satOff val="16897"/>
            <a:lumOff val="1543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3089904"/>
              <a:satOff val="16897"/>
              <a:lumOff val="154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3889" tIns="338666" rIns="103889" bIns="33866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Seek Financial Assistance (Victim Compensation in California)</a:t>
          </a:r>
        </a:p>
      </dsp:txBody>
      <dsp:txXfrm>
        <a:off x="1338589" y="2829237"/>
        <a:ext cx="5354357" cy="1333331"/>
      </dsp:txXfrm>
    </dsp:sp>
    <dsp:sp modelId="{6301EB23-D959-4178-B9AA-3FFDB5FCE687}">
      <dsp:nvSpPr>
        <dsp:cNvPr id="0" name=""/>
        <dsp:cNvSpPr/>
      </dsp:nvSpPr>
      <dsp:spPr>
        <a:xfrm>
          <a:off x="0" y="2829237"/>
          <a:ext cx="1338589" cy="1333331"/>
        </a:xfrm>
        <a:prstGeom prst="rect">
          <a:avLst/>
        </a:prstGeom>
        <a:gradFill rotWithShape="0">
          <a:gsLst>
            <a:gs pos="0">
              <a:schemeClr val="accent5">
                <a:hueOff val="-2847623"/>
                <a:satOff val="12194"/>
                <a:lumOff val="653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2847623"/>
                <a:satOff val="12194"/>
                <a:lumOff val="653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2847623"/>
                <a:satOff val="12194"/>
                <a:lumOff val="653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2847623"/>
              <a:satOff val="12194"/>
              <a:lumOff val="6536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0834" tIns="131704" rIns="70834" bIns="13170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Seek</a:t>
          </a:r>
        </a:p>
      </dsp:txBody>
      <dsp:txXfrm>
        <a:off x="0" y="2829237"/>
        <a:ext cx="1338589" cy="1333331"/>
      </dsp:txXfrm>
    </dsp:sp>
    <dsp:sp modelId="{0BE86FCB-A602-4552-BACA-A7E461AB6F45}">
      <dsp:nvSpPr>
        <dsp:cNvPr id="0" name=""/>
        <dsp:cNvSpPr/>
      </dsp:nvSpPr>
      <dsp:spPr>
        <a:xfrm>
          <a:off x="1338589" y="4242569"/>
          <a:ext cx="5354357" cy="1333331"/>
        </a:xfrm>
        <a:prstGeom prst="rect">
          <a:avLst/>
        </a:prstGeom>
        <a:solidFill>
          <a:schemeClr val="accent5">
            <a:tint val="40000"/>
            <a:alpha val="90000"/>
            <a:hueOff val="-4634855"/>
            <a:satOff val="25346"/>
            <a:lumOff val="2315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4634855"/>
              <a:satOff val="25346"/>
              <a:lumOff val="23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3889" tIns="338666" rIns="103889" bIns="33866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Have a Confidential Sexual Assault Counselor (victim advocate) or at least one other person of your choosing present during any exam or investigative interview.</a:t>
          </a:r>
        </a:p>
      </dsp:txBody>
      <dsp:txXfrm>
        <a:off x="1338589" y="4242569"/>
        <a:ext cx="5354357" cy="1333331"/>
      </dsp:txXfrm>
    </dsp:sp>
    <dsp:sp modelId="{67F39BF5-C161-450D-9453-9210E243E082}">
      <dsp:nvSpPr>
        <dsp:cNvPr id="0" name=""/>
        <dsp:cNvSpPr/>
      </dsp:nvSpPr>
      <dsp:spPr>
        <a:xfrm>
          <a:off x="0" y="4242569"/>
          <a:ext cx="1338589" cy="1333331"/>
        </a:xfrm>
        <a:prstGeom prst="rect">
          <a:avLst/>
        </a:prstGeom>
        <a:gradFill rotWithShape="0">
          <a:gsLst>
            <a:gs pos="0">
              <a:schemeClr val="accent5">
                <a:hueOff val="-4271435"/>
                <a:satOff val="18291"/>
                <a:lumOff val="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4271435"/>
                <a:satOff val="18291"/>
                <a:lumOff val="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4271435"/>
                <a:satOff val="18291"/>
                <a:lumOff val="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-4271435"/>
              <a:satOff val="18291"/>
              <a:lumOff val="9804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0834" tIns="131704" rIns="70834" bIns="13170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Have</a:t>
          </a:r>
        </a:p>
      </dsp:txBody>
      <dsp:txXfrm>
        <a:off x="0" y="4242569"/>
        <a:ext cx="1338589" cy="13333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BA9E5-BF02-4135-B3DF-7B2DE02C1AE5}">
      <dsp:nvSpPr>
        <dsp:cNvPr id="0" name=""/>
        <dsp:cNvSpPr/>
      </dsp:nvSpPr>
      <dsp:spPr>
        <a:xfrm>
          <a:off x="1378268" y="1898"/>
          <a:ext cx="5513076" cy="194549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969" tIns="494155" rIns="106969" bIns="49415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Ask for the Status and Results of the analysis of all evidence related to your assault.</a:t>
          </a:r>
        </a:p>
      </dsp:txBody>
      <dsp:txXfrm>
        <a:off x="1378268" y="1898"/>
        <a:ext cx="5513076" cy="1945490"/>
      </dsp:txXfrm>
    </dsp:sp>
    <dsp:sp modelId="{F82E6EFB-56B1-4DB6-9197-04F97559A88F}">
      <dsp:nvSpPr>
        <dsp:cNvPr id="0" name=""/>
        <dsp:cNvSpPr/>
      </dsp:nvSpPr>
      <dsp:spPr>
        <a:xfrm>
          <a:off x="0" y="1898"/>
          <a:ext cx="1378269" cy="194549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933" tIns="192171" rIns="72933" bIns="19217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Ask</a:t>
          </a:r>
        </a:p>
      </dsp:txBody>
      <dsp:txXfrm>
        <a:off x="0" y="1898"/>
        <a:ext cx="1378269" cy="1945490"/>
      </dsp:txXfrm>
    </dsp:sp>
    <dsp:sp modelId="{860EF0AF-2455-496A-978A-8F62D947AD01}">
      <dsp:nvSpPr>
        <dsp:cNvPr id="0" name=""/>
        <dsp:cNvSpPr/>
      </dsp:nvSpPr>
      <dsp:spPr>
        <a:xfrm>
          <a:off x="1378269" y="2064118"/>
          <a:ext cx="5513076" cy="1945490"/>
        </a:xfrm>
        <a:prstGeom prst="rect">
          <a:avLst/>
        </a:prstGeom>
        <a:solidFill>
          <a:schemeClr val="accent2">
            <a:tint val="40000"/>
            <a:alpha val="90000"/>
            <a:hueOff val="-2299808"/>
            <a:satOff val="-719"/>
            <a:lumOff val="2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2299808"/>
              <a:satOff val="-719"/>
              <a:lumOff val="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969" tIns="494155" rIns="106969" bIns="49415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Ask the LE officer for a tracking number and steps to get follow up information.</a:t>
          </a:r>
        </a:p>
      </dsp:txBody>
      <dsp:txXfrm>
        <a:off x="1378269" y="2064118"/>
        <a:ext cx="5513076" cy="1945490"/>
      </dsp:txXfrm>
    </dsp:sp>
    <dsp:sp modelId="{68EF1B47-8156-4128-AFB6-5B4439057157}">
      <dsp:nvSpPr>
        <dsp:cNvPr id="0" name=""/>
        <dsp:cNvSpPr/>
      </dsp:nvSpPr>
      <dsp:spPr>
        <a:xfrm>
          <a:off x="0" y="2064118"/>
          <a:ext cx="1378269" cy="1945490"/>
        </a:xfrm>
        <a:prstGeom prst="rect">
          <a:avLst/>
        </a:prstGeom>
        <a:gradFill rotWithShape="0">
          <a:gsLst>
            <a:gs pos="0">
              <a:schemeClr val="accent2">
                <a:hueOff val="-2310045"/>
                <a:satOff val="-802"/>
                <a:lumOff val="29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2310045"/>
                <a:satOff val="-802"/>
                <a:lumOff val="29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2310045"/>
                <a:satOff val="-802"/>
                <a:lumOff val="29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2310045"/>
              <a:satOff val="-802"/>
              <a:lumOff val="294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933" tIns="192171" rIns="72933" bIns="19217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Ask</a:t>
          </a:r>
        </a:p>
      </dsp:txBody>
      <dsp:txXfrm>
        <a:off x="0" y="2064118"/>
        <a:ext cx="1378269" cy="1945490"/>
      </dsp:txXfrm>
    </dsp:sp>
    <dsp:sp modelId="{E62F7AB9-FB11-4F93-8832-4DE18392E23A}">
      <dsp:nvSpPr>
        <dsp:cNvPr id="0" name=""/>
        <dsp:cNvSpPr/>
      </dsp:nvSpPr>
      <dsp:spPr>
        <a:xfrm>
          <a:off x="1378269" y="4126338"/>
          <a:ext cx="5513076" cy="1945490"/>
        </a:xfrm>
        <a:prstGeom prst="rect">
          <a:avLst/>
        </a:prstGeom>
        <a:solidFill>
          <a:schemeClr val="accent2">
            <a:tint val="40000"/>
            <a:alpha val="90000"/>
            <a:hueOff val="-4599616"/>
            <a:satOff val="-1439"/>
            <a:lumOff val="49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4599616"/>
              <a:satOff val="-1439"/>
              <a:lumOff val="4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969" tIns="494155" rIns="106969" bIns="494155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Know that DNA and other types of evidence can degrade/break down overtime due to exposure to heat, water, and other materials.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In general, DNA evidence on the body last from 12 hours to 7 days.</a:t>
          </a:r>
        </a:p>
      </dsp:txBody>
      <dsp:txXfrm>
        <a:off x="1378269" y="4126338"/>
        <a:ext cx="5513076" cy="1945490"/>
      </dsp:txXfrm>
    </dsp:sp>
    <dsp:sp modelId="{53802042-0B8C-4B8F-AD31-0AAD8AC4B095}">
      <dsp:nvSpPr>
        <dsp:cNvPr id="0" name=""/>
        <dsp:cNvSpPr/>
      </dsp:nvSpPr>
      <dsp:spPr>
        <a:xfrm>
          <a:off x="0" y="4126338"/>
          <a:ext cx="1378269" cy="1945490"/>
        </a:xfrm>
        <a:prstGeom prst="rect">
          <a:avLst/>
        </a:prstGeom>
        <a:gradFill rotWithShape="0">
          <a:gsLst>
            <a:gs pos="0">
              <a:schemeClr val="accent2">
                <a:hueOff val="-4620091"/>
                <a:satOff val="-1603"/>
                <a:lumOff val="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620091"/>
                <a:satOff val="-1603"/>
                <a:lumOff val="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620091"/>
                <a:satOff val="-1603"/>
                <a:lumOff val="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-4620091"/>
              <a:satOff val="-1603"/>
              <a:lumOff val="588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933" tIns="192171" rIns="72933" bIns="19217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Know</a:t>
          </a:r>
        </a:p>
      </dsp:txBody>
      <dsp:txXfrm>
        <a:off x="0" y="4126338"/>
        <a:ext cx="1378269" cy="19454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836047-DF57-4C91-A6F5-E6A18AD4E0F0}">
      <dsp:nvSpPr>
        <dsp:cNvPr id="0" name=""/>
        <dsp:cNvSpPr/>
      </dsp:nvSpPr>
      <dsp:spPr>
        <a:xfrm>
          <a:off x="262011" y="0"/>
          <a:ext cx="6218237" cy="6218237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76473B2-A708-482C-B34F-5A9B1F62597F}">
      <dsp:nvSpPr>
        <dsp:cNvPr id="0" name=""/>
        <dsp:cNvSpPr/>
      </dsp:nvSpPr>
      <dsp:spPr>
        <a:xfrm>
          <a:off x="666197" y="404185"/>
          <a:ext cx="2487294" cy="248729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Whether or not the evidence is analyzed within 18 months of your assault.</a:t>
          </a:r>
          <a:endParaRPr lang="en-US" sz="1900" kern="1200"/>
        </a:p>
      </dsp:txBody>
      <dsp:txXfrm>
        <a:off x="787617" y="525605"/>
        <a:ext cx="2244454" cy="2244454"/>
      </dsp:txXfrm>
    </dsp:sp>
    <dsp:sp modelId="{BEDBA358-CF90-47B7-99B6-5D66B97F3ABD}">
      <dsp:nvSpPr>
        <dsp:cNvPr id="0" name=""/>
        <dsp:cNvSpPr/>
      </dsp:nvSpPr>
      <dsp:spPr>
        <a:xfrm>
          <a:off x="3588768" y="404185"/>
          <a:ext cx="2487294" cy="248729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Whether or not a DNA profile of your assailant was developed from the evidence.</a:t>
          </a:r>
          <a:endParaRPr lang="en-US" sz="1900" kern="1200"/>
        </a:p>
      </dsp:txBody>
      <dsp:txXfrm>
        <a:off x="3710188" y="525605"/>
        <a:ext cx="2244454" cy="2244454"/>
      </dsp:txXfrm>
    </dsp:sp>
    <dsp:sp modelId="{24480B25-FB55-4527-95F8-E740DA811E67}">
      <dsp:nvSpPr>
        <dsp:cNvPr id="0" name=""/>
        <dsp:cNvSpPr/>
      </dsp:nvSpPr>
      <dsp:spPr>
        <a:xfrm>
          <a:off x="666197" y="3326756"/>
          <a:ext cx="2487294" cy="248729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Whether or not the DNA profile of your assailant has been entered into the law enforcement database.</a:t>
          </a:r>
          <a:endParaRPr lang="en-US" sz="1900" kern="1200"/>
        </a:p>
      </dsp:txBody>
      <dsp:txXfrm>
        <a:off x="787617" y="3448176"/>
        <a:ext cx="2244454" cy="2244454"/>
      </dsp:txXfrm>
    </dsp:sp>
    <dsp:sp modelId="{D90A4805-7F0E-42B1-8D41-2D5347F13A8C}">
      <dsp:nvSpPr>
        <dsp:cNvPr id="0" name=""/>
        <dsp:cNvSpPr/>
      </dsp:nvSpPr>
      <dsp:spPr>
        <a:xfrm>
          <a:off x="3588768" y="3326756"/>
          <a:ext cx="2487294" cy="248729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Whether or not the DNA profile of your assailant matches a DNA profile contained in the law enforcement database.</a:t>
          </a:r>
          <a:endParaRPr lang="en-US" sz="1900" kern="1200"/>
        </a:p>
      </dsp:txBody>
      <dsp:txXfrm>
        <a:off x="3710188" y="3448176"/>
        <a:ext cx="2244454" cy="224445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E8A9CF-52EB-4ACF-AD13-B005DA3174CE}">
      <dsp:nvSpPr>
        <dsp:cNvPr id="0" name=""/>
        <dsp:cNvSpPr/>
      </dsp:nvSpPr>
      <dsp:spPr>
        <a:xfrm>
          <a:off x="843" y="658524"/>
          <a:ext cx="3289943" cy="197396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If the evidence related to your assault will be tested, it should be transported to the lab and analyzed within 24 MONTHS.</a:t>
          </a:r>
          <a:endParaRPr lang="en-US" sz="1800" kern="1200"/>
        </a:p>
      </dsp:txBody>
      <dsp:txXfrm>
        <a:off x="843" y="658524"/>
        <a:ext cx="3289943" cy="1973966"/>
      </dsp:txXfrm>
    </dsp:sp>
    <dsp:sp modelId="{86FCAA9F-F3AF-476E-A576-2295A071AD8B}">
      <dsp:nvSpPr>
        <dsp:cNvPr id="0" name=""/>
        <dsp:cNvSpPr/>
      </dsp:nvSpPr>
      <dsp:spPr>
        <a:xfrm>
          <a:off x="3619781" y="658524"/>
          <a:ext cx="3289943" cy="197396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The evidence related to your assault must be kept for 20 YEARS, or for victims under age 18 at the time of the offense, until your 40th birthday.</a:t>
          </a:r>
          <a:endParaRPr lang="en-US" sz="1800" kern="1200"/>
        </a:p>
      </dsp:txBody>
      <dsp:txXfrm>
        <a:off x="3619781" y="658524"/>
        <a:ext cx="3289943" cy="1973966"/>
      </dsp:txXfrm>
    </dsp:sp>
    <dsp:sp modelId="{2B820482-B0E3-43A0-BF83-C4EFD533B08D}">
      <dsp:nvSpPr>
        <dsp:cNvPr id="0" name=""/>
        <dsp:cNvSpPr/>
      </dsp:nvSpPr>
      <dsp:spPr>
        <a:xfrm>
          <a:off x="843" y="2961485"/>
          <a:ext cx="3289943" cy="197396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You have the right to request in writing and receive a FREE COPY OF THE INITIAL CRIME REPORT related to your assault.</a:t>
          </a:r>
          <a:endParaRPr lang="en-US" sz="1800" kern="1200" dirty="0"/>
        </a:p>
      </dsp:txBody>
      <dsp:txXfrm>
        <a:off x="843" y="2961485"/>
        <a:ext cx="3289943" cy="1973966"/>
      </dsp:txXfrm>
    </dsp:sp>
    <dsp:sp modelId="{C5B940FE-6675-4B08-AFD5-A82FCFB81F32}">
      <dsp:nvSpPr>
        <dsp:cNvPr id="0" name=""/>
        <dsp:cNvSpPr/>
      </dsp:nvSpPr>
      <dsp:spPr>
        <a:xfrm>
          <a:off x="3619781" y="2961485"/>
          <a:ext cx="3289943" cy="197396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If your assailant is convicted and required to register as a sex offender, you have the right to REQUEST THEIR SEX OFFENDER REGISTRY INFORMATION from the prosecutor. </a:t>
          </a:r>
          <a:endParaRPr lang="en-US" sz="1800" kern="1200" dirty="0"/>
        </a:p>
      </dsp:txBody>
      <dsp:txXfrm>
        <a:off x="3619781" y="2961485"/>
        <a:ext cx="3289943" cy="19739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354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3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9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4263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99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568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73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04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2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2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3985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908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88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191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484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7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F91AD-F5DF-44FF-BD36-2F35A621320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12014-BD86-49BE-B911-D45968EC2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65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642" r:id="rId1"/>
    <p:sldLayoutId id="2147484643" r:id="rId2"/>
    <p:sldLayoutId id="2147484644" r:id="rId3"/>
    <p:sldLayoutId id="2147484645" r:id="rId4"/>
    <p:sldLayoutId id="2147484646" r:id="rId5"/>
    <p:sldLayoutId id="2147484647" r:id="rId6"/>
    <p:sldLayoutId id="2147484648" r:id="rId7"/>
    <p:sldLayoutId id="2147484649" r:id="rId8"/>
    <p:sldLayoutId id="2147484650" r:id="rId9"/>
    <p:sldLayoutId id="2147484651" r:id="rId10"/>
    <p:sldLayoutId id="2147484652" r:id="rId11"/>
    <p:sldLayoutId id="2147484653" r:id="rId12"/>
    <p:sldLayoutId id="2147484654" r:id="rId13"/>
    <p:sldLayoutId id="2147484655" r:id="rId14"/>
    <p:sldLayoutId id="2147484656" r:id="rId15"/>
    <p:sldLayoutId id="2147484657" r:id="rId16"/>
    <p:sldLayoutId id="214748465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F769F8-CB27-4712-A350-E910150BD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980706"/>
            <a:ext cx="8882741" cy="831272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Sexual Assault Survivor Rights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6B19E8-FF6E-F5EA-0B95-ABCD736E98B6}"/>
              </a:ext>
            </a:extLst>
          </p:cNvPr>
          <p:cNvSpPr txBox="1">
            <a:spLocks/>
          </p:cNvSpPr>
          <p:nvPr/>
        </p:nvSpPr>
        <p:spPr>
          <a:xfrm>
            <a:off x="8305014" y="433837"/>
            <a:ext cx="3071739" cy="10809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/>
              <a:t>Session 19</a:t>
            </a:r>
          </a:p>
        </p:txBody>
      </p:sp>
      <p:pic>
        <p:nvPicPr>
          <p:cNvPr id="3" name="Picture 2" descr="A logo for a cancer survivor&#10;&#10;Description automatically generated">
            <a:extLst>
              <a:ext uri="{FF2B5EF4-FFF2-40B4-BE49-F238E27FC236}">
                <a16:creationId xmlns:a16="http://schemas.microsoft.com/office/drawing/2014/main" id="{370E7719-A222-6B80-43A2-9327B0259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78" y="5001030"/>
            <a:ext cx="3135229" cy="1318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1012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US" b="1" dirty="0"/>
              <a:t>Be Familiar With Sexual Assault Survivor Rights</a:t>
            </a:r>
            <a:endParaRPr lang="en-US" dirty="0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460F6FD7-616F-3DDA-D6F8-D09BE62B64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7537678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8917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 b="1" dirty="0"/>
              <a:t>Your Rights As A Survivor Of Sexual Assault</a:t>
            </a:r>
            <a:endParaRPr lang="en-US" sz="44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D4208DA-81A2-46AA-7A7E-D48828FF6A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2625138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035116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r"/>
            <a:r>
              <a:rPr lang="en-US" sz="4400" b="1"/>
              <a:t>You Have The Right To:</a:t>
            </a:r>
          </a:p>
        </p:txBody>
      </p:sp>
      <p:graphicFrame>
        <p:nvGraphicFramePr>
          <p:cNvPr id="12" name="TextBox 9">
            <a:extLst>
              <a:ext uri="{FF2B5EF4-FFF2-40B4-BE49-F238E27FC236}">
                <a16:creationId xmlns:a16="http://schemas.microsoft.com/office/drawing/2014/main" id="{91384E80-F0C1-4431-5436-D6A1072CD5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6548756"/>
              </p:ext>
            </p:extLst>
          </p:nvPr>
        </p:nvGraphicFramePr>
        <p:xfrm>
          <a:off x="5189493" y="604550"/>
          <a:ext cx="6692947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83479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D13521-EAD4-4B23-AE18-3B70AAE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2EAC6A1-B9AD-4F52-8BFC-D974236C5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632991A-5881-4C0B-BE55-86E6541DB5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FF107A9-A609-4BE3-AC8C-8A7ABC2E5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5AB5407-0F8D-4F52-80FD-7B7BCB7DB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You Have The Right To: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886E6AB-7A7E-59A3-4792-017FA424D1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016933"/>
              </p:ext>
            </p:extLst>
          </p:nvPr>
        </p:nvGraphicFramePr>
        <p:xfrm>
          <a:off x="5130709" y="509953"/>
          <a:ext cx="6891345" cy="6073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34481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The Right To Be Informed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4D23A422-393D-443B-882A-5486D9E6F9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049857"/>
              </p:ext>
            </p:extLst>
          </p:nvPr>
        </p:nvGraphicFramePr>
        <p:xfrm>
          <a:off x="5205251" y="476801"/>
          <a:ext cx="6742261" cy="6218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26470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7D13521-EAD4-4B23-AE18-3B70AAE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EAC6A1-B9AD-4F52-8BFC-D974236C5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2632991A-5881-4C0B-BE55-86E6541DB5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4FF107A9-A609-4BE3-AC8C-8A7ABC2E5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65AB5407-0F8D-4F52-80FD-7B7BCB7DB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Additional Rights</a:t>
            </a:r>
            <a:endParaRPr lang="en-US" sz="44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950DC8-B2A5-F9E0-B751-058B28503F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682734"/>
              </p:ext>
            </p:extLst>
          </p:nvPr>
        </p:nvGraphicFramePr>
        <p:xfrm>
          <a:off x="5099921" y="-301214"/>
          <a:ext cx="6910569" cy="5593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7624E8E-04B3-65C3-5AAC-EE1735A7ADA1}"/>
              </a:ext>
            </a:extLst>
          </p:cNvPr>
          <p:cNvSpPr txBox="1"/>
          <p:nvPr/>
        </p:nvSpPr>
        <p:spPr>
          <a:xfrm>
            <a:off x="5099921" y="4878223"/>
            <a:ext cx="691056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Any questions related to your rights as a survivor of sexual assault can be answered by your rape crisis center confidential advocate. </a:t>
            </a:r>
          </a:p>
          <a:p>
            <a:pPr marL="0" indent="0"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Advocates are trained in support services, local referrals, and law enforcement and other government processes.</a:t>
            </a:r>
          </a:p>
        </p:txBody>
      </p:sp>
    </p:spTree>
    <p:extLst>
      <p:ext uri="{BB962C8B-B14F-4D97-AF65-F5344CB8AC3E}">
        <p14:creationId xmlns:p14="http://schemas.microsoft.com/office/powerpoint/2010/main" val="92425498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C70FFE0D546440B863628CF34AC65E" ma:contentTypeVersion="10" ma:contentTypeDescription="Create a new document." ma:contentTypeScope="" ma:versionID="572f371057465f0227e6ff6938c94194">
  <xsd:schema xmlns:xsd="http://www.w3.org/2001/XMLSchema" xmlns:xs="http://www.w3.org/2001/XMLSchema" xmlns:p="http://schemas.microsoft.com/office/2006/metadata/properties" xmlns:ns2="8eb5a6c0-c47d-46b3-aa98-5c25f1409893" targetNamespace="http://schemas.microsoft.com/office/2006/metadata/properties" ma:root="true" ma:fieldsID="af83353200ee795bcc3441e1f9c73241" ns2:_="">
    <xsd:import namespace="8eb5a6c0-c47d-46b3-aa98-5c25f14098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b5a6c0-c47d-46b3-aa98-5c25f14098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47C3BF-65F9-42B9-B314-30863490752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BC551C1-463A-4BB9-A1C4-B62E959DE9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BADB7E-BCCF-49A5-9C45-74AB2AB39D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b5a6c0-c47d-46b3-aa98-5c25f14098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4469</TotalTime>
  <Words>505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Sexual Assault Survivor Rights</vt:lpstr>
      <vt:lpstr>Be Familiar With Sexual Assault Survivor Rights</vt:lpstr>
      <vt:lpstr>Your Rights As A Survivor Of Sexual Assault</vt:lpstr>
      <vt:lpstr>You Have The Right To:</vt:lpstr>
      <vt:lpstr>You Have The Right To:</vt:lpstr>
      <vt:lpstr>The Right To Be Informed</vt:lpstr>
      <vt:lpstr>Additional Rights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Bancroft</dc:creator>
  <cp:lastModifiedBy>Michelle Bancroft</cp:lastModifiedBy>
  <cp:revision>236</cp:revision>
  <dcterms:created xsi:type="dcterms:W3CDTF">2018-02-26T19:33:26Z</dcterms:created>
  <dcterms:modified xsi:type="dcterms:W3CDTF">2026-02-17T00:02:38Z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0x010100D5C70FFE0D546440B863628CF34AC65E</vt:lpwstr>
  </property>
</Properties>
</file>