
<file path=[Content_Types].xml><?xml version="1.0" encoding="utf-8"?>
<Types xmlns="http://schemas.openxmlformats.org/package/2006/content-types">
  <Default Extension="1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2" r:id="rId2"/>
    <p:sldId id="2563" r:id="rId3"/>
    <p:sldId id="2564" r:id="rId4"/>
    <p:sldId id="2565" r:id="rId5"/>
    <p:sldId id="2570" r:id="rId6"/>
    <p:sldId id="2566" r:id="rId7"/>
    <p:sldId id="2571" r:id="rId8"/>
    <p:sldId id="2572" r:id="rId9"/>
    <p:sldId id="2567" r:id="rId10"/>
    <p:sldId id="2573" r:id="rId11"/>
    <p:sldId id="2574" r:id="rId12"/>
    <p:sldId id="2568" r:id="rId13"/>
    <p:sldId id="2569" r:id="rId14"/>
    <p:sldId id="2575" r:id="rId15"/>
    <p:sldId id="2576" r:id="rId16"/>
    <p:sldId id="2577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ontinuing Support for CSEC &amp; Human Trafficking Survivors" id="{A43098B1-BDE6-444F-9E72-F63517A21F04}">
          <p14:sldIdLst/>
        </p14:section>
        <p14:section name="Trauma-Informed Support for CSEC &amp; HT Survivors" id="{02A4FF75-77C7-49AB-985F-CF02D0618E79}">
          <p14:sldIdLst>
            <p14:sldId id="2562"/>
            <p14:sldId id="2563"/>
            <p14:sldId id="2564"/>
            <p14:sldId id="2565"/>
            <p14:sldId id="2570"/>
            <p14:sldId id="2566"/>
            <p14:sldId id="2571"/>
            <p14:sldId id="2572"/>
            <p14:sldId id="2567"/>
            <p14:sldId id="2573"/>
            <p14:sldId id="2574"/>
            <p14:sldId id="2568"/>
            <p14:sldId id="2569"/>
            <p14:sldId id="2575"/>
            <p14:sldId id="2576"/>
            <p14:sldId id="257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8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376B6F-47D6-49DA-951A-C7B59496C4D8}" type="datetimeFigureOut">
              <a:t>5/27/2026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7398B4-A3E0-4806-9D83-E86F0FDC5E7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89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777120-632E-4D13-83BD-46E84DFD35BF}" type="slidenum"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3218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777120-632E-4D13-83BD-46E84DFD35BF}" type="slidenum"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4651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777120-632E-4D13-83BD-46E84DFD35BF}" type="slidenum"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0538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777120-632E-4D13-83BD-46E84DFD35BF}" type="slidenum"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88985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777120-632E-4D13-83BD-46E84DFD35BF}" type="slidenum"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6976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777120-632E-4D13-83BD-46E84DFD35BF}" type="slidenum"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9942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777120-632E-4D13-83BD-46E84DFD35BF}" type="slidenum"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2943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777120-632E-4D13-83BD-46E84DFD35BF}" type="slidenum"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0113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ith Pictu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89" y="-1"/>
            <a:ext cx="12192001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/>
              <a:t>   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7DA815B-BFAB-3E8D-D7E1-E7F9DE0A7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6096000" cy="6857999"/>
          </a:xfrm>
          <a:gradFill>
            <a:gsLst>
              <a:gs pos="86000">
                <a:schemeClr val="accent4">
                  <a:lumMod val="50000"/>
                  <a:alpha val="95000"/>
                </a:schemeClr>
              </a:gs>
              <a:gs pos="100000">
                <a:schemeClr val="bg2">
                  <a:alpha val="90000"/>
                </a:schemeClr>
              </a:gs>
              <a:gs pos="42000">
                <a:srgbClr val="161824">
                  <a:alpha val="20000"/>
                </a:srgbClr>
              </a:gs>
              <a:gs pos="18000">
                <a:schemeClr val="bg2">
                  <a:lumMod val="90000"/>
                  <a:lumOff val="10000"/>
                  <a:alpha val="0"/>
                </a:schemeClr>
              </a:gs>
            </a:gsLst>
            <a:lin ang="11400000" scaled="0"/>
          </a:gradFill>
        </p:spPr>
        <p:txBody>
          <a:bodyPr lIns="365760" tIns="822960" rIns="914400" bIns="2286000" anchor="t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57758407-B9B8-FC90-BBF1-B9013F196E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401889"/>
            <a:ext cx="6096000" cy="4456112"/>
          </a:xfrm>
          <a:gradFill>
            <a:gsLst>
              <a:gs pos="35000">
                <a:schemeClr val="bg2">
                  <a:alpha val="32000"/>
                </a:schemeClr>
              </a:gs>
              <a:gs pos="56000">
                <a:schemeClr val="accent6">
                  <a:alpha val="0"/>
                </a:schemeClr>
              </a:gs>
              <a:gs pos="8000">
                <a:schemeClr val="bg2"/>
              </a:gs>
              <a:gs pos="22000">
                <a:schemeClr val="bg2">
                  <a:alpha val="67000"/>
                </a:schemeClr>
              </a:gs>
            </a:gsLst>
            <a:path path="circle">
              <a:fillToRect t="100000" r="100000"/>
            </a:path>
          </a:gradFill>
        </p:spPr>
        <p:txBody>
          <a:bodyPr vert="horz" lIns="393192" tIns="457200" rIns="274320" bIns="731520" rtlCol="0" anchor="b">
            <a:normAutofit/>
          </a:bodyPr>
          <a:lstStyle>
            <a:lvl1pPr marL="0" indent="0">
              <a:buNone/>
              <a:defRPr lang="en-US" sz="1400" dirty="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A03BE6F4-76AC-1913-6858-8449FC30A22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DA2CEDE-2AB4-4FB8-9551-E0AA4222B1A3}" type="datetime1">
              <a:rPr lang="en-US" smtClean="0"/>
              <a:t>5/27/2026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3A959F0E-1234-A029-DD14-0642D145755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42107F04-5566-3CCB-8B23-B8B3ECBA545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5874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1A723D2-7AAD-C321-CBD6-371714EC109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gradFill flip="none" rotWithShape="1">
            <a:gsLst>
              <a:gs pos="70000">
                <a:schemeClr val="bg2"/>
              </a:gs>
              <a:gs pos="1149">
                <a:schemeClr val="accent3">
                  <a:lumMod val="50000"/>
                </a:schemeClr>
              </a:gs>
              <a:gs pos="33000">
                <a:schemeClr val="accent2">
                  <a:lumMod val="50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854A4F1-E6B3-0BD8-2214-FC728BA0524F}"/>
              </a:ext>
            </a:extLst>
          </p:cNvPr>
          <p:cNvSpPr/>
          <p:nvPr/>
        </p:nvSpPr>
        <p:spPr>
          <a:xfrm rot="5400000">
            <a:off x="4604446" y="-729554"/>
            <a:ext cx="4537587" cy="10637521"/>
          </a:xfrm>
          <a:prstGeom prst="rect">
            <a:avLst/>
          </a:prstGeom>
          <a:gradFill flip="none" rotWithShape="1">
            <a:gsLst>
              <a:gs pos="65000">
                <a:schemeClr val="tx1">
                  <a:alpha val="0"/>
                </a:schemeClr>
              </a:gs>
              <a:gs pos="0">
                <a:schemeClr val="accent3">
                  <a:lumMod val="60000"/>
                  <a:lumOff val="40000"/>
                  <a:alpha val="70000"/>
                </a:schemeClr>
              </a:gs>
              <a:gs pos="32000">
                <a:schemeClr val="accent4">
                  <a:alpha val="0"/>
                </a:schemeClr>
              </a:gs>
            </a:gsLst>
            <a:lin ang="96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4B18168D-C992-4156-FB48-F867F260F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456" y="1133862"/>
            <a:ext cx="8346853" cy="3537889"/>
          </a:xfrm>
        </p:spPr>
        <p:txBody>
          <a:bodyPr anchor="t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701A87CE-1AFE-0182-C6D3-084296E48E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1751" y="5525725"/>
            <a:ext cx="6052929" cy="884901"/>
          </a:xfrm>
          <a:noFill/>
        </p:spPr>
        <p:txBody>
          <a:bodyPr vert="horz" lIns="91440" tIns="45720" rIns="91440" bIns="45720" rtlCol="0" anchor="t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AFA23F-C567-5858-AF7D-C37EC8657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2CEDE-2AB4-4FB8-9551-E0AA4222B1A3}" type="datetime1">
              <a:rPr lang="en-US" smtClean="0"/>
              <a:t>5/27/2026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FB4A31-4D88-6836-9F3A-5E23FC9DE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3C38715-2A76-D075-B90E-D24A263D8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D6702AA-E129-137F-060D-8DD37BC99937}"/>
              </a:ext>
            </a:extLst>
          </p:cNvPr>
          <p:cNvCxnSpPr>
            <a:cxnSpLocks/>
          </p:cNvCxnSpPr>
          <p:nvPr/>
        </p:nvCxnSpPr>
        <p:spPr>
          <a:xfrm flipH="1">
            <a:off x="358140" y="762000"/>
            <a:ext cx="11475720" cy="0"/>
          </a:xfrm>
          <a:prstGeom prst="line">
            <a:avLst/>
          </a:prstGeom>
          <a:ln w="6350">
            <a:solidFill>
              <a:schemeClr val="tx1">
                <a:lumMod val="6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0FD9841-58FA-E828-27A6-DBFBFA5C0854}"/>
              </a:ext>
            </a:extLst>
          </p:cNvPr>
          <p:cNvCxnSpPr>
            <a:cxnSpLocks/>
          </p:cNvCxnSpPr>
          <p:nvPr/>
        </p:nvCxnSpPr>
        <p:spPr>
          <a:xfrm flipH="1">
            <a:off x="394716" y="5250426"/>
            <a:ext cx="11402568" cy="0"/>
          </a:xfrm>
          <a:prstGeom prst="line">
            <a:avLst/>
          </a:prstGeom>
          <a:ln w="6350">
            <a:solidFill>
              <a:schemeClr val="tx1">
                <a:lumMod val="7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11460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3D93006-CD9A-ACB8-4DFF-755585BD51C6}"/>
              </a:ext>
            </a:extLst>
          </p:cNvPr>
          <p:cNvSpPr/>
          <p:nvPr/>
        </p:nvSpPr>
        <p:spPr>
          <a:xfrm rot="5400000" flipH="1" flipV="1">
            <a:off x="-367222" y="367225"/>
            <a:ext cx="6866356" cy="6131909"/>
          </a:xfrm>
          <a:prstGeom prst="rect">
            <a:avLst/>
          </a:prstGeom>
          <a:gradFill>
            <a:gsLst>
              <a:gs pos="13000">
                <a:schemeClr val="accent2"/>
              </a:gs>
              <a:gs pos="60000">
                <a:schemeClr val="bg2">
                  <a:alpha val="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5B8330-0A40-6340-3205-86A38459537F}"/>
              </a:ext>
            </a:extLst>
          </p:cNvPr>
          <p:cNvSpPr/>
          <p:nvPr/>
        </p:nvSpPr>
        <p:spPr>
          <a:xfrm rot="5400000" flipV="1">
            <a:off x="-1977949" y="2307330"/>
            <a:ext cx="6528619" cy="257271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42000">
                <a:schemeClr val="bg2"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AFF5B4-F60C-7639-0259-DAA1F9833429}"/>
              </a:ext>
            </a:extLst>
          </p:cNvPr>
          <p:cNvSpPr/>
          <p:nvPr/>
        </p:nvSpPr>
        <p:spPr>
          <a:xfrm rot="10800000">
            <a:off x="1" y="4216109"/>
            <a:ext cx="8887299" cy="2644533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49000">
                <a:schemeClr val="accent4">
                  <a:lumMod val="75000"/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8499" y="952500"/>
            <a:ext cx="8887299" cy="5636798"/>
          </a:xfrm>
        </p:spPr>
        <p:txBody>
          <a:bodyPr anchor="b">
            <a:normAutofit/>
          </a:bodyPr>
          <a:lstStyle>
            <a:lvl1pPr algn="r"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CA76BF-5E58-9143-643F-6B06864B8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2CEDE-2AB4-4FB8-9551-E0AA4222B1A3}" type="datetime1">
              <a:rPr lang="en-US" smtClean="0"/>
              <a:t>5/27/2026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6C9F8B-DAAC-4FD9-5257-842E1B079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EF8E261-B260-D169-5279-F4153543A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1802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3D93006-CD9A-ACB8-4DFF-755585BD51C6}"/>
              </a:ext>
            </a:extLst>
          </p:cNvPr>
          <p:cNvSpPr/>
          <p:nvPr/>
        </p:nvSpPr>
        <p:spPr>
          <a:xfrm rot="16200000" flipH="1">
            <a:off x="-367223" y="363046"/>
            <a:ext cx="6866356" cy="613190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69000">
                <a:schemeClr val="bg2">
                  <a:alpha val="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5B8330-0A40-6340-3205-86A38459537F}"/>
              </a:ext>
            </a:extLst>
          </p:cNvPr>
          <p:cNvSpPr/>
          <p:nvPr/>
        </p:nvSpPr>
        <p:spPr>
          <a:xfrm rot="16200000">
            <a:off x="-2106733" y="2106735"/>
            <a:ext cx="6858000" cy="2644533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  <a:alpha val="72000"/>
                </a:schemeClr>
              </a:gs>
              <a:gs pos="49000">
                <a:schemeClr val="bg2">
                  <a:alpha val="0"/>
                </a:schemeClr>
              </a:gs>
            </a:gsLst>
            <a:lin ang="58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F922070-FC98-090C-2EE5-E880AEA09D1B}"/>
              </a:ext>
            </a:extLst>
          </p:cNvPr>
          <p:cNvSpPr/>
          <p:nvPr/>
        </p:nvSpPr>
        <p:spPr>
          <a:xfrm flipH="1" flipV="1">
            <a:off x="0" y="2200164"/>
            <a:ext cx="12192000" cy="4657836"/>
          </a:xfrm>
          <a:prstGeom prst="rect">
            <a:avLst/>
          </a:prstGeom>
          <a:gradFill>
            <a:gsLst>
              <a:gs pos="0">
                <a:schemeClr val="accent2"/>
              </a:gs>
              <a:gs pos="52000">
                <a:schemeClr val="bg2"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079500"/>
            <a:ext cx="9867900" cy="5514953"/>
          </a:xfrm>
        </p:spPr>
        <p:txBody>
          <a:bodyPr anchor="b">
            <a:normAutofit/>
          </a:bodyPr>
          <a:lstStyle>
            <a:lvl1pPr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F27D51-28B8-B2E3-D66E-632D6F01E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2CEDE-2AB4-4FB8-9551-E0AA4222B1A3}" type="datetime1">
              <a:rPr lang="en-US" smtClean="0"/>
              <a:t>5/27/2026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1DCFE3-286D-146F-718D-4D8F709FB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65F9152-3DAD-AB36-D2B3-9A4DBF0AA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8340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31AE9B9-D0DC-50F5-FE7E-BCF950A9B60C}"/>
              </a:ext>
            </a:extLst>
          </p:cNvPr>
          <p:cNvSpPr/>
          <p:nvPr/>
        </p:nvSpPr>
        <p:spPr>
          <a:xfrm>
            <a:off x="28450" y="0"/>
            <a:ext cx="7600185" cy="6858000"/>
          </a:xfrm>
          <a:prstGeom prst="rect">
            <a:avLst/>
          </a:prstGeom>
          <a:gradFill>
            <a:gsLst>
              <a:gs pos="52000">
                <a:schemeClr val="bg2"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F2B01-BAAD-F03E-72D9-CC472F3A5DE5}"/>
              </a:ext>
            </a:extLst>
          </p:cNvPr>
          <p:cNvSpPr/>
          <p:nvPr/>
        </p:nvSpPr>
        <p:spPr>
          <a:xfrm flipH="1" flipV="1">
            <a:off x="0" y="3409447"/>
            <a:ext cx="7609635" cy="3448553"/>
          </a:xfrm>
          <a:prstGeom prst="rect">
            <a:avLst/>
          </a:prstGeom>
          <a:gradFill>
            <a:gsLst>
              <a:gs pos="0">
                <a:schemeClr val="accent2"/>
              </a:gs>
              <a:gs pos="45000">
                <a:schemeClr val="bg2">
                  <a:alpha val="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F5B7E4-5668-20C3-5FFF-AA7F08736507}"/>
              </a:ext>
            </a:extLst>
          </p:cNvPr>
          <p:cNvSpPr/>
          <p:nvPr/>
        </p:nvSpPr>
        <p:spPr>
          <a:xfrm rot="16200000">
            <a:off x="394816" y="-375817"/>
            <a:ext cx="6858000" cy="7609635"/>
          </a:xfrm>
          <a:prstGeom prst="rect">
            <a:avLst/>
          </a:prstGeom>
          <a:gradFill>
            <a:gsLst>
              <a:gs pos="0">
                <a:schemeClr val="tx1"/>
              </a:gs>
              <a:gs pos="18000">
                <a:schemeClr val="accent3">
                  <a:lumMod val="60000"/>
                  <a:lumOff val="40000"/>
                  <a:alpha val="72000"/>
                </a:schemeClr>
              </a:gs>
              <a:gs pos="56000">
                <a:schemeClr val="accent1">
                  <a:lumMod val="50000"/>
                  <a:alpha val="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8344FF-8882-8B2E-4777-40771425C01A}"/>
              </a:ext>
            </a:extLst>
          </p:cNvPr>
          <p:cNvSpPr/>
          <p:nvPr/>
        </p:nvSpPr>
        <p:spPr>
          <a:xfrm rot="16200000">
            <a:off x="1188613" y="417977"/>
            <a:ext cx="5518112" cy="7361933"/>
          </a:xfrm>
          <a:prstGeom prst="rect">
            <a:avLst/>
          </a:prstGeom>
          <a:gradFill flip="none" rotWithShape="1">
            <a:gsLst>
              <a:gs pos="24000">
                <a:schemeClr val="bg2">
                  <a:alpha val="0"/>
                </a:schemeClr>
              </a:gs>
              <a:gs pos="45000">
                <a:schemeClr val="bg2">
                  <a:alpha val="82000"/>
                </a:schemeClr>
              </a:gs>
              <a:gs pos="67000">
                <a:schemeClr val="bg1">
                  <a:alpha val="0"/>
                </a:schemeClr>
              </a:gs>
            </a:gsLst>
            <a:lin ang="1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F9BCED7-6A0B-12F0-730B-5623879C9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2" y="1714498"/>
            <a:ext cx="4960617" cy="4722876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E14FBD3E-3A09-5EF4-6941-FFF3E03D539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DA2CEDE-2AB4-4FB8-9551-E0AA4222B1A3}" type="datetime1">
              <a:rPr lang="en-US" smtClean="0"/>
              <a:t>5/27/2026</a:t>
            </a:fld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362D8C0B-F931-385E-61C9-0E7226053F0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7909368" y="210114"/>
            <a:ext cx="2509284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07E96BDD-FAA3-3ABD-453F-3A62D97801B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952232" y="1246951"/>
            <a:ext cx="3404277" cy="4923185"/>
          </a:xfrm>
        </p:spPr>
        <p:txBody>
          <a:bodyPr vert="horz" lIns="91440" tIns="45720" rIns="91440" bIns="45720" rtlCol="0" anchor="t">
            <a:normAutofit/>
          </a:bodyPr>
          <a:lstStyle>
            <a:lvl1pPr marL="457200" indent="-4572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600" dirty="0"/>
            </a:lvl1pPr>
            <a:lvl2pPr marL="5715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2pPr>
            <a:lvl3pPr marL="8001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3pPr>
            <a:lvl4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4pPr>
            <a:lvl5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B086C0A-2B9C-7A1D-5F77-AF7402CC1F84}"/>
              </a:ext>
            </a:extLst>
          </p:cNvPr>
          <p:cNvCxnSpPr>
            <a:cxnSpLocks/>
          </p:cNvCxnSpPr>
          <p:nvPr/>
        </p:nvCxnSpPr>
        <p:spPr>
          <a:xfrm flipH="1">
            <a:off x="8002560" y="762000"/>
            <a:ext cx="3840480" cy="0"/>
          </a:xfrm>
          <a:prstGeom prst="line">
            <a:avLst/>
          </a:prstGeom>
          <a:ln w="6350">
            <a:solidFill>
              <a:schemeClr val="tx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11651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B191826-CFE4-1D6E-85E2-32EE006A5C5D}"/>
              </a:ext>
            </a:extLst>
          </p:cNvPr>
          <p:cNvSpPr/>
          <p:nvPr/>
        </p:nvSpPr>
        <p:spPr>
          <a:xfrm flipH="1">
            <a:off x="0" y="0"/>
            <a:ext cx="12192000" cy="6857996"/>
          </a:xfrm>
          <a:prstGeom prst="rect">
            <a:avLst/>
          </a:prstGeom>
          <a:gradFill flip="none" rotWithShape="1">
            <a:gsLst>
              <a:gs pos="93000">
                <a:schemeClr val="tx2"/>
              </a:gs>
              <a:gs pos="75000">
                <a:schemeClr val="accent1">
                  <a:alpha val="94000"/>
                </a:schemeClr>
              </a:gs>
              <a:gs pos="39000">
                <a:schemeClr val="accent4">
                  <a:lumMod val="50000"/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1DDCB74-BBA4-B75C-2781-A574716A3DE4}"/>
              </a:ext>
            </a:extLst>
          </p:cNvPr>
          <p:cNvSpPr/>
          <p:nvPr/>
        </p:nvSpPr>
        <p:spPr>
          <a:xfrm>
            <a:off x="0" y="-5"/>
            <a:ext cx="7958884" cy="5425439"/>
          </a:xfrm>
          <a:prstGeom prst="rect">
            <a:avLst/>
          </a:prstGeom>
          <a:gradFill flip="none" rotWithShape="1">
            <a:gsLst>
              <a:gs pos="6000">
                <a:schemeClr val="accent4">
                  <a:lumMod val="50000"/>
                </a:schemeClr>
              </a:gs>
              <a:gs pos="51000">
                <a:schemeClr val="accent6">
                  <a:lumMod val="75000"/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E4A60CA-D100-CFE6-62AC-013A201FBB9F}"/>
              </a:ext>
            </a:extLst>
          </p:cNvPr>
          <p:cNvSpPr/>
          <p:nvPr/>
        </p:nvSpPr>
        <p:spPr>
          <a:xfrm rot="5400000">
            <a:off x="1660810" y="-1660814"/>
            <a:ext cx="6858000" cy="10179620"/>
          </a:xfrm>
          <a:prstGeom prst="rect">
            <a:avLst/>
          </a:prstGeom>
          <a:gradFill flip="none" rotWithShape="1">
            <a:gsLst>
              <a:gs pos="6000">
                <a:schemeClr val="accent3">
                  <a:lumMod val="60000"/>
                  <a:lumOff val="40000"/>
                  <a:alpha val="50000"/>
                </a:schemeClr>
              </a:gs>
              <a:gs pos="72989">
                <a:schemeClr val="bg2">
                  <a:alpha val="0"/>
                </a:schemeClr>
              </a:gs>
              <a:gs pos="37000">
                <a:schemeClr val="accent2">
                  <a:lumMod val="75000"/>
                  <a:alpha val="8000"/>
                </a:schemeClr>
              </a:gs>
            </a:gsLst>
            <a:lin ang="12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2C61630-0AC6-F4D9-545E-38A32C69F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148579"/>
            <a:ext cx="4724400" cy="2811649"/>
          </a:xfrm>
        </p:spPr>
        <p:txBody>
          <a:bodyPr anchor="t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3B19A28-AC79-CF20-C703-D6B27C01698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12375" y="210114"/>
            <a:ext cx="1884796" cy="365760"/>
          </a:xfrm>
        </p:spPr>
        <p:txBody>
          <a:bodyPr/>
          <a:lstStyle/>
          <a:p>
            <a:fld id="{C2A0816E-BD5C-478F-AB95-6BE098266DF3}" type="datetime1">
              <a:rPr lang="en-US" smtClean="0"/>
              <a:t>5/27/2026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E554EC-D104-642A-5E42-E4CFB243523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481323" y="210114"/>
            <a:ext cx="2509284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E23A16-5291-F71A-D460-81EE611EA8B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81322" y="1148580"/>
            <a:ext cx="4986777" cy="4606762"/>
          </a:xfrm>
        </p:spPr>
        <p:txBody>
          <a:bodyPr vert="horz" lIns="91440" tIns="45720" rIns="91440" bIns="45720" rtlCol="0" anchor="b">
            <a:normAutofit/>
          </a:bodyPr>
          <a:lstStyle>
            <a:lvl1pPr marL="457200" indent="-4572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600" dirty="0"/>
            </a:lvl1pPr>
            <a:lvl2pPr marL="5715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2pPr>
            <a:lvl3pPr marL="8001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3pPr>
            <a:lvl4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4pPr>
            <a:lvl5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789510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84410D4-C581-C48F-5E1D-E93DA884342F}"/>
              </a:ext>
            </a:extLst>
          </p:cNvPr>
          <p:cNvSpPr/>
          <p:nvPr/>
        </p:nvSpPr>
        <p:spPr>
          <a:xfrm rot="10800000">
            <a:off x="14619" y="-2"/>
            <a:ext cx="12177379" cy="4492404"/>
          </a:xfrm>
          <a:prstGeom prst="rect">
            <a:avLst/>
          </a:prstGeom>
          <a:gradFill flip="none" rotWithShape="1">
            <a:gsLst>
              <a:gs pos="33000">
                <a:schemeClr val="bg2">
                  <a:alpha val="0"/>
                </a:schemeClr>
              </a:gs>
              <a:gs pos="82000">
                <a:schemeClr val="accent1">
                  <a:lumMod val="50000"/>
                  <a:alpha val="44000"/>
                </a:schemeClr>
              </a:gs>
              <a:gs pos="100000">
                <a:schemeClr val="accent3">
                  <a:lumMod val="60000"/>
                  <a:lumOff val="40000"/>
                  <a:alpha val="9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F2B01-BAAD-F03E-72D9-CC472F3A5DE5}"/>
              </a:ext>
            </a:extLst>
          </p:cNvPr>
          <p:cNvSpPr/>
          <p:nvPr/>
        </p:nvSpPr>
        <p:spPr>
          <a:xfrm flipH="1" flipV="1">
            <a:off x="723903" y="1161955"/>
            <a:ext cx="11468097" cy="3330447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27000">
                <a:schemeClr val="bg2">
                  <a:alpha val="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31AE9B9-D0DC-50F5-FE7E-BCF950A9B60C}"/>
              </a:ext>
            </a:extLst>
          </p:cNvPr>
          <p:cNvSpPr/>
          <p:nvPr/>
        </p:nvSpPr>
        <p:spPr>
          <a:xfrm rot="10800000">
            <a:off x="-14621" y="-7466"/>
            <a:ext cx="6110621" cy="2500409"/>
          </a:xfrm>
          <a:prstGeom prst="rect">
            <a:avLst/>
          </a:prstGeom>
          <a:gradFill flip="none" rotWithShape="1">
            <a:gsLst>
              <a:gs pos="63000">
                <a:schemeClr val="bg2">
                  <a:alpha val="0"/>
                </a:schemeClr>
              </a:gs>
              <a:gs pos="100000">
                <a:schemeClr val="accent1">
                  <a:lumMod val="50000"/>
                </a:schemeClr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D63E47-B71F-605F-2462-F6F2ED4F1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468924"/>
            <a:ext cx="5096176" cy="2461308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3B19A28-AC79-CF20-C703-D6B27C01698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19100" y="210114"/>
            <a:ext cx="2064089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5515BC3-2A9C-497B-B82C-246EEDDDF89C}" type="datetime1">
              <a:rPr lang="en-US" smtClean="0"/>
              <a:t>5/27/2026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E554EC-D104-642A-5E42-E4CFB243523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477000" y="210114"/>
            <a:ext cx="3251508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E23A16-5291-F71A-D460-81EE611EA8B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87383" y="1161955"/>
            <a:ext cx="4158158" cy="2768278"/>
          </a:xfrm>
        </p:spPr>
        <p:txBody>
          <a:bodyPr vert="horz" lIns="91440" tIns="45720" rIns="91440" bIns="45720" rtlCol="0" anchor="b">
            <a:normAutofit/>
          </a:bodyPr>
          <a:lstStyle>
            <a:lvl1pPr marL="457200" indent="-4572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600" dirty="0"/>
            </a:lvl1pPr>
            <a:lvl2pPr marL="5715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2pPr>
            <a:lvl3pPr marL="8001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3pPr>
            <a:lvl4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4pPr>
            <a:lvl5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C9B8CAF0-3749-D1CF-0FDA-20F4B5EE986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4492402"/>
            <a:ext cx="12192000" cy="2365597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7994771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5EF5A46-889B-82F0-E6A3-B308E2DCC951}"/>
              </a:ext>
            </a:extLst>
          </p:cNvPr>
          <p:cNvSpPr/>
          <p:nvPr/>
        </p:nvSpPr>
        <p:spPr>
          <a:xfrm rot="5400000" flipH="1" flipV="1">
            <a:off x="5012872" y="-5012874"/>
            <a:ext cx="2166257" cy="12192001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61000">
                <a:schemeClr val="bg2">
                  <a:alpha val="0"/>
                </a:schemeClr>
              </a:gs>
            </a:gsLst>
            <a:lin ang="11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E27D4F-6E85-4618-7F98-5F4B945ACFE4}"/>
              </a:ext>
            </a:extLst>
          </p:cNvPr>
          <p:cNvSpPr/>
          <p:nvPr/>
        </p:nvSpPr>
        <p:spPr>
          <a:xfrm rot="10800000" flipH="1" flipV="1">
            <a:off x="4836601" y="0"/>
            <a:ext cx="7355399" cy="6858000"/>
          </a:xfrm>
          <a:prstGeom prst="rect">
            <a:avLst/>
          </a:prstGeom>
          <a:gradFill flip="none" rotWithShape="1">
            <a:gsLst>
              <a:gs pos="44000">
                <a:schemeClr val="accent2">
                  <a:alpha val="28000"/>
                </a:schemeClr>
              </a:gs>
              <a:gs pos="0">
                <a:schemeClr val="accent1"/>
              </a:gs>
              <a:gs pos="75000">
                <a:schemeClr val="bg2">
                  <a:alpha val="0"/>
                </a:schemeClr>
              </a:gs>
            </a:gsLst>
            <a:lin ang="12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0C6460E-7477-249C-CA29-89DD19B3F5CB}"/>
              </a:ext>
            </a:extLst>
          </p:cNvPr>
          <p:cNvSpPr/>
          <p:nvPr/>
        </p:nvSpPr>
        <p:spPr>
          <a:xfrm rot="10800000" flipH="1" flipV="1">
            <a:off x="6749143" y="1763485"/>
            <a:ext cx="5442857" cy="5094514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</a:schemeClr>
              </a:gs>
              <a:gs pos="52000">
                <a:schemeClr val="accent4">
                  <a:lumMod val="50000"/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90595"/>
            <a:ext cx="5811178" cy="3043682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CDEAC1E-5504-4723-BE4B-1DE8B305AF62}" type="datetime1">
              <a:rPr lang="en-US" smtClean="0"/>
              <a:t>5/27/2026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2" y="4167941"/>
            <a:ext cx="5811177" cy="1817223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159252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637BF44-E096-ADC8-0C23-BA7E19E66787}"/>
              </a:ext>
            </a:extLst>
          </p:cNvPr>
          <p:cNvSpPr/>
          <p:nvPr/>
        </p:nvSpPr>
        <p:spPr>
          <a:xfrm rot="10800000" flipV="1">
            <a:off x="3342" y="0"/>
            <a:ext cx="5334001" cy="6858000"/>
          </a:xfrm>
          <a:prstGeom prst="rect">
            <a:avLst/>
          </a:prstGeom>
          <a:gradFill flip="none" rotWithShape="1">
            <a:gsLst>
              <a:gs pos="52000">
                <a:schemeClr val="accent2">
                  <a:alpha val="28000"/>
                </a:schemeClr>
              </a:gs>
              <a:gs pos="0">
                <a:schemeClr val="accent1"/>
              </a:gs>
              <a:gs pos="78000">
                <a:schemeClr val="bg2">
                  <a:alpha val="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503D519-17B6-1CCD-DA98-45A0B88A04E8}"/>
              </a:ext>
            </a:extLst>
          </p:cNvPr>
          <p:cNvSpPr/>
          <p:nvPr/>
        </p:nvSpPr>
        <p:spPr>
          <a:xfrm rot="10800000" flipV="1">
            <a:off x="-2" y="1448661"/>
            <a:ext cx="7828909" cy="540933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52000">
                <a:schemeClr val="accent4">
                  <a:lumMod val="50000"/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6900" y="1738353"/>
            <a:ext cx="2907231" cy="2501900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36A82C16-EB1A-4294-103B-715F071E5A3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E6582D0-CC23-4B30-B5F7-0EC0E82226EA}" type="datetime1">
              <a:rPr lang="en-US" smtClean="0"/>
              <a:t>5/27/2026</a:t>
            </a:fld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F09CF825-511F-35F8-E0EC-636033ED43E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727EA83B-52EA-A0B8-E2E8-C9D1FE273B2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34000" y="1738352"/>
            <a:ext cx="4797769" cy="3787377"/>
          </a:xfrm>
        </p:spPr>
        <p:txBody>
          <a:bodyPr vert="horz" lIns="91440" tIns="45720" rIns="73152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733840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C28AA25-2696-95B5-3DD1-1DDCE335B96E}"/>
              </a:ext>
            </a:extLst>
          </p:cNvPr>
          <p:cNvSpPr/>
          <p:nvPr/>
        </p:nvSpPr>
        <p:spPr>
          <a:xfrm>
            <a:off x="0" y="0"/>
            <a:ext cx="12192000" cy="6869579"/>
          </a:xfrm>
          <a:prstGeom prst="rect">
            <a:avLst/>
          </a:prstGeom>
          <a:gradFill flip="none" rotWithShape="1">
            <a:gsLst>
              <a:gs pos="23000">
                <a:schemeClr val="bg2">
                  <a:alpha val="0"/>
                </a:schemeClr>
              </a:gs>
              <a:gs pos="61000">
                <a:schemeClr val="accent1">
                  <a:lumMod val="50000"/>
                  <a:alpha val="50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86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6450F3-50BF-885C-FD60-BACC77C3F1E0}"/>
              </a:ext>
            </a:extLst>
          </p:cNvPr>
          <p:cNvSpPr/>
          <p:nvPr/>
        </p:nvSpPr>
        <p:spPr>
          <a:xfrm flipH="1" flipV="1">
            <a:off x="0" y="1727456"/>
            <a:ext cx="12192001" cy="5130541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45000">
                <a:schemeClr val="bg2"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53C05B-A90A-250E-CBC3-E741A87656D9}"/>
              </a:ext>
            </a:extLst>
          </p:cNvPr>
          <p:cNvSpPr/>
          <p:nvPr/>
        </p:nvSpPr>
        <p:spPr>
          <a:xfrm rot="5400000">
            <a:off x="4285048" y="-1037373"/>
            <a:ext cx="6869579" cy="8944324"/>
          </a:xfrm>
          <a:prstGeom prst="rect">
            <a:avLst/>
          </a:prstGeom>
          <a:gradFill flip="none" rotWithShape="1">
            <a:gsLst>
              <a:gs pos="60000">
                <a:schemeClr val="accent5">
                  <a:alpha val="0"/>
                </a:schemeClr>
              </a:gs>
              <a:gs pos="94000">
                <a:schemeClr val="accent3">
                  <a:lumMod val="20000"/>
                  <a:lumOff val="8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0B1BC43-B272-D419-E8BB-6EFDB7CB6DE6}"/>
              </a:ext>
            </a:extLst>
          </p:cNvPr>
          <p:cNvSpPr/>
          <p:nvPr/>
        </p:nvSpPr>
        <p:spPr>
          <a:xfrm rot="16200000">
            <a:off x="3586718" y="-681705"/>
            <a:ext cx="6783165" cy="8296238"/>
          </a:xfrm>
          <a:prstGeom prst="rect">
            <a:avLst/>
          </a:prstGeom>
          <a:gradFill flip="none" rotWithShape="1">
            <a:gsLst>
              <a:gs pos="26000">
                <a:schemeClr val="bg2"/>
              </a:gs>
              <a:gs pos="73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E9B18E3-016A-6508-4AB9-C1B35F40CE8C}"/>
              </a:ext>
            </a:extLst>
          </p:cNvPr>
          <p:cNvCxnSpPr>
            <a:cxnSpLocks/>
          </p:cNvCxnSpPr>
          <p:nvPr/>
        </p:nvCxnSpPr>
        <p:spPr>
          <a:xfrm flipH="1">
            <a:off x="394716" y="6101080"/>
            <a:ext cx="11402568" cy="0"/>
          </a:xfrm>
          <a:prstGeom prst="line">
            <a:avLst/>
          </a:prstGeom>
          <a:ln w="6350">
            <a:solidFill>
              <a:schemeClr val="tx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C44A4757-EA69-EF77-262C-A183AC218312}"/>
              </a:ext>
            </a:extLst>
          </p:cNvPr>
          <p:cNvSpPr/>
          <p:nvPr/>
        </p:nvSpPr>
        <p:spPr>
          <a:xfrm rot="10800000">
            <a:off x="0" y="1"/>
            <a:ext cx="12192000" cy="5281424"/>
          </a:xfrm>
          <a:prstGeom prst="rect">
            <a:avLst/>
          </a:prstGeom>
          <a:gradFill flip="none" rotWithShape="1">
            <a:gsLst>
              <a:gs pos="52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1" y="914400"/>
            <a:ext cx="7498080" cy="2621280"/>
          </a:xfrm>
        </p:spPr>
        <p:txBody>
          <a:bodyPr anchor="b">
            <a:norm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F3AD86-30C4-61DF-3300-53A4A4BB6D4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DA2CEDE-2AB4-4FB8-9551-E0AA4222B1A3}" type="datetime1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0ED380-F3FA-F88A-4719-014588A2E13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8F7C8-EA2A-EA2C-5113-86B95AACB17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1" y="3901440"/>
            <a:ext cx="7498080" cy="18288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701913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25286"/>
            <a:ext cx="6177587" cy="1635723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F7B4F8-3C61-0936-7251-8633EE5F2C1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DA2CEDE-2AB4-4FB8-9551-E0AA4222B1A3}" type="datetime1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DA624A-E1F8-4C9A-205B-0A6EA83A187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11848B1D-AC89-3F75-720C-6A1E8C8E7AA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1" y="3017520"/>
            <a:ext cx="7680960" cy="347472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F51E206-ED3F-B360-C610-1197186BA59A}"/>
              </a:ext>
            </a:extLst>
          </p:cNvPr>
          <p:cNvSpPr/>
          <p:nvPr/>
        </p:nvSpPr>
        <p:spPr>
          <a:xfrm rot="16200000" flipV="1">
            <a:off x="7683337" y="2349337"/>
            <a:ext cx="6858000" cy="2159326"/>
          </a:xfrm>
          <a:prstGeom prst="rect">
            <a:avLst/>
          </a:prstGeom>
          <a:gradFill>
            <a:gsLst>
              <a:gs pos="0">
                <a:schemeClr val="accent3"/>
              </a:gs>
              <a:gs pos="48000">
                <a:schemeClr val="bg2">
                  <a:alpha val="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D874C02-925E-C0AE-1F22-882A90A64E54}"/>
              </a:ext>
            </a:extLst>
          </p:cNvPr>
          <p:cNvSpPr/>
          <p:nvPr/>
        </p:nvSpPr>
        <p:spPr>
          <a:xfrm rot="10800000" flipH="1" flipV="1">
            <a:off x="7849486" y="0"/>
            <a:ext cx="4342514" cy="6858000"/>
          </a:xfrm>
          <a:prstGeom prst="rect">
            <a:avLst/>
          </a:prstGeom>
          <a:gradFill flip="none" rotWithShape="1">
            <a:gsLst>
              <a:gs pos="29000">
                <a:schemeClr val="accent2">
                  <a:alpha val="28000"/>
                </a:schemeClr>
              </a:gs>
              <a:gs pos="5000">
                <a:schemeClr val="accent1">
                  <a:alpha val="63000"/>
                </a:schemeClr>
              </a:gs>
              <a:gs pos="66000">
                <a:schemeClr val="bg2">
                  <a:alpha val="0"/>
                </a:schemeClr>
              </a:gs>
            </a:gsLst>
            <a:lin ang="12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99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22282"/>
            <a:ext cx="9830017" cy="731520"/>
          </a:xfrm>
        </p:spPr>
        <p:txBody>
          <a:bodyPr anchor="b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0EE6BAA-0080-49BB-A5F6-D96B22DFE410}" type="datetime1">
              <a:rPr lang="en-US" smtClean="0"/>
              <a:t>5/27/2026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2" y="2011680"/>
            <a:ext cx="11402568" cy="438912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14132CA-3777-075A-ECC4-B9DEFA9B3CEB}"/>
              </a:ext>
            </a:extLst>
          </p:cNvPr>
          <p:cNvCxnSpPr>
            <a:cxnSpLocks/>
          </p:cNvCxnSpPr>
          <p:nvPr/>
        </p:nvCxnSpPr>
        <p:spPr>
          <a:xfrm flipH="1">
            <a:off x="394716" y="1704836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87781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CB42C01-B12A-AF17-D0E9-403E14D1D1A7}"/>
              </a:ext>
            </a:extLst>
          </p:cNvPr>
          <p:cNvSpPr/>
          <p:nvPr/>
        </p:nvSpPr>
        <p:spPr>
          <a:xfrm rot="10800000" flipH="1">
            <a:off x="391802" y="773848"/>
            <a:ext cx="11800198" cy="3151902"/>
          </a:xfrm>
          <a:prstGeom prst="rect">
            <a:avLst/>
          </a:prstGeom>
          <a:gradFill>
            <a:gsLst>
              <a:gs pos="79000">
                <a:schemeClr val="bg2">
                  <a:alpha val="0"/>
                </a:schemeClr>
              </a:gs>
              <a:gs pos="100000">
                <a:schemeClr val="accent5">
                  <a:lumMod val="75000"/>
                </a:schemeClr>
              </a:gs>
            </a:gsLst>
            <a:lin ang="52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4AA29D-41E7-06F1-DA88-95401F827C71}"/>
              </a:ext>
            </a:extLst>
          </p:cNvPr>
          <p:cNvSpPr/>
          <p:nvPr/>
        </p:nvSpPr>
        <p:spPr>
          <a:xfrm rot="10800000" flipH="1">
            <a:off x="0" y="773847"/>
            <a:ext cx="11026588" cy="1634270"/>
          </a:xfrm>
          <a:prstGeom prst="rect">
            <a:avLst/>
          </a:prstGeom>
          <a:gradFill flip="none" rotWithShape="1">
            <a:gsLst>
              <a:gs pos="575">
                <a:schemeClr val="accent2"/>
              </a:gs>
              <a:gs pos="37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6900" y="1918144"/>
            <a:ext cx="2939186" cy="209681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C4CAAF-9048-5116-D3C8-15E595C3BC2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3E08220-0958-4EB6-84AC-FBA5654D4035}" type="datetime1">
              <a:rPr lang="en-US" smtClean="0"/>
              <a:t>5/27/2026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3B715D2-E75C-A2E6-CE7A-70CE2EFA5E8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5334000" y="210114"/>
            <a:ext cx="2939491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F8E49B-DD4C-66AF-8D2C-52110DB227F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34000" y="1918145"/>
            <a:ext cx="4991100" cy="41330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158993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25717"/>
            <a:ext cx="3144282" cy="2443427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8149B0F-FE5F-465D-BF44-EE1D3847CE00}" type="datetime1">
              <a:rPr lang="en-US" smtClean="0"/>
              <a:t>5/27/2026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470069" y="210114"/>
            <a:ext cx="2664515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70070" y="1025717"/>
            <a:ext cx="6306086" cy="5335754"/>
          </a:xfrm>
        </p:spPr>
        <p:txBody>
          <a:bodyPr vert="horz" lIns="91440" tIns="45720" rIns="82296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86392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22376"/>
            <a:ext cx="9875520" cy="731520"/>
          </a:xfrm>
        </p:spPr>
        <p:txBody>
          <a:bodyPr anchor="b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7DA9862-2C49-41B4-AD0B-6F93BC6DDDF8}" type="datetime1">
              <a:rPr lang="en-US" smtClean="0"/>
              <a:t>5/27/2026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7BDEC48-6AF0-A15B-1E5D-9476B32733A4}"/>
              </a:ext>
            </a:extLst>
          </p:cNvPr>
          <p:cNvSpPr/>
          <p:nvPr/>
        </p:nvSpPr>
        <p:spPr>
          <a:xfrm rot="10800000" flipH="1">
            <a:off x="0" y="1700784"/>
            <a:ext cx="12192000" cy="2406798"/>
          </a:xfrm>
          <a:prstGeom prst="rect">
            <a:avLst/>
          </a:prstGeom>
          <a:gradFill>
            <a:gsLst>
              <a:gs pos="79000">
                <a:schemeClr val="bg2">
                  <a:alpha val="0"/>
                </a:schemeClr>
              </a:gs>
              <a:gs pos="100000">
                <a:schemeClr val="accent6">
                  <a:alpha val="66000"/>
                </a:schemeClr>
              </a:gs>
            </a:gsLst>
            <a:lin ang="564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6CCDA7C-EB2B-A59A-8F97-263F3FE42D52}"/>
              </a:ext>
            </a:extLst>
          </p:cNvPr>
          <p:cNvSpPr/>
          <p:nvPr/>
        </p:nvSpPr>
        <p:spPr>
          <a:xfrm rot="10800000">
            <a:off x="1159597" y="1700784"/>
            <a:ext cx="11032403" cy="1260888"/>
          </a:xfrm>
          <a:prstGeom prst="rect">
            <a:avLst/>
          </a:prstGeom>
          <a:gradFill flip="none" rotWithShape="1">
            <a:gsLst>
              <a:gs pos="21830">
                <a:schemeClr val="accent1">
                  <a:lumMod val="75000"/>
                  <a:alpha val="35000"/>
                </a:schemeClr>
              </a:gs>
              <a:gs pos="0">
                <a:schemeClr val="accent3">
                  <a:lumMod val="60000"/>
                  <a:lumOff val="40000"/>
                </a:schemeClr>
              </a:gs>
              <a:gs pos="57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1" y="2011679"/>
            <a:ext cx="11612880" cy="438912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378081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25717"/>
            <a:ext cx="3144282" cy="2443427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8149B0F-FE5F-465D-BF44-EE1D3847CE00}" type="datetime1">
              <a:rPr lang="en-US" smtClean="0"/>
              <a:t>5/27/2026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470069" y="210114"/>
            <a:ext cx="2664515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70070" y="1025717"/>
            <a:ext cx="7420178" cy="5375082"/>
          </a:xfrm>
        </p:spPr>
        <p:txBody>
          <a:bodyPr vert="horz" lIns="91440" tIns="45720" rIns="82296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318480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52500"/>
            <a:ext cx="3332784" cy="1581912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BE2343-B677-7565-070B-CEED0B0D5463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205986"/>
            <a:ext cx="1097280" cy="365760"/>
          </a:xfrm>
        </p:spPr>
        <p:txBody>
          <a:bodyPr/>
          <a:lstStyle/>
          <a:p>
            <a:fld id="{37D881E9-FF16-48A7-B8AA-A17AAAEAD6E1}" type="datetime1">
              <a:rPr lang="en-US" smtClean="0"/>
              <a:t>5/27/2026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8C8E1E-13A9-668C-1F5C-BC271E6A05C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1494378" y="207291"/>
            <a:ext cx="1639372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4BC881-6669-50F2-64F2-57BD81A93BC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3140760" y="210114"/>
            <a:ext cx="493776" cy="365760"/>
          </a:xfrm>
        </p:spPr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1752" y="3099816"/>
            <a:ext cx="3332784" cy="305409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228600" indent="0">
              <a:buNone/>
              <a:defRPr sz="1400"/>
            </a:lvl2pPr>
            <a:lvl3pPr marL="457200" indent="0">
              <a:buNone/>
              <a:defRPr sz="1400"/>
            </a:lvl3pPr>
            <a:lvl4pPr marL="685800" indent="0">
              <a:buNone/>
              <a:defRPr sz="14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93A3E8A-C3F5-3D0B-FDE4-68B52DFE719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152900" y="0"/>
            <a:ext cx="803910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/>
              <a:t>  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A942C55-3382-C50D-76EB-793EA21DA34F}"/>
              </a:ext>
            </a:extLst>
          </p:cNvPr>
          <p:cNvCxnSpPr>
            <a:cxnSpLocks/>
          </p:cNvCxnSpPr>
          <p:nvPr/>
        </p:nvCxnSpPr>
        <p:spPr>
          <a:xfrm flipH="1">
            <a:off x="397288" y="2811277"/>
            <a:ext cx="3246138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18746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9103" y="952500"/>
            <a:ext cx="3239262" cy="1582882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8A45037-DD9A-9287-B37A-49CD4CC3CAF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7620000" cy="6858001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/>
              <a:t>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2B38A-33A6-F8AC-C9B9-FA400D29071B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81000" y="210114"/>
            <a:ext cx="1413537" cy="365760"/>
          </a:xfrm>
        </p:spPr>
        <p:txBody>
          <a:bodyPr/>
          <a:lstStyle/>
          <a:p>
            <a:fld id="{52D95AE2-CFB9-4B68-957C-4721356B27A9}" type="datetime1">
              <a:rPr lang="en-US" smtClean="0"/>
              <a:t>5/27/2026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F5CC625-CD4F-F9C5-5E5D-05B78AE7CEE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8150916" y="210114"/>
            <a:ext cx="2333520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5B1B358-15B5-2BEF-0B1B-0BC9F05FFA1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59103" y="3103929"/>
            <a:ext cx="3239262" cy="3109836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2AF1B15-A912-4D71-3A1C-A97F524B9DE0}"/>
              </a:ext>
            </a:extLst>
          </p:cNvPr>
          <p:cNvCxnSpPr>
            <a:cxnSpLocks/>
          </p:cNvCxnSpPr>
          <p:nvPr/>
        </p:nvCxnSpPr>
        <p:spPr>
          <a:xfrm flipH="1">
            <a:off x="8237415" y="2811277"/>
            <a:ext cx="3246138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58257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4282051"/>
            <a:ext cx="3410958" cy="1532976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17E7B2-E2F9-D41D-D140-E89E0C3F5B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12192000" cy="3864075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4282051"/>
            <a:ext cx="7010399" cy="1532976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1752" y="6263640"/>
            <a:ext cx="1759288" cy="365760"/>
          </a:xfrm>
        </p:spPr>
        <p:txBody>
          <a:bodyPr/>
          <a:lstStyle/>
          <a:p>
            <a:fld id="{862C1B48-5712-40E8-928E-1136C5D12A17}" type="datetime1">
              <a:rPr lang="en-US" smtClean="0"/>
              <a:t>5/27/2026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80560" y="6263640"/>
            <a:ext cx="2509284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0323" y="6263640"/>
            <a:ext cx="605475" cy="365760"/>
          </a:xfrm>
        </p:spPr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192296-0A21-2685-A792-B2723855E5B3}"/>
              </a:ext>
            </a:extLst>
          </p:cNvPr>
          <p:cNvCxnSpPr>
            <a:cxnSpLocks/>
          </p:cNvCxnSpPr>
          <p:nvPr/>
        </p:nvCxnSpPr>
        <p:spPr>
          <a:xfrm flipH="1">
            <a:off x="394716" y="609519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37411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D0E9D96-CB28-0F2C-BBB9-CE51B3EEBF53}"/>
              </a:ext>
            </a:extLst>
          </p:cNvPr>
          <p:cNvSpPr/>
          <p:nvPr/>
        </p:nvSpPr>
        <p:spPr>
          <a:xfrm flipH="1">
            <a:off x="6959599" y="5749680"/>
            <a:ext cx="5232400" cy="110832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1984" y="955810"/>
            <a:ext cx="4114800" cy="1244051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8A45037-DD9A-9287-B37A-49CD4CC3CAF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69596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/>
              <a:t>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2B38A-33A6-F8AC-C9B9-FA400D29071B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7469431" y="210114"/>
            <a:ext cx="1485900" cy="365760"/>
          </a:xfrm>
        </p:spPr>
        <p:txBody>
          <a:bodyPr/>
          <a:lstStyle/>
          <a:p>
            <a:fld id="{2BDF39F2-6977-4B14-98E3-4DFE82804B0D}" type="datetime1">
              <a:rPr lang="en-US" smtClean="0"/>
              <a:t>5/27/2026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F5CC625-CD4F-F9C5-5E5D-05B78AE7CEE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9376096" y="210114"/>
            <a:ext cx="1860464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5B1B358-15B5-2BEF-0B1B-0BC9F05FFA1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491984" y="2791033"/>
            <a:ext cx="4114800" cy="33832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E9AF0A0-5001-F380-4488-B02AB3C79B31}"/>
              </a:ext>
            </a:extLst>
          </p:cNvPr>
          <p:cNvCxnSpPr>
            <a:cxnSpLocks/>
          </p:cNvCxnSpPr>
          <p:nvPr/>
        </p:nvCxnSpPr>
        <p:spPr>
          <a:xfrm flipH="1">
            <a:off x="7595441" y="2475756"/>
            <a:ext cx="4011343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3ED0235B-B98B-7313-28E9-8E643CDFF4A6}"/>
              </a:ext>
            </a:extLst>
          </p:cNvPr>
          <p:cNvSpPr/>
          <p:nvPr userDrawn="1"/>
        </p:nvSpPr>
        <p:spPr>
          <a:xfrm flipH="1">
            <a:off x="6959599" y="5749680"/>
            <a:ext cx="5232400" cy="110832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8770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D0E9D96-CB28-0F2C-BBB9-CE51B3EEBF53}"/>
              </a:ext>
            </a:extLst>
          </p:cNvPr>
          <p:cNvSpPr/>
          <p:nvPr/>
        </p:nvSpPr>
        <p:spPr>
          <a:xfrm>
            <a:off x="0" y="5749680"/>
            <a:ext cx="5232400" cy="110832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1" y="955810"/>
            <a:ext cx="4114799" cy="1244051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2B38A-33A6-F8AC-C9B9-FA400D29071B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210114"/>
            <a:ext cx="1485900" cy="365760"/>
          </a:xfrm>
        </p:spPr>
        <p:txBody>
          <a:bodyPr/>
          <a:lstStyle/>
          <a:p>
            <a:fld id="{2BDF39F2-6977-4B14-98E3-4DFE82804B0D}" type="datetime1">
              <a:rPr lang="en-US" smtClean="0"/>
              <a:t>5/27/2026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F5CC625-CD4F-F9C5-5E5D-05B78AE7CEE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268722" y="210114"/>
            <a:ext cx="1860464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5B1B358-15B5-2BEF-0B1B-0BC9F05FFA1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4192949" y="210114"/>
            <a:ext cx="605475" cy="365760"/>
          </a:xfrm>
        </p:spPr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1752" y="2788920"/>
            <a:ext cx="4114800" cy="33832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8A45037-DD9A-9287-B37A-49CD4CC3CAF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232400" y="1"/>
            <a:ext cx="69596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/>
              <a:t>  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5904EB0-09B1-E4AD-6BEA-66B82835A61F}"/>
              </a:ext>
            </a:extLst>
          </p:cNvPr>
          <p:cNvCxnSpPr>
            <a:cxnSpLocks/>
          </p:cNvCxnSpPr>
          <p:nvPr/>
        </p:nvCxnSpPr>
        <p:spPr>
          <a:xfrm flipH="1">
            <a:off x="395444" y="2475756"/>
            <a:ext cx="4011343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DB01857F-DF9F-2A98-2C2B-889C9BE29432}"/>
              </a:ext>
            </a:extLst>
          </p:cNvPr>
          <p:cNvSpPr/>
          <p:nvPr userDrawn="1"/>
        </p:nvSpPr>
        <p:spPr>
          <a:xfrm>
            <a:off x="0" y="5749680"/>
            <a:ext cx="5232400" cy="110832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4844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7686"/>
            <a:ext cx="3410958" cy="1532976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C1B48-5712-40E8-928E-1136C5D12A17}" type="datetime1">
              <a:rPr lang="en-US" smtClean="0"/>
              <a:t>5/27/2026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80560" y="210114"/>
            <a:ext cx="2509284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1017686"/>
            <a:ext cx="7010399" cy="237744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17E7B2-E2F9-D41D-D140-E89E0C3F5B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3837709"/>
            <a:ext cx="12192000" cy="3020291"/>
          </a:xfrm>
          <a:blipFill dpi="0" rotWithShape="1">
            <a:blip r:embed="rId2">
              <a:alphaModFix amt="60000"/>
            </a:blip>
            <a:srcRect/>
            <a:stretch>
              <a:fillRect t="-27937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536290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ith Picture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88952" cy="6858000"/>
          </a:xfrm>
          <a:blipFill>
            <a:blip r:embed="rId2">
              <a:alphaModFix amt="70000"/>
            </a:blip>
            <a:stretch>
              <a:fillRect l="1" r="-18789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/>
              <a:t>   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D95CC36-AD95-97AF-0B3C-4CA25FF54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71046"/>
            <a:ext cx="12188952" cy="3186953"/>
          </a:xfrm>
          <a:gradFill>
            <a:gsLst>
              <a:gs pos="56000">
                <a:schemeClr val="bg2">
                  <a:alpha val="71000"/>
                </a:schemeClr>
              </a:gs>
              <a:gs pos="82000">
                <a:schemeClr val="bg2"/>
              </a:gs>
              <a:gs pos="16000">
                <a:schemeClr val="accent4">
                  <a:alpha val="0"/>
                </a:schemeClr>
              </a:gs>
            </a:gsLst>
            <a:lin ang="5400000" scaled="0"/>
          </a:gradFill>
        </p:spPr>
        <p:txBody>
          <a:bodyPr lIns="365760" tIns="91440" rIns="457200" bIns="1005840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E3BCE92C-E876-D640-79C7-9E2EE54A75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5770529"/>
            <a:ext cx="12192000" cy="1087471"/>
          </a:xfrm>
          <a:gradFill>
            <a:gsLst>
              <a:gs pos="29000">
                <a:schemeClr val="bg2">
                  <a:alpha val="0"/>
                </a:schemeClr>
              </a:gs>
              <a:gs pos="47000">
                <a:schemeClr val="accent4">
                  <a:lumMod val="50000"/>
                  <a:alpha val="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160000" scaled="0"/>
          </a:gradFill>
        </p:spPr>
        <p:txBody>
          <a:bodyPr vert="horz" lIns="393192" tIns="457200" rIns="274320" bIns="731520" rtlCol="0" anchor="b">
            <a:noAutofit/>
          </a:bodyPr>
          <a:lstStyle>
            <a:lvl1pPr marL="0" indent="0">
              <a:buNone/>
              <a:defRPr lang="en-US" sz="1400" dirty="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001462-21CF-5988-0554-7DB1C494B04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01752" y="210312"/>
            <a:ext cx="3447355" cy="365760"/>
          </a:xfrm>
        </p:spPr>
        <p:txBody>
          <a:bodyPr/>
          <a:lstStyle/>
          <a:p>
            <a:fld id="{21560963-1EEA-4BDE-8FF9-3FEE13B5D43C}" type="datetime1">
              <a:rPr lang="en-US" smtClean="0"/>
              <a:t>5/27/2026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72D5EE-6935-237E-C4A2-C61261249F3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9093201" y="210312"/>
            <a:ext cx="2181351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C81CEA4D-A8A1-D4D2-8F28-C8346937244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448687" y="210312"/>
            <a:ext cx="448805" cy="365760"/>
          </a:xfrm>
        </p:spPr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3359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3383280"/>
            <a:ext cx="3410958" cy="1532976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17E7B2-E2F9-D41D-D140-E89E0C3F5B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1"/>
            <a:ext cx="12192000" cy="3017520"/>
          </a:xfrm>
          <a:blipFill dpi="0" rotWithShape="1">
            <a:blip r:embed="rId2">
              <a:alphaModFix amt="60000"/>
            </a:blip>
            <a:srcRect/>
            <a:stretch>
              <a:fillRect b="-29122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3383280"/>
            <a:ext cx="7010399" cy="237744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1752" y="6263640"/>
            <a:ext cx="1759288" cy="365760"/>
          </a:xfrm>
        </p:spPr>
        <p:txBody>
          <a:bodyPr/>
          <a:lstStyle/>
          <a:p>
            <a:fld id="{862C1B48-5712-40E8-928E-1136C5D12A17}" type="datetime1">
              <a:rPr lang="en-US" smtClean="0"/>
              <a:t>5/27/2026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80560" y="6263640"/>
            <a:ext cx="2509284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0323" y="6263640"/>
            <a:ext cx="605475" cy="365760"/>
          </a:xfrm>
        </p:spPr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192296-0A21-2685-A792-B2723855E5B3}"/>
              </a:ext>
            </a:extLst>
          </p:cNvPr>
          <p:cNvCxnSpPr>
            <a:cxnSpLocks/>
          </p:cNvCxnSpPr>
          <p:nvPr/>
        </p:nvCxnSpPr>
        <p:spPr>
          <a:xfrm flipH="1">
            <a:off x="394716" y="609519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560654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371600"/>
            <a:ext cx="3474720" cy="2286000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8772B0-B493-B608-E389-35329DEF201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323EC03A-74B3-46B6-A70D-0B367EABDC7F}" type="datetime1">
              <a:rPr lang="en-US" smtClean="0"/>
              <a:t>5/27/2026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0BFB2EA8-AADE-E8CD-890F-EA9F9968B25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57700" y="210114"/>
            <a:ext cx="2859307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854D38F-A697-A216-CCCB-0C1A9DCBD2F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7611572" y="210114"/>
            <a:ext cx="605475" cy="365760"/>
          </a:xfrm>
        </p:spPr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57700" y="1371600"/>
            <a:ext cx="3368778" cy="4701943"/>
          </a:xfrm>
        </p:spPr>
        <p:txBody>
          <a:bodyPr rIns="4572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5A7BF66-FFF1-E318-9AFE-331E011D59C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731045" y="0"/>
            <a:ext cx="3460955" cy="686687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/>
              <a:t>  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750207-6F0E-41F2-98B5-15BCAB2BF9AD}"/>
              </a:ext>
            </a:extLst>
          </p:cNvPr>
          <p:cNvSpPr/>
          <p:nvPr/>
        </p:nvSpPr>
        <p:spPr>
          <a:xfrm flipH="1">
            <a:off x="0" y="4771072"/>
            <a:ext cx="4874661" cy="2095805"/>
          </a:xfrm>
          <a:prstGeom prst="rect">
            <a:avLst/>
          </a:prstGeom>
          <a:gradFill>
            <a:gsLst>
              <a:gs pos="67000">
                <a:schemeClr val="bg2">
                  <a:alpha val="0"/>
                </a:schemeClr>
              </a:gs>
              <a:gs pos="95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1E79A5-CC18-0B38-C9F4-CA5690475280}"/>
              </a:ext>
            </a:extLst>
          </p:cNvPr>
          <p:cNvSpPr/>
          <p:nvPr/>
        </p:nvSpPr>
        <p:spPr>
          <a:xfrm flipH="1">
            <a:off x="-2" y="3852909"/>
            <a:ext cx="2823100" cy="3022846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50000"/>
                </a:schemeClr>
              </a:gs>
              <a:gs pos="17000">
                <a:schemeClr val="accent6">
                  <a:lumMod val="60000"/>
                  <a:lumOff val="40000"/>
                  <a:alpha val="52000"/>
                </a:schemeClr>
              </a:gs>
              <a:gs pos="58000">
                <a:schemeClr val="bg1"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80496BC-B679-515B-9928-2CC91AD7A8A2}"/>
              </a:ext>
            </a:extLst>
          </p:cNvPr>
          <p:cNvCxnSpPr>
            <a:cxnSpLocks/>
          </p:cNvCxnSpPr>
          <p:nvPr userDrawn="1"/>
        </p:nvCxnSpPr>
        <p:spPr>
          <a:xfrm flipH="1">
            <a:off x="397002" y="751313"/>
            <a:ext cx="7726680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409781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52499"/>
            <a:ext cx="6751127" cy="1250871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07AE70-2FE3-1872-0811-BC089F612855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203862"/>
            <a:ext cx="2286000" cy="365760"/>
          </a:xfrm>
        </p:spPr>
        <p:txBody>
          <a:bodyPr/>
          <a:lstStyle/>
          <a:p>
            <a:fld id="{D6F66A7C-2450-4D43-AEC7-53AFAE9E8A03}" type="datetime1">
              <a:rPr lang="en-US" smtClean="0"/>
              <a:t>5/27/2026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497486-A221-C6D1-050D-0B3DB326465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590800" y="203862"/>
            <a:ext cx="2775003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3EE6EB-FF56-B8A3-1408-5C43C49B256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6247336" y="203862"/>
            <a:ext cx="864794" cy="365760"/>
          </a:xfrm>
        </p:spPr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1752" y="2410518"/>
            <a:ext cx="6755514" cy="38074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E2866F3-0262-FC88-23E2-359D75EA8A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620000" y="0"/>
            <a:ext cx="45720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/>
              <a:t>   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640749-9485-B575-4B2A-075EAA112D08}"/>
              </a:ext>
            </a:extLst>
          </p:cNvPr>
          <p:cNvSpPr/>
          <p:nvPr/>
        </p:nvSpPr>
        <p:spPr>
          <a:xfrm flipH="1">
            <a:off x="0" y="3706098"/>
            <a:ext cx="7620000" cy="3151902"/>
          </a:xfrm>
          <a:prstGeom prst="rect">
            <a:avLst/>
          </a:prstGeom>
          <a:gradFill>
            <a:gsLst>
              <a:gs pos="79000">
                <a:schemeClr val="bg2">
                  <a:alpha val="0"/>
                </a:schemeClr>
              </a:gs>
              <a:gs pos="100000">
                <a:schemeClr val="accent6">
                  <a:alpha val="66000"/>
                </a:schemeClr>
              </a:gs>
            </a:gsLst>
            <a:lin ang="52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E19E54-3987-D72A-629F-B4FB61FCC4E9}"/>
              </a:ext>
            </a:extLst>
          </p:cNvPr>
          <p:cNvSpPr/>
          <p:nvPr/>
        </p:nvSpPr>
        <p:spPr>
          <a:xfrm flipH="1">
            <a:off x="0" y="5597112"/>
            <a:ext cx="7620000" cy="1260888"/>
          </a:xfrm>
          <a:prstGeom prst="rect">
            <a:avLst/>
          </a:prstGeom>
          <a:gradFill flip="none" rotWithShape="1">
            <a:gsLst>
              <a:gs pos="21830">
                <a:schemeClr val="accent1">
                  <a:alpha val="29000"/>
                </a:schemeClr>
              </a:gs>
              <a:gs pos="0">
                <a:schemeClr val="accent5">
                  <a:lumMod val="60000"/>
                  <a:lumOff val="40000"/>
                  <a:alpha val="84000"/>
                </a:schemeClr>
              </a:gs>
              <a:gs pos="57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34DF899-11E5-3A31-4C5A-75E63BA26BC6}"/>
              </a:ext>
            </a:extLst>
          </p:cNvPr>
          <p:cNvCxnSpPr>
            <a:cxnSpLocks/>
          </p:cNvCxnSpPr>
          <p:nvPr/>
        </p:nvCxnSpPr>
        <p:spPr>
          <a:xfrm flipH="1">
            <a:off x="397002" y="751313"/>
            <a:ext cx="6620256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607021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341" y="1005840"/>
            <a:ext cx="5098676" cy="885847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96EE962-E57A-8EDB-7169-6EB04FA7539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" y="0"/>
            <a:ext cx="5627801" cy="6858001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/>
              <a:t>   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8F33F2-F4BB-B275-F273-C808EF0E4C3F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7DA2CEDE-2AB4-4FB8-9551-E0AA4222B1A3}" type="datetime1">
              <a:rPr lang="en-US" smtClean="0"/>
              <a:t>5/27/2026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3F4D515-6DB5-140D-B839-CB332F27BDD7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6146341" y="210114"/>
            <a:ext cx="2509284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24E981-2AEE-AD42-76FB-6003D79DAE8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55767" y="2047285"/>
            <a:ext cx="5098675" cy="4048715"/>
          </a:xfrm>
        </p:spPr>
        <p:txBody>
          <a:bodyPr rIns="4572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69FB954-0266-229D-9FE8-7EEDE4102171}"/>
              </a:ext>
            </a:extLst>
          </p:cNvPr>
          <p:cNvCxnSpPr>
            <a:cxnSpLocks/>
          </p:cNvCxnSpPr>
          <p:nvPr/>
        </p:nvCxnSpPr>
        <p:spPr>
          <a:xfrm flipH="1">
            <a:off x="6247224" y="751313"/>
            <a:ext cx="5550060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07738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4984"/>
            <a:ext cx="2820593" cy="2018221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8772B0-B493-B608-E389-35329DEF201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323EC03A-74B3-46B6-A70D-0B367EABDC7F}" type="datetime1">
              <a:rPr lang="en-US" smtClean="0"/>
              <a:t>5/27/2026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0BFB2EA8-AADE-E8CD-890F-EA9F9968B25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3668134" y="210114"/>
            <a:ext cx="3302000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854D38F-A697-A216-CCCB-0C1A9DCBD2F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7178517" y="210114"/>
            <a:ext cx="605475" cy="365760"/>
          </a:xfrm>
        </p:spPr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669802" y="1014984"/>
            <a:ext cx="3951867" cy="5088504"/>
          </a:xfrm>
        </p:spPr>
        <p:txBody>
          <a:bodyPr rIns="27432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5A7BF66-FFF1-E318-9AFE-331E011D59C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288976" y="0"/>
            <a:ext cx="3903023" cy="685799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/>
              <a:t>   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A521034-7090-2D31-55C9-25FDCC8BE1D5}"/>
              </a:ext>
            </a:extLst>
          </p:cNvPr>
          <p:cNvCxnSpPr>
            <a:cxnSpLocks/>
          </p:cNvCxnSpPr>
          <p:nvPr/>
        </p:nvCxnSpPr>
        <p:spPr>
          <a:xfrm flipH="1">
            <a:off x="397002" y="751313"/>
            <a:ext cx="7297760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BEA23E8F-F4E2-0421-02A4-4F2398C907D3}"/>
              </a:ext>
            </a:extLst>
          </p:cNvPr>
          <p:cNvSpPr/>
          <p:nvPr/>
        </p:nvSpPr>
        <p:spPr>
          <a:xfrm flipH="1">
            <a:off x="0" y="3644910"/>
            <a:ext cx="1854200" cy="3213090"/>
          </a:xfrm>
          <a:prstGeom prst="rect">
            <a:avLst/>
          </a:prstGeom>
          <a:gradFill>
            <a:gsLst>
              <a:gs pos="60000">
                <a:schemeClr val="bg2">
                  <a:alpha val="0"/>
                </a:schemeClr>
              </a:gs>
              <a:gs pos="100000">
                <a:schemeClr val="accent6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63645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834639"/>
            <a:ext cx="3014382" cy="2926080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DA51E54-3166-19CA-EB55-5DFFB9426CA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-17796" y="0"/>
            <a:ext cx="12209796" cy="2420098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2834640"/>
            <a:ext cx="7200900" cy="2926080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None/>
              <a:defRPr sz="1800"/>
            </a:lvl1pPr>
            <a:lvl2pPr marL="514350" indent="-285750">
              <a:buFont typeface="Arial" panose="020B0604020202020204" pitchFamily="34" charset="0"/>
              <a:buNone/>
              <a:defRPr sz="1600"/>
            </a:lvl2pPr>
            <a:lvl3pPr marL="742950" indent="-285750">
              <a:buFont typeface="Arial" panose="020B0604020202020204" pitchFamily="34" charset="0"/>
              <a:buNone/>
              <a:defRPr sz="1400"/>
            </a:lvl3pPr>
            <a:lvl4pPr marL="857250" indent="-171450">
              <a:buFont typeface="Arial" panose="020B0604020202020204" pitchFamily="34" charset="0"/>
              <a:buNone/>
              <a:defRPr sz="1200"/>
            </a:lvl4pPr>
            <a:lvl5pPr marL="1085850" indent="-17145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9AA293A1-7F80-90D9-D8FF-27238ADD7956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6274033"/>
            <a:ext cx="3014382" cy="365760"/>
          </a:xfrm>
        </p:spPr>
        <p:txBody>
          <a:bodyPr/>
          <a:lstStyle/>
          <a:p>
            <a:fld id="{FBC323F5-F813-45BA-B261-A7C41DB03AE5}" type="datetime1">
              <a:rPr lang="en-US" smtClean="0"/>
              <a:t>5/27/2026</a:t>
            </a:fld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3BD91724-58CE-FA68-1E24-9CD57621C12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80560" y="6274033"/>
            <a:ext cx="3162300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3B9AC797-2D9B-C7AC-550D-157FEDA3800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292840" y="6274033"/>
            <a:ext cx="568917" cy="365760"/>
          </a:xfrm>
        </p:spPr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BDDCA5B-BBAB-ABCD-27B8-D3CD17FD04BC}"/>
              </a:ext>
            </a:extLst>
          </p:cNvPr>
          <p:cNvCxnSpPr>
            <a:cxnSpLocks/>
          </p:cNvCxnSpPr>
          <p:nvPr/>
        </p:nvCxnSpPr>
        <p:spPr>
          <a:xfrm flipH="1">
            <a:off x="394716" y="609519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37748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124712"/>
            <a:ext cx="6035040" cy="1188720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1B6B1A-D5A1-4BE6-F356-717BCDE641E2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210114"/>
            <a:ext cx="1759288" cy="365760"/>
          </a:xfrm>
        </p:spPr>
        <p:txBody>
          <a:bodyPr/>
          <a:lstStyle/>
          <a:p>
            <a:fld id="{7DA2CEDE-2AB4-4FB8-9551-E0AA4222B1A3}" type="datetime1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0BF832-23A2-A613-62C4-CB5A46DFFDAE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40ECE9-B681-F022-60D1-1A016882C82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5A6D87B-55DF-483B-0AF7-E6F2B6041C8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93776" y="2629095"/>
            <a:ext cx="6286500" cy="3729912"/>
          </a:xfrm>
          <a:blipFill>
            <a:blip r:embed="rId2">
              <a:alphaModFix amt="60000"/>
            </a:blip>
            <a:stretch>
              <a:fillRect b="-13379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20000" y="1124712"/>
            <a:ext cx="3683000" cy="5234295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751E514-0366-08AF-7655-4232DA4DBADF}"/>
              </a:ext>
            </a:extLst>
          </p:cNvPr>
          <p:cNvSpPr/>
          <p:nvPr/>
        </p:nvSpPr>
        <p:spPr>
          <a:xfrm flipH="1">
            <a:off x="3009900" y="5797487"/>
            <a:ext cx="9182100" cy="1060512"/>
          </a:xfrm>
          <a:prstGeom prst="rect">
            <a:avLst/>
          </a:prstGeom>
          <a:gradFill>
            <a:gsLst>
              <a:gs pos="55000">
                <a:schemeClr val="bg2">
                  <a:alpha val="0"/>
                </a:schemeClr>
              </a:gs>
              <a:gs pos="100000">
                <a:schemeClr val="accent4"/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817AFFE-A609-63B8-B679-F0129190A122}"/>
              </a:ext>
            </a:extLst>
          </p:cNvPr>
          <p:cNvSpPr/>
          <p:nvPr/>
        </p:nvSpPr>
        <p:spPr>
          <a:xfrm rot="5400000" flipH="1">
            <a:off x="9426287" y="4092286"/>
            <a:ext cx="4807525" cy="723901"/>
          </a:xfrm>
          <a:prstGeom prst="rect">
            <a:avLst/>
          </a:prstGeom>
          <a:gradFill>
            <a:gsLst>
              <a:gs pos="47000">
                <a:schemeClr val="bg2">
                  <a:alpha val="0"/>
                </a:schemeClr>
              </a:gs>
              <a:gs pos="100000">
                <a:schemeClr val="accent3">
                  <a:lumMod val="40000"/>
                  <a:lumOff val="60000"/>
                  <a:alpha val="61000"/>
                </a:scheme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35547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60120"/>
            <a:ext cx="7726680" cy="914400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07AE70-2FE3-1872-0811-BC089F612855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203862"/>
            <a:ext cx="2286000" cy="365760"/>
          </a:xfrm>
        </p:spPr>
        <p:txBody>
          <a:bodyPr/>
          <a:lstStyle/>
          <a:p>
            <a:fld id="{6D40D1C1-6E49-4083-B78C-1B50EA73104C}" type="datetime1">
              <a:rPr lang="en-US" smtClean="0"/>
              <a:t>5/27/2026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497486-A221-C6D1-050D-0B3DB326465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942516" y="203862"/>
            <a:ext cx="2377440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3EE6EB-FF56-B8A3-1408-5C43C49B256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7540537" y="203862"/>
            <a:ext cx="602991" cy="365760"/>
          </a:xfrm>
        </p:spPr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1751" y="2194560"/>
            <a:ext cx="7726680" cy="4206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E2866F3-0262-FC88-23E2-359D75EA8A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663152" y="0"/>
            <a:ext cx="3528848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/>
              <a:t>  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1A1B53F-5BA2-09DF-9A48-941699CA2D54}"/>
              </a:ext>
            </a:extLst>
          </p:cNvPr>
          <p:cNvCxnSpPr>
            <a:cxnSpLocks/>
          </p:cNvCxnSpPr>
          <p:nvPr/>
        </p:nvCxnSpPr>
        <p:spPr>
          <a:xfrm flipH="1">
            <a:off x="457202" y="751313"/>
            <a:ext cx="7589520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916697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0016" y="957435"/>
            <a:ext cx="6400800" cy="885847"/>
          </a:xfrm>
        </p:spPr>
        <p:txBody>
          <a:bodyPr rIns="548640"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96EE962-E57A-8EDB-7169-6EB04FA7539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" y="0"/>
            <a:ext cx="4698090" cy="6858001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/>
              <a:t>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A362DD-3333-1184-E97C-2FDF9D599F49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5213149" y="212239"/>
            <a:ext cx="2208276" cy="365760"/>
          </a:xfrm>
        </p:spPr>
        <p:txBody>
          <a:bodyPr/>
          <a:lstStyle/>
          <a:p>
            <a:fld id="{E74C9532-5249-4EF8-9302-9703A89C50A6}" type="datetime1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225D-49EF-5752-ACF2-F43EB2B36332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7619999" y="210114"/>
            <a:ext cx="2297151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21012C-B1FA-A889-A45D-1DA431A41443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210016" y="2054715"/>
            <a:ext cx="6400800" cy="4502965"/>
          </a:xfrm>
        </p:spPr>
        <p:txBody>
          <a:bodyPr rIns="54864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9D4FBA1-5448-1E5A-42E9-23AAC06CC512}"/>
              </a:ext>
            </a:extLst>
          </p:cNvPr>
          <p:cNvCxnSpPr>
            <a:cxnSpLocks/>
          </p:cNvCxnSpPr>
          <p:nvPr/>
        </p:nvCxnSpPr>
        <p:spPr>
          <a:xfrm flipH="1">
            <a:off x="5319887" y="751313"/>
            <a:ext cx="6477397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62643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0934"/>
            <a:ext cx="3507418" cy="1398494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4A97960-D10E-4C66-898F-E062784CD6C7}" type="datetime1">
              <a:rPr lang="en-US" smtClean="0"/>
              <a:t>5/27/2026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932680" y="210114"/>
            <a:ext cx="2509284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F24C464-705C-DC78-DD20-9EFEB717ED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51351" y="2680447"/>
            <a:ext cx="3357819" cy="3662083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/>
              <a:t>  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06EA5C-4A14-95D3-20DF-1EEB607C889B}"/>
              </a:ext>
            </a:extLst>
          </p:cNvPr>
          <p:cNvSpPr/>
          <p:nvPr/>
        </p:nvSpPr>
        <p:spPr>
          <a:xfrm flipH="1">
            <a:off x="2171702" y="5847066"/>
            <a:ext cx="10020298" cy="1010934"/>
          </a:xfrm>
          <a:prstGeom prst="rect">
            <a:avLst/>
          </a:prstGeom>
          <a:gradFill>
            <a:gsLst>
              <a:gs pos="52000">
                <a:schemeClr val="bg2">
                  <a:alpha val="0"/>
                </a:schemeClr>
              </a:gs>
              <a:gs pos="76000">
                <a:schemeClr val="accent1">
                  <a:lumMod val="50000"/>
                  <a:alpha val="39000"/>
                </a:schemeClr>
              </a:gs>
              <a:gs pos="100000">
                <a:schemeClr val="accent5">
                  <a:alpha val="68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5652D2-BF56-96CE-426B-26972C38434D}"/>
              </a:ext>
            </a:extLst>
          </p:cNvPr>
          <p:cNvSpPr/>
          <p:nvPr/>
        </p:nvSpPr>
        <p:spPr>
          <a:xfrm rot="16200000" flipH="1">
            <a:off x="7767364" y="2433362"/>
            <a:ext cx="4944033" cy="390523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alpha val="40000"/>
                </a:schemeClr>
              </a:gs>
              <a:gs pos="32000">
                <a:schemeClr val="bg1">
                  <a:alpha val="0"/>
                </a:schemeClr>
              </a:gs>
            </a:gsLst>
            <a:lin ang="14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CA30D42-B5FE-EAD1-8419-4AD002C32B1F}"/>
              </a:ext>
            </a:extLst>
          </p:cNvPr>
          <p:cNvCxnSpPr>
            <a:cxnSpLocks/>
          </p:cNvCxnSpPr>
          <p:nvPr/>
        </p:nvCxnSpPr>
        <p:spPr>
          <a:xfrm>
            <a:off x="4426824" y="1075765"/>
            <a:ext cx="0" cy="4944035"/>
          </a:xfrm>
          <a:prstGeom prst="line">
            <a:avLst/>
          </a:prstGeom>
          <a:ln w="6350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32679" y="1010932"/>
            <a:ext cx="6492240" cy="52120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65131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ith Picture 3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blipFill>
            <a:blip r:embed="rId2">
              <a:alphaModFix amt="70000"/>
            </a:blip>
            <a:stretch>
              <a:fillRect l="-2" t="-1" b="-19091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/>
              <a:t>   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35AE1E4-9BA4-415B-370F-31BCBBC95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-1"/>
            <a:ext cx="6096000" cy="6857999"/>
          </a:xfrm>
          <a:gradFill>
            <a:gsLst>
              <a:gs pos="100000">
                <a:schemeClr val="bg2">
                  <a:alpha val="90000"/>
                </a:schemeClr>
              </a:gs>
              <a:gs pos="34000">
                <a:srgbClr val="061F7B">
                  <a:alpha val="5000"/>
                  <a:lumMod val="74000"/>
                </a:srgbClr>
              </a:gs>
              <a:gs pos="15000">
                <a:schemeClr val="accent1">
                  <a:lumMod val="75000"/>
                  <a:alpha val="0"/>
                </a:schemeClr>
              </a:gs>
            </a:gsLst>
            <a:lin ang="600000" scaled="0"/>
          </a:gradFill>
          <a:ln>
            <a:solidFill>
              <a:schemeClr val="tx1"/>
            </a:solidFill>
          </a:ln>
        </p:spPr>
        <p:txBody>
          <a:bodyPr lIns="1600200" tIns="822960" rIns="274320" bIns="457200" anchor="t"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D54B625A-114F-C2DE-F195-EF26EC0526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02306" y="4231338"/>
            <a:ext cx="7189694" cy="2626661"/>
          </a:xfrm>
          <a:gradFill>
            <a:gsLst>
              <a:gs pos="63000">
                <a:schemeClr val="accent5">
                  <a:lumMod val="75000"/>
                  <a:alpha val="0"/>
                </a:schemeClr>
              </a:gs>
              <a:gs pos="100000">
                <a:schemeClr val="accent3">
                  <a:lumMod val="60000"/>
                  <a:lumOff val="40000"/>
                  <a:alpha val="69000"/>
                </a:schemeClr>
              </a:gs>
              <a:gs pos="13000">
                <a:schemeClr val="bg2">
                  <a:alpha val="0"/>
                </a:schemeClr>
              </a:gs>
            </a:gsLst>
            <a:lin ang="4200000" scaled="0"/>
          </a:gradFill>
        </p:spPr>
        <p:txBody>
          <a:bodyPr vert="horz" lIns="2743200" tIns="640080" rIns="457200" bIns="731520" rtlCol="0" anchor="b">
            <a:normAutofit/>
          </a:bodyPr>
          <a:lstStyle>
            <a:lvl1pPr marL="0" indent="0">
              <a:buNone/>
              <a:defRPr lang="en-US" sz="1400" dirty="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001462-21CF-5988-0554-7DB1C494B04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7620000" y="210312"/>
            <a:ext cx="1473201" cy="365760"/>
          </a:xfrm>
        </p:spPr>
        <p:txBody>
          <a:bodyPr/>
          <a:lstStyle/>
          <a:p>
            <a:fld id="{21560963-1EEA-4BDE-8FF9-3FEE13B5D43C}" type="datetime1">
              <a:rPr lang="en-US" smtClean="0"/>
              <a:t>5/27/2026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72D5EE-6935-237E-C4A2-C61261249F3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9164921" y="210312"/>
            <a:ext cx="2181351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C81CEA4D-A8A1-D4D2-8F28-C8346937244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447711" y="210312"/>
            <a:ext cx="448805" cy="365760"/>
          </a:xfrm>
        </p:spPr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6444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9811"/>
            <a:ext cx="3419380" cy="1856553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4A97960-D10E-4C66-898F-E062784CD6C7}" type="datetime1">
              <a:rPr lang="en-US" smtClean="0"/>
              <a:t>5/27/2026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478969" y="210114"/>
            <a:ext cx="2509284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F24C464-705C-DC78-DD20-9EFEB717ED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82390" y="3045041"/>
            <a:ext cx="3338742" cy="329748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78968" y="1019810"/>
            <a:ext cx="7315200" cy="55778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4572759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6BF28860-8FEF-73E6-FEDF-176AC5D70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6998" y="4907611"/>
            <a:ext cx="5320285" cy="1438873"/>
          </a:xfrm>
        </p:spPr>
        <p:txBody>
          <a:bodyPr anchor="t"/>
          <a:lstStyle>
            <a:lvl1pPr>
              <a:lnSpc>
                <a:spcPct val="10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ADE8C0-7863-A0F4-9EFB-60B2F8DD221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7B77AD4-7B4F-4A76-ADEB-9CF6601338DB}" type="datetime1">
              <a:rPr lang="en-US" smtClean="0"/>
              <a:t>5/27/2026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E20381-0150-ABDF-3C66-3E77DA79EEC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AD7FDD-1157-5BB4-4A9F-3F35CE7FF47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B446035-33B1-F0D9-18B1-58E177267E3A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4638" y="766763"/>
            <a:ext cx="11320462" cy="3489325"/>
          </a:xfrm>
        </p:spPr>
        <p:txBody>
          <a:bodyPr/>
          <a:lstStyle>
            <a:lvl1pPr>
              <a:lnSpc>
                <a:spcPct val="85000"/>
              </a:lnSpc>
              <a:defRPr sz="24000">
                <a:gradFill>
                  <a:gsLst>
                    <a:gs pos="0">
                      <a:schemeClr val="accent6"/>
                    </a:gs>
                    <a:gs pos="46000">
                      <a:schemeClr val="accent1"/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4200000" scaled="0"/>
                </a:gradFill>
                <a:latin typeface="+mj-lt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F77A56B-CD68-22F4-F473-A2063E81D70D}"/>
              </a:ext>
            </a:extLst>
          </p:cNvPr>
          <p:cNvCxnSpPr>
            <a:cxnSpLocks/>
          </p:cNvCxnSpPr>
          <p:nvPr/>
        </p:nvCxnSpPr>
        <p:spPr>
          <a:xfrm flipH="1">
            <a:off x="394716" y="466224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899857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mber Lar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0">
            <a:extLst>
              <a:ext uri="{FF2B5EF4-FFF2-40B4-BE49-F238E27FC236}">
                <a16:creationId xmlns:a16="http://schemas.microsoft.com/office/drawing/2014/main" id="{DD010CB8-5ADF-D96A-0AE8-D830AFDEB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2485" y="1100831"/>
            <a:ext cx="3503935" cy="3811825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20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ADE8C0-7863-A0F4-9EFB-60B2F8DD221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E7D3A11-047C-4AE4-9A54-AA0426E18492}" type="datetime1">
              <a:rPr lang="en-US" smtClean="0"/>
              <a:t>5/27/2026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E20381-0150-ABDF-3C66-3E77DA79EEC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AD7FDD-1157-5BB4-4A9F-3F35CE7FF47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9">
            <a:extLst>
              <a:ext uri="{FF2B5EF4-FFF2-40B4-BE49-F238E27FC236}">
                <a16:creationId xmlns:a16="http://schemas.microsoft.com/office/drawing/2014/main" id="{205AA2D5-1683-397E-F373-FD43CF41C356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4638" y="1192305"/>
            <a:ext cx="6354305" cy="5302119"/>
          </a:xfrm>
        </p:spPr>
        <p:txBody>
          <a:bodyPr anchor="b"/>
          <a:lstStyle>
            <a:lvl1pPr>
              <a:lnSpc>
                <a:spcPct val="85000"/>
              </a:lnSpc>
              <a:defRPr sz="16700">
                <a:gradFill>
                  <a:gsLst>
                    <a:gs pos="0">
                      <a:schemeClr val="accent6"/>
                    </a:gs>
                    <a:gs pos="46000">
                      <a:schemeClr val="accent1"/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4200000" scaled="0"/>
                </a:gradFill>
                <a:latin typeface="+mj-lt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A889F67-0B6B-A4B3-54DF-0A8015E5486C}"/>
              </a:ext>
            </a:extLst>
          </p:cNvPr>
          <p:cNvCxnSpPr>
            <a:cxnSpLocks/>
          </p:cNvCxnSpPr>
          <p:nvPr/>
        </p:nvCxnSpPr>
        <p:spPr>
          <a:xfrm flipV="1">
            <a:off x="7083125" y="1192305"/>
            <a:ext cx="0" cy="4711453"/>
          </a:xfrm>
          <a:prstGeom prst="line">
            <a:avLst/>
          </a:prstGeom>
          <a:ln w="6350">
            <a:solidFill>
              <a:schemeClr val="tx1">
                <a:lumMod val="6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27655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mber Lar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6789B03-A237-8E25-DB32-95E92EBCC3A2}"/>
              </a:ext>
            </a:extLst>
          </p:cNvPr>
          <p:cNvSpPr/>
          <p:nvPr/>
        </p:nvSpPr>
        <p:spPr>
          <a:xfrm rot="10800000" flipH="1" flipV="1">
            <a:off x="1175658" y="0"/>
            <a:ext cx="11016342" cy="6858000"/>
          </a:xfrm>
          <a:prstGeom prst="rect">
            <a:avLst/>
          </a:prstGeom>
          <a:gradFill flip="none" rotWithShape="1">
            <a:gsLst>
              <a:gs pos="61500">
                <a:schemeClr val="accent1">
                  <a:alpha val="50000"/>
                </a:schemeClr>
              </a:gs>
              <a:gs pos="40000">
                <a:schemeClr val="accent5">
                  <a:alpha val="50000"/>
                </a:schemeClr>
              </a:gs>
              <a:gs pos="6000">
                <a:schemeClr val="bg2"/>
              </a:gs>
              <a:gs pos="94000">
                <a:schemeClr val="bg2"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B651B9B-74D4-3A3F-E369-214B13D8B83C}"/>
              </a:ext>
            </a:extLst>
          </p:cNvPr>
          <p:cNvSpPr/>
          <p:nvPr/>
        </p:nvSpPr>
        <p:spPr>
          <a:xfrm rot="16200000" flipV="1">
            <a:off x="6267450" y="933451"/>
            <a:ext cx="6858000" cy="4991099"/>
          </a:xfrm>
          <a:prstGeom prst="rect">
            <a:avLst/>
          </a:prstGeom>
          <a:gradFill>
            <a:gsLst>
              <a:gs pos="3000">
                <a:schemeClr val="accent6">
                  <a:lumMod val="75000"/>
                </a:schemeClr>
              </a:gs>
              <a:gs pos="65000">
                <a:schemeClr val="accent4">
                  <a:lumMod val="50000"/>
                  <a:alpha val="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1D28BDD-509C-1D92-D003-9C8B1DAEC620}"/>
              </a:ext>
            </a:extLst>
          </p:cNvPr>
          <p:cNvSpPr/>
          <p:nvPr/>
        </p:nvSpPr>
        <p:spPr>
          <a:xfrm flipH="1" flipV="1">
            <a:off x="2764971" y="4219356"/>
            <a:ext cx="9427029" cy="2638644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52000">
                <a:schemeClr val="bg2">
                  <a:alpha val="0"/>
                </a:schemeClr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26BBCE4-74E2-A371-85F6-5E780BA94CAA}"/>
              </a:ext>
            </a:extLst>
          </p:cNvPr>
          <p:cNvSpPr/>
          <p:nvPr/>
        </p:nvSpPr>
        <p:spPr>
          <a:xfrm flipV="1">
            <a:off x="1524" y="1858018"/>
            <a:ext cx="12188952" cy="4999982"/>
          </a:xfrm>
          <a:prstGeom prst="rect">
            <a:avLst/>
          </a:prstGeom>
          <a:gradFill>
            <a:gsLst>
              <a:gs pos="28000">
                <a:schemeClr val="bg2"/>
              </a:gs>
              <a:gs pos="56000">
                <a:schemeClr val="bg2">
                  <a:alpha val="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E400EE4-4D39-7F3B-C68E-A9F042877A92}"/>
              </a:ext>
            </a:extLst>
          </p:cNvPr>
          <p:cNvCxnSpPr>
            <a:cxnSpLocks/>
          </p:cNvCxnSpPr>
          <p:nvPr/>
        </p:nvCxnSpPr>
        <p:spPr>
          <a:xfrm flipH="1">
            <a:off x="394716" y="4868150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0">
            <a:extLst>
              <a:ext uri="{FF2B5EF4-FFF2-40B4-BE49-F238E27FC236}">
                <a16:creationId xmlns:a16="http://schemas.microsoft.com/office/drawing/2014/main" id="{2548AAB2-8D73-965E-CC0B-7865E812CA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01" y="5056104"/>
            <a:ext cx="5320284" cy="1322290"/>
          </a:xfrm>
        </p:spPr>
        <p:txBody>
          <a:bodyPr anchor="t"/>
          <a:lstStyle>
            <a:lvl1pPr algn="r">
              <a:lnSpc>
                <a:spcPct val="120000"/>
              </a:lnSpc>
              <a:spcBef>
                <a:spcPts val="1000"/>
              </a:spcBef>
              <a:defRPr sz="20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459F1889-15CA-49B5-957D-AFEE32125C9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DA2CEDE-2AB4-4FB8-9551-E0AA4222B1A3}" type="datetime1">
              <a:rPr lang="en-US" smtClean="0"/>
              <a:t>5/27/2026</a:t>
            </a:fld>
            <a:endParaRPr lang="en-US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08B8EC79-A8CC-7A55-D80D-9F557250E75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20317C40-C1F7-2A61-6EFC-9DBC5587444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9">
            <a:extLst>
              <a:ext uri="{FF2B5EF4-FFF2-40B4-BE49-F238E27FC236}">
                <a16:creationId xmlns:a16="http://schemas.microsoft.com/office/drawing/2014/main" id="{D9D57452-6086-AD7E-BB02-6CEEDA958256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4638" y="965289"/>
            <a:ext cx="11087974" cy="3423256"/>
          </a:xfrm>
        </p:spPr>
        <p:txBody>
          <a:bodyPr anchor="t"/>
          <a:lstStyle>
            <a:lvl1pPr>
              <a:lnSpc>
                <a:spcPct val="85000"/>
              </a:lnSpc>
              <a:defRPr sz="24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297415563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umber Lar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1D28BDD-509C-1D92-D003-9C8B1DAEC620}"/>
              </a:ext>
            </a:extLst>
          </p:cNvPr>
          <p:cNvSpPr/>
          <p:nvPr/>
        </p:nvSpPr>
        <p:spPr>
          <a:xfrm flipH="1" flipV="1">
            <a:off x="-1" y="2200164"/>
            <a:ext cx="12192000" cy="4657836"/>
          </a:xfrm>
          <a:prstGeom prst="rect">
            <a:avLst/>
          </a:prstGeom>
          <a:gradFill>
            <a:gsLst>
              <a:gs pos="0">
                <a:schemeClr val="accent2"/>
              </a:gs>
              <a:gs pos="47000">
                <a:schemeClr val="bg2"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789B03-A237-8E25-DB32-95E92EBCC3A2}"/>
              </a:ext>
            </a:extLst>
          </p:cNvPr>
          <p:cNvSpPr/>
          <p:nvPr/>
        </p:nvSpPr>
        <p:spPr>
          <a:xfrm rot="10800000" flipH="1" flipV="1">
            <a:off x="5325644" y="726090"/>
            <a:ext cx="6866356" cy="6131909"/>
          </a:xfrm>
          <a:prstGeom prst="rect">
            <a:avLst/>
          </a:prstGeom>
          <a:gradFill flip="none" rotWithShape="1">
            <a:gsLst>
              <a:gs pos="20000">
                <a:schemeClr val="accent3">
                  <a:lumMod val="60000"/>
                  <a:lumOff val="40000"/>
                  <a:alpha val="67000"/>
                </a:schemeClr>
              </a:gs>
              <a:gs pos="5000">
                <a:schemeClr val="tx2">
                  <a:alpha val="94000"/>
                </a:schemeClr>
              </a:gs>
              <a:gs pos="70000">
                <a:schemeClr val="bg2"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B651B9B-74D4-3A3F-E369-214B13D8B83C}"/>
              </a:ext>
            </a:extLst>
          </p:cNvPr>
          <p:cNvSpPr/>
          <p:nvPr/>
        </p:nvSpPr>
        <p:spPr>
          <a:xfrm rot="16200000" flipV="1">
            <a:off x="6683189" y="1349189"/>
            <a:ext cx="6858000" cy="4159622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63000">
                <a:schemeClr val="bg2">
                  <a:alpha val="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E400EE4-4D39-7F3B-C68E-A9F042877A92}"/>
              </a:ext>
            </a:extLst>
          </p:cNvPr>
          <p:cNvCxnSpPr>
            <a:cxnSpLocks/>
          </p:cNvCxnSpPr>
          <p:nvPr/>
        </p:nvCxnSpPr>
        <p:spPr>
          <a:xfrm flipH="1">
            <a:off x="394716" y="4876366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0">
            <a:extLst>
              <a:ext uri="{FF2B5EF4-FFF2-40B4-BE49-F238E27FC236}">
                <a16:creationId xmlns:a16="http://schemas.microsoft.com/office/drawing/2014/main" id="{6E27F960-EB1F-031C-F95C-2380BB06B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5949" y="5125006"/>
            <a:ext cx="8420100" cy="728222"/>
          </a:xfrm>
        </p:spPr>
        <p:txBody>
          <a:bodyPr anchor="ctr"/>
          <a:lstStyle>
            <a:lvl1pPr algn="ctr">
              <a:lnSpc>
                <a:spcPct val="120000"/>
              </a:lnSpc>
              <a:spcBef>
                <a:spcPts val="1000"/>
              </a:spcBef>
              <a:defRPr sz="200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9">
            <a:extLst>
              <a:ext uri="{FF2B5EF4-FFF2-40B4-BE49-F238E27FC236}">
                <a16:creationId xmlns:a16="http://schemas.microsoft.com/office/drawing/2014/main" id="{A34236BC-4366-0C69-F209-C904D38401F8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723900" y="726090"/>
            <a:ext cx="10744200" cy="3860382"/>
          </a:xfrm>
        </p:spPr>
        <p:txBody>
          <a:bodyPr anchor="b"/>
          <a:lstStyle>
            <a:lvl1pPr algn="ctr">
              <a:lnSpc>
                <a:spcPct val="85000"/>
              </a:lnSpc>
              <a:defRPr sz="255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17591FD-2E75-A22D-FBA7-02D7E815F645}"/>
              </a:ext>
            </a:extLst>
          </p:cNvPr>
          <p:cNvCxnSpPr>
            <a:cxnSpLocks/>
          </p:cNvCxnSpPr>
          <p:nvPr/>
        </p:nvCxnSpPr>
        <p:spPr>
          <a:xfrm flipH="1">
            <a:off x="394716" y="6091872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38FB55F3-AB08-16DF-AAC9-DD747B27C4E2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01752" y="6286290"/>
            <a:ext cx="1759288" cy="365760"/>
          </a:xfrm>
        </p:spPr>
        <p:txBody>
          <a:bodyPr/>
          <a:lstStyle/>
          <a:p>
            <a:fld id="{7DA2CEDE-2AB4-4FB8-9551-E0AA4222B1A3}" type="datetime1">
              <a:rPr lang="en-US" smtClean="0"/>
              <a:t>5/27/2026</a:t>
            </a:fld>
            <a:endParaRPr lang="en-US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E16155A7-4EE1-631B-DE09-AD84BEA5F71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7622485" y="6286290"/>
            <a:ext cx="2509284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5711E54C-F006-9166-CC7B-F217541169A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300323" y="6286290"/>
            <a:ext cx="605475" cy="365760"/>
          </a:xfrm>
        </p:spPr>
        <p:txBody>
          <a:bodyPr/>
          <a:lstStyle/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00138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BED7B15-76E6-E98E-A0BB-6188FC145CDD}"/>
              </a:ext>
            </a:extLst>
          </p:cNvPr>
          <p:cNvSpPr/>
          <p:nvPr/>
        </p:nvSpPr>
        <p:spPr>
          <a:xfrm rot="10800000" flipH="1">
            <a:off x="-1" y="0"/>
            <a:ext cx="12192002" cy="6858000"/>
          </a:xfrm>
          <a:prstGeom prst="rect">
            <a:avLst/>
          </a:prstGeom>
          <a:gradFill flip="none" rotWithShape="1">
            <a:gsLst>
              <a:gs pos="50000">
                <a:schemeClr val="accent3">
                  <a:lumMod val="60000"/>
                  <a:lumOff val="40000"/>
                  <a:alpha val="75000"/>
                </a:schemeClr>
              </a:gs>
              <a:gs pos="0">
                <a:schemeClr val="accent1">
                  <a:lumMod val="50000"/>
                </a:schemeClr>
              </a:gs>
              <a:gs pos="100000">
                <a:schemeClr val="accent4">
                  <a:lumMod val="50000"/>
                </a:schemeClr>
              </a:gs>
              <a:gs pos="85000">
                <a:schemeClr val="accent2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3602343-A974-BE4B-41E6-58237921FB4D}"/>
              </a:ext>
            </a:extLst>
          </p:cNvPr>
          <p:cNvSpPr/>
          <p:nvPr/>
        </p:nvSpPr>
        <p:spPr>
          <a:xfrm flipH="1">
            <a:off x="3683466" y="0"/>
            <a:ext cx="8508534" cy="6858000"/>
          </a:xfrm>
          <a:prstGeom prst="rect">
            <a:avLst/>
          </a:prstGeom>
          <a:gradFill flip="none" rotWithShape="1">
            <a:gsLst>
              <a:gs pos="6000">
                <a:schemeClr val="accent3">
                  <a:lumMod val="40000"/>
                  <a:lumOff val="60000"/>
                </a:schemeClr>
              </a:gs>
              <a:gs pos="73000">
                <a:schemeClr val="accent3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1022E84-7D91-EFA0-CBCA-F9AC98E6181F}"/>
              </a:ext>
            </a:extLst>
          </p:cNvPr>
          <p:cNvSpPr/>
          <p:nvPr/>
        </p:nvSpPr>
        <p:spPr>
          <a:xfrm rot="5400000">
            <a:off x="1670408" y="-1670408"/>
            <a:ext cx="7492544" cy="10833360"/>
          </a:xfrm>
          <a:prstGeom prst="rect">
            <a:avLst/>
          </a:prstGeom>
          <a:gradFill flip="none" rotWithShape="1">
            <a:gsLst>
              <a:gs pos="58000">
                <a:schemeClr val="accent2">
                  <a:alpha val="0"/>
                </a:schemeClr>
              </a:gs>
              <a:gs pos="98000">
                <a:schemeClr val="accent6">
                  <a:lumMod val="75000"/>
                </a:schemeClr>
              </a:gs>
            </a:gsLst>
            <a:lin ang="9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673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7DA0DC0-3518-750A-3821-192C03B2D059}"/>
              </a:ext>
            </a:extLst>
          </p:cNvPr>
          <p:cNvSpPr/>
          <p:nvPr/>
        </p:nvSpPr>
        <p:spPr>
          <a:xfrm rot="10800000">
            <a:off x="5031742" y="-20336"/>
            <a:ext cx="7160258" cy="6878336"/>
          </a:xfrm>
          <a:prstGeom prst="rect">
            <a:avLst/>
          </a:prstGeom>
          <a:gradFill>
            <a:gsLst>
              <a:gs pos="30000">
                <a:schemeClr val="accent4">
                  <a:lumMod val="60000"/>
                  <a:lumOff val="40000"/>
                  <a:alpha val="0"/>
                </a:schemeClr>
              </a:gs>
              <a:gs pos="89000">
                <a:schemeClr val="bg2"/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5B402F4-533A-849C-ACAD-039056A5D174}"/>
              </a:ext>
            </a:extLst>
          </p:cNvPr>
          <p:cNvSpPr/>
          <p:nvPr/>
        </p:nvSpPr>
        <p:spPr>
          <a:xfrm flipH="1">
            <a:off x="8961" y="2704579"/>
            <a:ext cx="12183038" cy="4153421"/>
          </a:xfrm>
          <a:prstGeom prst="rect">
            <a:avLst/>
          </a:prstGeom>
          <a:gradFill flip="none" rotWithShape="1">
            <a:gsLst>
              <a:gs pos="20000">
                <a:schemeClr val="accent1">
                  <a:alpha val="0"/>
                </a:schemeClr>
              </a:gs>
              <a:gs pos="68000">
                <a:schemeClr val="bg2">
                  <a:alpha val="67000"/>
                </a:schemeClr>
              </a:gs>
              <a:gs pos="90000">
                <a:schemeClr val="bg2"/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9E12D21-0607-5120-F81C-6E1DA0652CF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2E0CC3F-E257-4F6E-9E6A-B96D887699EC}" type="datetime1">
              <a:rPr lang="en-US" smtClean="0"/>
              <a:t>5/27/2026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E9E314-CB58-F3CE-7C32-D6103621A2D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A1B35F-4D88-6EA9-8D55-4133CD961A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8124DA4-1249-371C-65BA-0AAC0239D4C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4320" y="2704946"/>
            <a:ext cx="9801225" cy="3538538"/>
          </a:xfrm>
        </p:spPr>
        <p:txBody>
          <a:bodyPr anchor="b"/>
          <a:lstStyle>
            <a:lvl1pPr>
              <a:lnSpc>
                <a:spcPct val="100000"/>
              </a:lnSpc>
              <a:defRPr sz="5400"/>
            </a:lvl1pPr>
            <a:lvl2pPr>
              <a:lnSpc>
                <a:spcPct val="100000"/>
              </a:lnSpc>
              <a:defRPr sz="4800"/>
            </a:lvl2pPr>
            <a:lvl3pPr>
              <a:lnSpc>
                <a:spcPct val="100000"/>
              </a:lnSpc>
              <a:defRPr sz="4400"/>
            </a:lvl3pPr>
            <a:lvl4pPr>
              <a:lnSpc>
                <a:spcPct val="100000"/>
              </a:lnSpc>
              <a:defRPr sz="4000"/>
            </a:lvl4pPr>
            <a:lvl5pPr>
              <a:lnSpc>
                <a:spcPct val="100000"/>
              </a:lnSpc>
              <a:defRPr sz="3600"/>
            </a:lvl5pPr>
          </a:lstStyle>
          <a:p>
            <a:pPr lvl="0"/>
            <a:r>
              <a:rPr lang="en-US"/>
              <a:t>Click to add Statement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3485117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tate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D2CF1CF0-C3ED-5EA1-C726-EBAC66FC459E}"/>
              </a:ext>
            </a:extLst>
          </p:cNvPr>
          <p:cNvGrpSpPr/>
          <p:nvPr/>
        </p:nvGrpSpPr>
        <p:grpSpPr>
          <a:xfrm rot="10800000">
            <a:off x="1" y="0"/>
            <a:ext cx="12190476" cy="6858000"/>
            <a:chOff x="-9781" y="3912"/>
            <a:chExt cx="12211365" cy="685800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9BA6A3A-21BC-BCE6-BC2B-B42FA75A49EF}"/>
                </a:ext>
              </a:extLst>
            </p:cNvPr>
            <p:cNvSpPr/>
            <p:nvPr/>
          </p:nvSpPr>
          <p:spPr>
            <a:xfrm>
              <a:off x="-9780" y="3912"/>
              <a:ext cx="12209838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FB24053-097C-6D55-5E0C-0603408E5C88}"/>
                </a:ext>
              </a:extLst>
            </p:cNvPr>
            <p:cNvSpPr/>
            <p:nvPr/>
          </p:nvSpPr>
          <p:spPr>
            <a:xfrm rot="5400000" flipH="1">
              <a:off x="2666140" y="-2672008"/>
              <a:ext cx="6857996" cy="12209838"/>
            </a:xfrm>
            <a:prstGeom prst="rect">
              <a:avLst/>
            </a:prstGeom>
            <a:gradFill>
              <a:gsLst>
                <a:gs pos="0">
                  <a:schemeClr val="accent3">
                    <a:lumMod val="60000"/>
                    <a:lumOff val="40000"/>
                  </a:schemeClr>
                </a:gs>
                <a:gs pos="65000">
                  <a:schemeClr val="accent1">
                    <a:lumMod val="75000"/>
                    <a:alpha val="0"/>
                  </a:schemeClr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7536FF5-9154-5325-5E33-F0EC96653800}"/>
                </a:ext>
              </a:extLst>
            </p:cNvPr>
            <p:cNvSpPr/>
            <p:nvPr/>
          </p:nvSpPr>
          <p:spPr>
            <a:xfrm rot="16200000" flipH="1">
              <a:off x="2666139" y="-2672007"/>
              <a:ext cx="6858000" cy="12209838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32000">
                  <a:schemeClr val="accent5">
                    <a:alpha val="0"/>
                  </a:schemeClr>
                </a:gs>
              </a:gsLst>
              <a:lin ang="21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BFC185B-E462-A41C-3F22-C8625064206D}"/>
                </a:ext>
              </a:extLst>
            </p:cNvPr>
            <p:cNvSpPr/>
            <p:nvPr/>
          </p:nvSpPr>
          <p:spPr>
            <a:xfrm rot="5400000">
              <a:off x="4173989" y="-1164157"/>
              <a:ext cx="3842298" cy="12209838"/>
            </a:xfrm>
            <a:prstGeom prst="rect">
              <a:avLst/>
            </a:prstGeom>
            <a:gradFill>
              <a:gsLst>
                <a:gs pos="0">
                  <a:schemeClr val="accent6"/>
                </a:gs>
                <a:gs pos="48000">
                  <a:schemeClr val="accent1">
                    <a:lumMod val="50000"/>
                    <a:alpha val="0"/>
                  </a:schemeClr>
                </a:gs>
              </a:gsLst>
              <a:lin ang="11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49986CB-27CC-E8D1-6341-4F461EB28D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1">
              <a:off x="5681150" y="3912"/>
              <a:ext cx="6520434" cy="6858000"/>
            </a:xfrm>
            <a:prstGeom prst="rect">
              <a:avLst/>
            </a:prstGeom>
            <a:gradFill flip="none" rotWithShape="1">
              <a:gsLst>
                <a:gs pos="8000">
                  <a:schemeClr val="bg2"/>
                </a:gs>
                <a:gs pos="71000">
                  <a:schemeClr val="accent6"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673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9E12D21-0607-5120-F81C-6E1DA0652CF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BFD9073-9E84-4C56-B5C8-FA6026186803}" type="datetime1">
              <a:rPr lang="en-US" smtClean="0"/>
              <a:t>5/27/2026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E9E314-CB58-F3CE-7C32-D6103621A2D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A1B35F-4D88-6EA9-8D55-4133CD961A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866900" y="1926628"/>
            <a:ext cx="8420099" cy="3229900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5400" b="0">
                <a:solidFill>
                  <a:schemeClr val="tx1"/>
                </a:solidFill>
              </a:defRPr>
            </a:lvl1pPr>
            <a:lvl2pPr marL="228600" indent="0" algn="ctr">
              <a:lnSpc>
                <a:spcPct val="100000"/>
              </a:lnSpc>
              <a:buNone/>
              <a:defRPr sz="4800" b="0">
                <a:solidFill>
                  <a:schemeClr val="tx1"/>
                </a:solidFill>
              </a:defRPr>
            </a:lvl2pPr>
            <a:lvl3pPr marL="457200" indent="0" algn="ctr">
              <a:lnSpc>
                <a:spcPct val="100000"/>
              </a:lnSpc>
              <a:buNone/>
              <a:defRPr sz="4400" b="0">
                <a:solidFill>
                  <a:schemeClr val="tx1"/>
                </a:solidFill>
              </a:defRPr>
            </a:lvl3pPr>
            <a:lvl4pPr marL="685800" indent="0" algn="ctr">
              <a:lnSpc>
                <a:spcPct val="100000"/>
              </a:lnSpc>
              <a:buNone/>
              <a:defRPr sz="4000" b="0">
                <a:solidFill>
                  <a:schemeClr val="tx1"/>
                </a:solidFill>
              </a:defRPr>
            </a:lvl4pPr>
            <a:lvl5pPr marL="914400" indent="0" algn="ctr">
              <a:lnSpc>
                <a:spcPct val="100000"/>
              </a:lnSpc>
              <a:buNone/>
              <a:defRPr sz="36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add Statement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1813768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FC5C2AD-3C50-C089-D649-A6D2273BB610}"/>
              </a:ext>
            </a:extLst>
          </p:cNvPr>
          <p:cNvSpPr/>
          <p:nvPr/>
        </p:nvSpPr>
        <p:spPr>
          <a:xfrm rot="16200000" flipH="1">
            <a:off x="5328160" y="-27729"/>
            <a:ext cx="1537858" cy="12189821"/>
          </a:xfrm>
          <a:prstGeom prst="rect">
            <a:avLst/>
          </a:prstGeom>
          <a:gradFill>
            <a:gsLst>
              <a:gs pos="38000">
                <a:schemeClr val="accent1">
                  <a:lumMod val="75000"/>
                  <a:alpha val="0"/>
                </a:schemeClr>
              </a:gs>
              <a:gs pos="96000">
                <a:schemeClr val="accent3">
                  <a:lumMod val="60000"/>
                  <a:lumOff val="4000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673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9E12D21-0607-5120-F81C-6E1DA0652CF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FD71008-F1A2-4E65-9AFD-4970D8007661}" type="datetime1">
              <a:rPr lang="en-US" smtClean="0"/>
              <a:t>5/27/2026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E9E314-CB58-F3CE-7C32-D6103621A2D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A1B35F-4D88-6EA9-8D55-4133CD961A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6061286-C2FC-AEA2-F983-2178EAD2A63F}"/>
              </a:ext>
            </a:extLst>
          </p:cNvPr>
          <p:cNvSpPr/>
          <p:nvPr/>
        </p:nvSpPr>
        <p:spPr>
          <a:xfrm flipH="1" flipV="1">
            <a:off x="-3" y="2058528"/>
            <a:ext cx="8585201" cy="4799472"/>
          </a:xfrm>
          <a:prstGeom prst="rect">
            <a:avLst/>
          </a:prstGeom>
          <a:gradFill flip="none" rotWithShape="1">
            <a:gsLst>
              <a:gs pos="69000">
                <a:schemeClr val="accent1">
                  <a:alpha val="0"/>
                </a:schemeClr>
              </a:gs>
              <a:gs pos="30000">
                <a:schemeClr val="accent3">
                  <a:lumMod val="60000"/>
                  <a:lumOff val="40000"/>
                  <a:alpha val="47000"/>
                </a:schemeClr>
              </a:gs>
              <a:gs pos="0">
                <a:schemeClr val="tx1">
                  <a:alpha val="88000"/>
                </a:schemeClr>
              </a:gs>
              <a:gs pos="100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4C601D0-F929-5C7E-ABB1-EDAE306F5314}"/>
              </a:ext>
            </a:extLst>
          </p:cNvPr>
          <p:cNvSpPr/>
          <p:nvPr/>
        </p:nvSpPr>
        <p:spPr>
          <a:xfrm>
            <a:off x="0" y="5298252"/>
            <a:ext cx="11044517" cy="1559747"/>
          </a:xfrm>
          <a:prstGeom prst="rect">
            <a:avLst/>
          </a:prstGeom>
          <a:gradFill>
            <a:gsLst>
              <a:gs pos="36000">
                <a:schemeClr val="accent6">
                  <a:alpha val="0"/>
                </a:schemeClr>
              </a:gs>
              <a:gs pos="91000">
                <a:schemeClr val="bg2"/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EF0725A-63D2-3C07-3E64-787784EF748D}"/>
              </a:ext>
            </a:extLst>
          </p:cNvPr>
          <p:cNvSpPr/>
          <p:nvPr/>
        </p:nvSpPr>
        <p:spPr>
          <a:xfrm>
            <a:off x="-1" y="1719695"/>
            <a:ext cx="12189822" cy="357855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74320" y="952500"/>
            <a:ext cx="9296400" cy="3578557"/>
          </a:xfr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5000" b="0">
                <a:solidFill>
                  <a:schemeClr val="tx1"/>
                </a:solidFill>
              </a:defRPr>
            </a:lvl1pPr>
            <a:lvl2pPr marL="228600" indent="0">
              <a:lnSpc>
                <a:spcPct val="100000"/>
              </a:lnSpc>
              <a:buNone/>
              <a:defRPr sz="4400" b="0">
                <a:solidFill>
                  <a:schemeClr val="tx1"/>
                </a:solidFill>
              </a:defRPr>
            </a:lvl2pPr>
            <a:lvl3pPr marL="457200" indent="0">
              <a:lnSpc>
                <a:spcPct val="100000"/>
              </a:lnSpc>
              <a:buNone/>
              <a:defRPr sz="3200" b="0">
                <a:solidFill>
                  <a:schemeClr val="tx1"/>
                </a:solidFill>
              </a:defRPr>
            </a:lvl3pPr>
            <a:lvl4pPr marL="685800" indent="0">
              <a:lnSpc>
                <a:spcPct val="100000"/>
              </a:lnSpc>
              <a:buNone/>
              <a:defRPr sz="3200" b="0">
                <a:solidFill>
                  <a:schemeClr val="tx1"/>
                </a:solidFill>
              </a:defRPr>
            </a:lvl4pPr>
            <a:lvl5pPr marL="914400" indent="0">
              <a:lnSpc>
                <a:spcPct val="100000"/>
              </a:lnSpc>
              <a:buNone/>
              <a:defRPr sz="32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add Statement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8354424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673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49986CB-27CC-E8D1-6341-4F461EB28D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8055" y="3"/>
            <a:ext cx="5597866" cy="6857997"/>
          </a:xfrm>
          <a:prstGeom prst="rect">
            <a:avLst/>
          </a:prstGeom>
          <a:gradFill flip="none" rotWithShape="1">
            <a:gsLst>
              <a:gs pos="1149">
                <a:schemeClr val="bg2">
                  <a:alpha val="0"/>
                </a:schemeClr>
              </a:gs>
              <a:gs pos="31000">
                <a:schemeClr val="bg2"/>
              </a:gs>
              <a:gs pos="78000">
                <a:schemeClr val="accent6"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B24053-097C-6D55-5E0C-0603408E5C88}"/>
              </a:ext>
            </a:extLst>
          </p:cNvPr>
          <p:cNvSpPr/>
          <p:nvPr userDrawn="1"/>
        </p:nvSpPr>
        <p:spPr>
          <a:xfrm rot="16200000" flipH="1">
            <a:off x="-801968" y="801971"/>
            <a:ext cx="6647886" cy="5043946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64000">
                <a:schemeClr val="accent1">
                  <a:lumMod val="75000"/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9E12D21-0607-5120-F81C-6E1DA0652CF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5CFC7E7-57B7-4617-A947-41F006E88028}" type="datetime1">
              <a:rPr lang="en-US" smtClean="0"/>
              <a:t>5/27/2026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E9E314-CB58-F3CE-7C32-D6103621A2D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5212080" y="210114"/>
            <a:ext cx="2509284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A1B35F-4D88-6EA9-8D55-4133CD961A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3000478-6B9C-F9F2-C4B5-C9452F94C79C}"/>
              </a:ext>
            </a:extLst>
          </p:cNvPr>
          <p:cNvSpPr/>
          <p:nvPr userDrawn="1"/>
        </p:nvSpPr>
        <p:spPr>
          <a:xfrm rot="5400000" flipH="1">
            <a:off x="-433217" y="436937"/>
            <a:ext cx="6838297" cy="6003826"/>
          </a:xfrm>
          <a:prstGeom prst="rect">
            <a:avLst/>
          </a:prstGeom>
          <a:gradFill flip="none" rotWithShape="1">
            <a:gsLst>
              <a:gs pos="23000">
                <a:schemeClr val="bg2"/>
              </a:gs>
              <a:gs pos="55000">
                <a:schemeClr val="bg2">
                  <a:alpha val="0"/>
                </a:schemeClr>
              </a:gs>
            </a:gsLst>
            <a:lin ang="2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7536FF5-9154-5325-5E33-F0EC96653800}"/>
              </a:ext>
            </a:extLst>
          </p:cNvPr>
          <p:cNvSpPr/>
          <p:nvPr userDrawn="1"/>
        </p:nvSpPr>
        <p:spPr>
          <a:xfrm rot="5400000" flipH="1">
            <a:off x="3491683" y="1418303"/>
            <a:ext cx="1932033" cy="8947354"/>
          </a:xfrm>
          <a:prstGeom prst="rect">
            <a:avLst/>
          </a:prstGeom>
          <a:gradFill flip="none" rotWithShape="1">
            <a:gsLst>
              <a:gs pos="0">
                <a:schemeClr val="accent4"/>
              </a:gs>
              <a:gs pos="53000">
                <a:schemeClr val="bg2">
                  <a:alpha val="0"/>
                </a:schemeClr>
              </a:gs>
            </a:gsLst>
            <a:lin ang="20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ontent Placeholder 9">
            <a:extLst>
              <a:ext uri="{FF2B5EF4-FFF2-40B4-BE49-F238E27FC236}">
                <a16:creationId xmlns:a16="http://schemas.microsoft.com/office/drawing/2014/main" id="{9EC4EF12-D46B-1903-6274-05152A8CAB65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5212080" y="762000"/>
            <a:ext cx="5717459" cy="5334000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4800"/>
            </a:lvl1pPr>
            <a:lvl2pPr>
              <a:lnSpc>
                <a:spcPct val="100000"/>
              </a:lnSpc>
              <a:defRPr sz="4400"/>
            </a:lvl2pPr>
            <a:lvl3pPr>
              <a:lnSpc>
                <a:spcPct val="100000"/>
              </a:lnSpc>
              <a:defRPr sz="4000"/>
            </a:lvl3pPr>
            <a:lvl4pPr>
              <a:lnSpc>
                <a:spcPct val="100000"/>
              </a:lnSpc>
              <a:defRPr sz="3600"/>
            </a:lvl4pPr>
            <a:lvl5pPr>
              <a:lnSpc>
                <a:spcPct val="100000"/>
              </a:lnSpc>
              <a:defRPr sz="3200"/>
            </a:lvl5pPr>
          </a:lstStyle>
          <a:p>
            <a:pPr lvl="0"/>
            <a:r>
              <a:rPr lang="en-US"/>
              <a:t>Click to add Statement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660530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008CFE4-4AC8-17F9-C6E2-22D96CF8106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B774BFB-EECC-C995-E701-4CCEB032F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861412"/>
            <a:ext cx="12192000" cy="3010777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alpha val="70000"/>
                </a:schemeClr>
              </a:gs>
              <a:gs pos="50000">
                <a:schemeClr val="bg2">
                  <a:alpha val="0"/>
                </a:schemeClr>
              </a:gs>
            </a:gsLst>
            <a:lin ang="1716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2E260E-763F-A06B-2808-39975829F205}"/>
              </a:ext>
            </a:extLst>
          </p:cNvPr>
          <p:cNvSpPr/>
          <p:nvPr/>
        </p:nvSpPr>
        <p:spPr>
          <a:xfrm rot="5400000" flipH="1">
            <a:off x="2667005" y="-2666996"/>
            <a:ext cx="6857996" cy="12191993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75000"/>
                  <a:alpha val="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E82642F-D94D-7313-EB9D-48E3CBEDD19C}"/>
              </a:ext>
            </a:extLst>
          </p:cNvPr>
          <p:cNvSpPr/>
          <p:nvPr/>
        </p:nvSpPr>
        <p:spPr>
          <a:xfrm rot="16200000" flipH="1">
            <a:off x="4381500" y="-4373435"/>
            <a:ext cx="3429000" cy="1217587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6000">
                <a:schemeClr val="accent6">
                  <a:alpha val="0"/>
                </a:schemeClr>
              </a:gs>
            </a:gsLst>
            <a:lin ang="21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3F0761-EA67-F7D1-62E4-095EADA262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66900" y="4967784"/>
            <a:ext cx="8484108" cy="1052015"/>
          </a:xfrm>
        </p:spPr>
        <p:txBody>
          <a:bodyPr anchor="ctr">
            <a:normAutofit/>
          </a:bodyPr>
          <a:lstStyle>
            <a:lvl1pPr marL="137160" indent="-137160">
              <a:lnSpc>
                <a:spcPct val="100000"/>
              </a:lnSpc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A78CD0-57A9-DB86-E3A3-40628E6D6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0BDAA3E-BE52-42BC-99E8-CCCB81A57ABD}" type="datetime1">
              <a:rPr lang="en-US" smtClean="0"/>
              <a:t>5/27/2026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4C2DF4-76B6-1299-74E1-66F403C01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5CA15-3DFE-125B-C658-77179EDEA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5FAB025-061F-4B04-451A-37E42755863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866900" y="1405719"/>
            <a:ext cx="8484108" cy="3087622"/>
          </a:xfr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1pPr>
            <a:lvl2pPr marL="2286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2pPr>
            <a:lvl3pPr marL="4572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3pPr>
            <a:lvl4pPr marL="6858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4pPr>
            <a:lvl5pPr marL="914400" indent="0">
              <a:lnSpc>
                <a:spcPct val="100000"/>
              </a:lnSpc>
              <a:buNone/>
              <a:defRPr lang="en-US" sz="3600" b="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add Quote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D1ECC83-D6FA-D54B-81F2-EE93577E016F}"/>
              </a:ext>
            </a:extLst>
          </p:cNvPr>
          <p:cNvCxnSpPr>
            <a:cxnSpLocks/>
          </p:cNvCxnSpPr>
          <p:nvPr userDrawn="1"/>
        </p:nvCxnSpPr>
        <p:spPr>
          <a:xfrm flipH="1">
            <a:off x="2077285" y="4810814"/>
            <a:ext cx="8273723" cy="0"/>
          </a:xfrm>
          <a:prstGeom prst="line">
            <a:avLst/>
          </a:prstGeom>
          <a:ln w="6350">
            <a:solidFill>
              <a:schemeClr val="tx1">
                <a:lumMod val="75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3089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69146C6-F597-C006-1822-297853281771}"/>
              </a:ext>
            </a:extLst>
          </p:cNvPr>
          <p:cNvSpPr/>
          <p:nvPr/>
        </p:nvSpPr>
        <p:spPr>
          <a:xfrm rot="16200000" flipH="1">
            <a:off x="1300007" y="3732960"/>
            <a:ext cx="1825034" cy="4425045"/>
          </a:xfrm>
          <a:prstGeom prst="rect">
            <a:avLst/>
          </a:prstGeom>
          <a:gradFill flip="none" rotWithShape="1">
            <a:gsLst>
              <a:gs pos="56000">
                <a:schemeClr val="bg1">
                  <a:alpha val="0"/>
                </a:schemeClr>
              </a:gs>
              <a:gs pos="100000">
                <a:schemeClr val="accent6">
                  <a:alpha val="70000"/>
                </a:schemeClr>
              </a:gs>
            </a:gsLst>
            <a:lin ang="20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B08893D-F42F-F8AC-E751-618878BDB5EE}"/>
              </a:ext>
            </a:extLst>
          </p:cNvPr>
          <p:cNvSpPr/>
          <p:nvPr/>
        </p:nvSpPr>
        <p:spPr>
          <a:xfrm rot="10800000">
            <a:off x="0" y="-4"/>
            <a:ext cx="4572000" cy="1825033"/>
          </a:xfrm>
          <a:prstGeom prst="rect">
            <a:avLst/>
          </a:prstGeom>
          <a:gradFill>
            <a:gsLst>
              <a:gs pos="61000">
                <a:schemeClr val="bg2">
                  <a:alpha val="0"/>
                </a:schemeClr>
              </a:gs>
              <a:gs pos="100000">
                <a:schemeClr val="accent1">
                  <a:lumMod val="75000"/>
                  <a:alpha val="8500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7268A13E-E2FC-935E-9D1B-2CA406D562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722" y="906109"/>
            <a:ext cx="3620078" cy="3445173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51C95713-168A-6692-3C97-A85B41C1AA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8722" y="5473037"/>
            <a:ext cx="3521018" cy="880873"/>
          </a:xfrm>
          <a:noFill/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1600" dirty="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30B7E9-D8D3-BC56-A758-6C86B58C0AC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268722" y="210114"/>
            <a:ext cx="2360128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4FF974-138E-88CF-9001-1A07C67D1DFD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2645216" y="210114"/>
            <a:ext cx="1005840" cy="365760"/>
          </a:xfrm>
        </p:spPr>
        <p:txBody>
          <a:bodyPr/>
          <a:lstStyle/>
          <a:p>
            <a:fld id="{BCA7961A-B010-49E0-A3F6-1ED7ACF29013}" type="datetime1">
              <a:rPr lang="en-US" smtClean="0"/>
              <a:t>5/27/2026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DA7CD4-7B92-1CD1-A9F0-94B053972CA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3760180" y="210114"/>
            <a:ext cx="495299" cy="365760"/>
          </a:xfrm>
        </p:spPr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72000" y="0"/>
            <a:ext cx="7620000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259756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35383F-36EC-D5B0-180D-4D5F853027D1}"/>
              </a:ext>
            </a:extLst>
          </p:cNvPr>
          <p:cNvSpPr/>
          <p:nvPr/>
        </p:nvSpPr>
        <p:spPr>
          <a:xfrm flipH="1">
            <a:off x="-1" y="0"/>
            <a:ext cx="12192002" cy="6858000"/>
          </a:xfrm>
          <a:prstGeom prst="rect">
            <a:avLst/>
          </a:prstGeom>
          <a:gradFill flip="none" rotWithShape="1">
            <a:gsLst>
              <a:gs pos="10000">
                <a:schemeClr val="accent3">
                  <a:lumMod val="60000"/>
                  <a:lumOff val="40000"/>
                  <a:alpha val="75000"/>
                </a:schemeClr>
              </a:gs>
              <a:gs pos="100000">
                <a:schemeClr val="accent4">
                  <a:lumMod val="50000"/>
                </a:schemeClr>
              </a:gs>
              <a:gs pos="85000">
                <a:schemeClr val="accent2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CB5E5C4-3819-D8FF-73C4-648E36786FBE}"/>
              </a:ext>
            </a:extLst>
          </p:cNvPr>
          <p:cNvSpPr/>
          <p:nvPr/>
        </p:nvSpPr>
        <p:spPr>
          <a:xfrm>
            <a:off x="1524" y="0"/>
            <a:ext cx="12188952" cy="6858000"/>
          </a:xfrm>
          <a:prstGeom prst="rect">
            <a:avLst/>
          </a:prstGeom>
          <a:gradFill>
            <a:gsLst>
              <a:gs pos="27000">
                <a:schemeClr val="accent2">
                  <a:alpha val="0"/>
                </a:schemeClr>
              </a:gs>
              <a:gs pos="89000">
                <a:schemeClr val="bg2"/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FEFB336-7C01-1B2B-DE9C-135CE71E2AF4}"/>
              </a:ext>
            </a:extLst>
          </p:cNvPr>
          <p:cNvSpPr/>
          <p:nvPr/>
        </p:nvSpPr>
        <p:spPr>
          <a:xfrm rot="10800000" flipH="1">
            <a:off x="3048" y="1"/>
            <a:ext cx="12188952" cy="5601805"/>
          </a:xfrm>
          <a:prstGeom prst="rect">
            <a:avLst/>
          </a:prstGeom>
          <a:gradFill flip="none" rotWithShape="1">
            <a:gsLst>
              <a:gs pos="56000">
                <a:schemeClr val="accent1">
                  <a:alpha val="0"/>
                </a:schemeClr>
              </a:gs>
              <a:gs pos="89000">
                <a:schemeClr val="bg2"/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3F0761-EA67-F7D1-62E4-095EADA262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75326" y="4967784"/>
            <a:ext cx="7241347" cy="1052015"/>
          </a:xfrm>
        </p:spPr>
        <p:txBody>
          <a:bodyPr anchor="ctr">
            <a:normAutofit/>
          </a:bodyPr>
          <a:lstStyle>
            <a:lvl1pPr marL="137160" indent="-137160">
              <a:lnSpc>
                <a:spcPct val="100000"/>
              </a:lnSpc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A78CD0-57A9-DB86-E3A3-40628E6D6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4A4A468-500F-41B2-B72F-78A325FCC0DA}" type="datetime1">
              <a:rPr lang="en-US" smtClean="0"/>
              <a:t>5/27/2026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4C2DF4-76B6-1299-74E1-66F403C01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5CA15-3DFE-125B-C658-77179EDEA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5FAB025-061F-4B04-451A-37E42755863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475326" y="1405719"/>
            <a:ext cx="7241347" cy="3261814"/>
          </a:xfr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1pPr>
            <a:lvl2pPr marL="2286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2pPr>
            <a:lvl3pPr marL="4572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3pPr>
            <a:lvl4pPr marL="6858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4pPr>
            <a:lvl5pPr marL="914400" indent="0">
              <a:lnSpc>
                <a:spcPct val="100000"/>
              </a:lnSpc>
              <a:buNone/>
              <a:defRPr lang="en-US" sz="3600" b="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add Quote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785555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12C5369-3140-EE0E-90D0-D10162CA9486}"/>
              </a:ext>
            </a:extLst>
          </p:cNvPr>
          <p:cNvSpPr/>
          <p:nvPr/>
        </p:nvSpPr>
        <p:spPr>
          <a:xfrm flipH="1">
            <a:off x="8215952" y="0"/>
            <a:ext cx="3976048" cy="6858000"/>
          </a:xfrm>
          <a:prstGeom prst="rect">
            <a:avLst/>
          </a:prstGeom>
          <a:gradFill>
            <a:gsLst>
              <a:gs pos="51000">
                <a:schemeClr val="bg2">
                  <a:alpha val="0"/>
                </a:schemeClr>
              </a:gs>
              <a:gs pos="100000">
                <a:schemeClr val="accent1">
                  <a:lumMod val="75000"/>
                  <a:alpha val="80000"/>
                </a:schemeClr>
              </a:gs>
            </a:gsLst>
            <a:lin ang="11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3F0761-EA67-F7D1-62E4-095EADA262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4320" y="5336274"/>
            <a:ext cx="8607140" cy="683525"/>
          </a:xfrm>
        </p:spPr>
        <p:txBody>
          <a:bodyPr anchor="ctr">
            <a:normAutofit/>
          </a:bodyPr>
          <a:lstStyle>
            <a:lvl1pPr marL="137160" indent="-137160">
              <a:defRPr sz="1800"/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A820F3D-C559-60AA-7FD0-657FB2431DB3}"/>
              </a:ext>
            </a:extLst>
          </p:cNvPr>
          <p:cNvSpPr/>
          <p:nvPr/>
        </p:nvSpPr>
        <p:spPr>
          <a:xfrm flipH="1">
            <a:off x="8215952" y="0"/>
            <a:ext cx="3976048" cy="6858000"/>
          </a:xfrm>
          <a:prstGeom prst="rect">
            <a:avLst/>
          </a:prstGeom>
          <a:gradFill>
            <a:gsLst>
              <a:gs pos="75000">
                <a:schemeClr val="bg2">
                  <a:alpha val="0"/>
                </a:schemeClr>
              </a:gs>
              <a:gs pos="96000">
                <a:schemeClr val="accent3">
                  <a:lumMod val="60000"/>
                  <a:lumOff val="40000"/>
                  <a:alpha val="65000"/>
                </a:schemeClr>
              </a:gs>
            </a:gsLst>
            <a:lin ang="103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3E200B1-3B6B-802E-E076-92826DD27EA2}"/>
              </a:ext>
            </a:extLst>
          </p:cNvPr>
          <p:cNvCxnSpPr>
            <a:cxnSpLocks/>
          </p:cNvCxnSpPr>
          <p:nvPr/>
        </p:nvCxnSpPr>
        <p:spPr>
          <a:xfrm flipH="1">
            <a:off x="394716" y="4895326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6CBAF11E-83FD-0A35-2B1B-893C4D55AE9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DA2CEDE-2AB4-4FB8-9551-E0AA4222B1A3}" type="datetime1">
              <a:rPr lang="en-US" smtClean="0"/>
              <a:t>5/27/2026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2C8F38B5-19FF-BF8F-54FC-894E66C4067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51EB385-BC70-148F-174E-479BEC0F52E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5FAB025-061F-4B04-451A-37E42755863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74320" y="1714500"/>
            <a:ext cx="8587285" cy="2625487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buNone/>
              <a:defRPr sz="4400" b="0">
                <a:solidFill>
                  <a:schemeClr val="tx1"/>
                </a:solidFill>
              </a:defRPr>
            </a:lvl1pPr>
            <a:lvl2pPr marL="228600" indent="0">
              <a:lnSpc>
                <a:spcPct val="100000"/>
              </a:lnSpc>
              <a:buNone/>
              <a:defRPr sz="4400" b="0">
                <a:solidFill>
                  <a:schemeClr val="tx1"/>
                </a:solidFill>
              </a:defRPr>
            </a:lvl2pPr>
            <a:lvl3pPr marL="457200" indent="0">
              <a:lnSpc>
                <a:spcPct val="100000"/>
              </a:lnSpc>
              <a:buNone/>
              <a:defRPr sz="4000" b="0">
                <a:solidFill>
                  <a:schemeClr val="tx1"/>
                </a:solidFill>
              </a:defRPr>
            </a:lvl3pPr>
            <a:lvl4pPr marL="685800" indent="0">
              <a:lnSpc>
                <a:spcPct val="100000"/>
              </a:lnSpc>
              <a:buNone/>
              <a:defRPr sz="3600" b="0">
                <a:solidFill>
                  <a:schemeClr val="tx1"/>
                </a:solidFill>
              </a:defRPr>
            </a:lvl4pPr>
            <a:lvl5pPr marL="914400" indent="0">
              <a:lnSpc>
                <a:spcPct val="100000"/>
              </a:lnSpc>
              <a:buNone/>
              <a:defRPr sz="32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add Quote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724240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62000"/>
            <a:ext cx="7012885" cy="1381432"/>
          </a:xfrm>
        </p:spPr>
        <p:txBody>
          <a:bodyPr anchor="t"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52CF0D-DCF6-2401-8AD6-ED12BCF0D0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B1491A9-BF26-4517-AB22-6183D453A902}" type="datetime1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7F5585-231E-4B46-143C-086AE5C56D2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CE8D9E-59BD-DBC5-F43C-8A6A21AE2F1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ABA73FC-7BD1-70E0-E0BB-062C0B9E495C}"/>
              </a:ext>
            </a:extLst>
          </p:cNvPr>
          <p:cNvCxnSpPr>
            <a:cxnSpLocks/>
          </p:cNvCxnSpPr>
          <p:nvPr/>
        </p:nvCxnSpPr>
        <p:spPr>
          <a:xfrm flipH="1">
            <a:off x="394716" y="3032970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DE12F779-E4E9-1000-6D97-63D7AD0CD426}"/>
              </a:ext>
            </a:extLst>
          </p:cNvPr>
          <p:cNvSpPr/>
          <p:nvPr/>
        </p:nvSpPr>
        <p:spPr>
          <a:xfrm rot="5400000" flipH="1">
            <a:off x="4765041" y="-568961"/>
            <a:ext cx="2661919" cy="12192002"/>
          </a:xfrm>
          <a:prstGeom prst="rect">
            <a:avLst/>
          </a:prstGeom>
          <a:gradFill>
            <a:gsLst>
              <a:gs pos="51000">
                <a:schemeClr val="bg2">
                  <a:alpha val="0"/>
                </a:schemeClr>
              </a:gs>
              <a:gs pos="98276">
                <a:schemeClr val="tx2"/>
              </a:gs>
              <a:gs pos="85000">
                <a:schemeClr val="accent1">
                  <a:alpha val="8500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1177CF-A7A2-912C-416D-E7E03D2C5291}"/>
              </a:ext>
            </a:extLst>
          </p:cNvPr>
          <p:cNvSpPr/>
          <p:nvPr/>
        </p:nvSpPr>
        <p:spPr>
          <a:xfrm rot="5400000" flipH="1">
            <a:off x="4516120" y="-817882"/>
            <a:ext cx="3159760" cy="12192003"/>
          </a:xfrm>
          <a:prstGeom prst="rect">
            <a:avLst/>
          </a:prstGeom>
          <a:gradFill>
            <a:gsLst>
              <a:gs pos="62000">
                <a:schemeClr val="bg2">
                  <a:alpha val="0"/>
                </a:schemeClr>
              </a:gs>
              <a:gs pos="98276">
                <a:schemeClr val="accent5"/>
              </a:gs>
              <a:gs pos="88000">
                <a:schemeClr val="accent3">
                  <a:alpha val="49000"/>
                </a:schemeClr>
              </a:gs>
            </a:gsLst>
            <a:lin ang="103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3230" y="3429000"/>
            <a:ext cx="11171699" cy="2465612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6303689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A3CA1D0-5ABF-E529-5411-F834222E48FC}"/>
              </a:ext>
            </a:extLst>
          </p:cNvPr>
          <p:cNvSpPr/>
          <p:nvPr/>
        </p:nvSpPr>
        <p:spPr>
          <a:xfrm rot="5400000">
            <a:off x="5020923" y="-2430130"/>
            <a:ext cx="1825034" cy="11866880"/>
          </a:xfrm>
          <a:prstGeom prst="rect">
            <a:avLst/>
          </a:prstGeom>
          <a:gradFill>
            <a:gsLst>
              <a:gs pos="41000">
                <a:schemeClr val="bg1">
                  <a:alpha val="0"/>
                </a:schemeClr>
              </a:gs>
              <a:gs pos="85612">
                <a:schemeClr val="accent4">
                  <a:alpha val="78000"/>
                </a:schemeClr>
              </a:gs>
              <a:gs pos="100000">
                <a:schemeClr val="accent6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0F5D87-BF9C-3DAE-D977-87A4FA7749F4}"/>
              </a:ext>
            </a:extLst>
          </p:cNvPr>
          <p:cNvSpPr/>
          <p:nvPr/>
        </p:nvSpPr>
        <p:spPr>
          <a:xfrm rot="10800000" flipH="1">
            <a:off x="0" y="2590790"/>
            <a:ext cx="12192000" cy="1825033"/>
          </a:xfrm>
          <a:prstGeom prst="rect">
            <a:avLst/>
          </a:prstGeom>
          <a:gradFill>
            <a:gsLst>
              <a:gs pos="68000">
                <a:schemeClr val="bg2">
                  <a:alpha val="0"/>
                </a:schemeClr>
              </a:gs>
              <a:gs pos="98851">
                <a:schemeClr val="accent5">
                  <a:lumMod val="60000"/>
                  <a:lumOff val="40000"/>
                </a:schemeClr>
              </a:gs>
              <a:gs pos="89000">
                <a:schemeClr val="accent3">
                  <a:lumMod val="60000"/>
                  <a:lumOff val="40000"/>
                  <a:alpha val="3500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62000"/>
            <a:ext cx="6095999" cy="1454506"/>
          </a:xfrm>
        </p:spPr>
        <p:txBody>
          <a:bodyPr anchor="t">
            <a:normAutofit/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AECC89-C65D-CAD6-3F7F-24F67D81DCF1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3A5024DF-23AF-419A-978A-28215FBF1E37}" type="datetime1">
              <a:rPr lang="en-US" smtClean="0"/>
              <a:t>5/27/2026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64FAF8-D2CD-617D-EEE4-AFE7E979984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DB779D-8A81-935C-F850-6C0DCAD5E6D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20000" y="3337560"/>
            <a:ext cx="3595171" cy="282858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 dirty="0"/>
            </a:lvl1pPr>
            <a:lvl2pPr marL="228600" indent="0">
              <a:buNone/>
              <a:defRPr lang="en-US" sz="1400" dirty="0"/>
            </a:lvl2pPr>
            <a:lvl3pPr marL="457200" indent="0">
              <a:buNone/>
              <a:defRPr lang="en-US" sz="1200" dirty="0"/>
            </a:lvl3pPr>
            <a:lvl4pPr marL="685800" indent="0">
              <a:buNone/>
              <a:defRPr lang="en-US" sz="1100" dirty="0"/>
            </a:lvl4pPr>
            <a:lvl5pPr marL="914400" indent="0">
              <a:buNone/>
              <a:defRPr lang="en-US" sz="105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6937658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83230"/>
            <a:ext cx="9830017" cy="877376"/>
          </a:xfrm>
        </p:spPr>
        <p:txBody>
          <a:bodyPr anchor="t">
            <a:normAutofit/>
          </a:bodyPr>
          <a:lstStyle>
            <a:lvl1pPr>
              <a:defRPr sz="5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AECC89-C65D-CAD6-3F7F-24F67D81DCF1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9CF24436-170D-487D-ADBB-C24D74D1C150}" type="datetime1">
              <a:rPr lang="en-US" smtClean="0"/>
              <a:t>5/27/2026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64FAF8-D2CD-617D-EEE4-AFE7E979984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DB779D-8A81-935C-F850-6C0DCAD5E6D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69261CB-4EFB-BCD1-842F-3895D3F35D6A}"/>
              </a:ext>
            </a:extLst>
          </p:cNvPr>
          <p:cNvSpPr/>
          <p:nvPr/>
        </p:nvSpPr>
        <p:spPr>
          <a:xfrm rot="10800000">
            <a:off x="0" y="2221515"/>
            <a:ext cx="12192000" cy="1825033"/>
          </a:xfrm>
          <a:prstGeom prst="rect">
            <a:avLst/>
          </a:prstGeom>
          <a:gradFill>
            <a:gsLst>
              <a:gs pos="63000">
                <a:schemeClr val="bg2">
                  <a:alpha val="0"/>
                </a:schemeClr>
              </a:gs>
              <a:gs pos="100000">
                <a:schemeClr val="accent1"/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11813EA-BFDF-185B-80F0-B1786A1A10E5}"/>
              </a:ext>
            </a:extLst>
          </p:cNvPr>
          <p:cNvSpPr/>
          <p:nvPr/>
        </p:nvSpPr>
        <p:spPr>
          <a:xfrm rot="16200000" flipH="1">
            <a:off x="7850483" y="-294964"/>
            <a:ext cx="1825034" cy="6858000"/>
          </a:xfrm>
          <a:prstGeom prst="rect">
            <a:avLst/>
          </a:prstGeom>
          <a:gradFill>
            <a:gsLst>
              <a:gs pos="56000">
                <a:schemeClr val="bg1">
                  <a:alpha val="0"/>
                </a:schemeClr>
              </a:gs>
              <a:gs pos="100000">
                <a:schemeClr val="accent3"/>
              </a:gs>
            </a:gsLst>
            <a:lin ang="9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241964" y="3429000"/>
            <a:ext cx="8226135" cy="2434712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600" dirty="0"/>
            </a:lvl1pPr>
            <a:lvl2pPr marL="228600" indent="0">
              <a:buNone/>
              <a:defRPr lang="en-US" sz="1200" dirty="0"/>
            </a:lvl2pPr>
            <a:lvl3pPr marL="457200" indent="0">
              <a:buNone/>
              <a:defRPr lang="en-US" sz="1100" dirty="0"/>
            </a:lvl3pPr>
            <a:lvl4pPr marL="685800" indent="0">
              <a:buNone/>
              <a:defRPr lang="en-US" sz="1050" dirty="0"/>
            </a:lvl4pPr>
            <a:lvl5pPr marL="914400" indent="0">
              <a:buNone/>
              <a:defRPr lang="en-US" sz="10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967787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31520"/>
            <a:ext cx="10858500" cy="69238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2184DE-1D38-B3AE-D560-557B3726B54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7B01CFC0-D171-4F9D-A610-2F47C1080058}" type="datetime1">
              <a:rPr lang="en-US" smtClean="0"/>
              <a:t>5/27/2026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2A082C-5D4A-4A20-87E3-9906B5F3BAF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D66BE47-AC20-1061-07AD-89A41D02F48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0A35E0D-62A8-3554-9B0A-F98F410BA73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806575"/>
            <a:ext cx="5165725" cy="4586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59B3B287-1823-BE94-2755-A041E87636A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23891" y="1806575"/>
            <a:ext cx="4991100" cy="4586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AFB33C1-66E4-5420-EAC7-ECB72519298E}"/>
              </a:ext>
            </a:extLst>
          </p:cNvPr>
          <p:cNvCxnSpPr>
            <a:cxnSpLocks/>
          </p:cNvCxnSpPr>
          <p:nvPr/>
        </p:nvCxnSpPr>
        <p:spPr>
          <a:xfrm flipH="1">
            <a:off x="394716" y="1584960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224881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6AE5CFF-8C53-04B8-D45D-5572C54FE40F}"/>
              </a:ext>
            </a:extLst>
          </p:cNvPr>
          <p:cNvSpPr/>
          <p:nvPr/>
        </p:nvSpPr>
        <p:spPr>
          <a:xfrm flipV="1">
            <a:off x="0" y="0"/>
            <a:ext cx="12191999" cy="1337733"/>
          </a:xfrm>
          <a:prstGeom prst="rect">
            <a:avLst/>
          </a:prstGeom>
          <a:gradFill>
            <a:gsLst>
              <a:gs pos="51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31520"/>
            <a:ext cx="11585448" cy="66206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705EA491-E08A-48B5-7211-33514A94530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7DA2CEDE-2AB4-4FB8-9551-E0AA4222B1A3}" type="datetime1">
              <a:rPr lang="en-US" smtClean="0"/>
              <a:t>5/27/2026</a:t>
            </a:fld>
            <a:endParaRPr lang="en-US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259980DF-BFB1-0E16-FE9E-D2D30ED180E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EA97154-58A7-DD75-CD73-93F442F3412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52" y="1775779"/>
            <a:ext cx="5166360" cy="640080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13701989-F794-F145-FEEE-631718E4D69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2492481"/>
            <a:ext cx="5165725" cy="3900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20840" y="1775777"/>
            <a:ext cx="5166360" cy="640080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A3BB3E04-BBB2-1EB1-AF01-EFE05E004270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23890" y="2492481"/>
            <a:ext cx="5181907" cy="3900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92CF81-A7A7-1362-125E-EEC5C8BD16E7}"/>
              </a:ext>
            </a:extLst>
          </p:cNvPr>
          <p:cNvCxnSpPr>
            <a:cxnSpLocks/>
          </p:cNvCxnSpPr>
          <p:nvPr/>
        </p:nvCxnSpPr>
        <p:spPr>
          <a:xfrm flipH="1">
            <a:off x="394716" y="1579934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11E71789-6ED9-AA74-B78C-05CAF80B5536}"/>
              </a:ext>
            </a:extLst>
          </p:cNvPr>
          <p:cNvSpPr/>
          <p:nvPr userDrawn="1"/>
        </p:nvSpPr>
        <p:spPr>
          <a:xfrm flipV="1">
            <a:off x="0" y="0"/>
            <a:ext cx="12191999" cy="1337733"/>
          </a:xfrm>
          <a:prstGeom prst="rect">
            <a:avLst/>
          </a:prstGeom>
          <a:gradFill>
            <a:gsLst>
              <a:gs pos="51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1096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05840"/>
            <a:ext cx="9906000" cy="801042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42483-B3E3-4399-B6B2-4B1D067F8CE5}" type="datetime1">
              <a:rPr lang="en-US" smtClean="0"/>
              <a:t>5/27/2026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07835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6574F-2CAD-411B-9EF3-12D0DF2C09EB}" type="datetime1">
              <a:rPr lang="en-US" smtClean="0"/>
              <a:t>5/27/2026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52737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124712"/>
            <a:ext cx="3543299" cy="1627415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223AD-184F-4273-AC4F-854D3B259B85}" type="datetime1">
              <a:rPr lang="en-US" smtClean="0"/>
              <a:t>5/27/2026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12080" y="210114"/>
            <a:ext cx="2509284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1752" y="2857605"/>
            <a:ext cx="3543299" cy="3534229"/>
          </a:xfrm>
        </p:spPr>
        <p:txBody>
          <a:bodyPr anchor="b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2080" y="1124712"/>
            <a:ext cx="6309360" cy="52197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1C6F58E-0CCE-AAF7-6F0A-E0B0FFF62A10}"/>
              </a:ext>
            </a:extLst>
          </p:cNvPr>
          <p:cNvSpPr/>
          <p:nvPr/>
        </p:nvSpPr>
        <p:spPr>
          <a:xfrm>
            <a:off x="-3" y="5655733"/>
            <a:ext cx="12191999" cy="1202267"/>
          </a:xfrm>
          <a:prstGeom prst="rect">
            <a:avLst/>
          </a:prstGeom>
          <a:gradFill>
            <a:gsLst>
              <a:gs pos="51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971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6A8D131-CBCA-5C49-BC11-F46A79A7B14C}"/>
              </a:ext>
            </a:extLst>
          </p:cNvPr>
          <p:cNvSpPr/>
          <p:nvPr/>
        </p:nvSpPr>
        <p:spPr>
          <a:xfrm rot="16200000" flipH="1">
            <a:off x="376872" y="-386654"/>
            <a:ext cx="6858000" cy="7631304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75000"/>
                </a:schemeClr>
              </a:gs>
              <a:gs pos="35000">
                <a:schemeClr val="accent5">
                  <a:alpha val="0"/>
                </a:schemeClr>
              </a:gs>
            </a:gsLst>
            <a:lin ang="21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4BBC73-2B54-D426-37D1-91554AB6280D}"/>
              </a:ext>
            </a:extLst>
          </p:cNvPr>
          <p:cNvSpPr/>
          <p:nvPr/>
        </p:nvSpPr>
        <p:spPr>
          <a:xfrm rot="5400000">
            <a:off x="4174854" y="-1144323"/>
            <a:ext cx="3842298" cy="12191994"/>
          </a:xfrm>
          <a:prstGeom prst="rect">
            <a:avLst/>
          </a:prstGeom>
          <a:gradFill>
            <a:gsLst>
              <a:gs pos="0">
                <a:schemeClr val="accent3">
                  <a:lumMod val="50000"/>
                </a:schemeClr>
              </a:gs>
              <a:gs pos="48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267C95-ECBD-88E5-88AE-67841646FC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2756015" y="0"/>
            <a:ext cx="4875297" cy="6850173"/>
          </a:xfrm>
          <a:prstGeom prst="rect">
            <a:avLst/>
          </a:prstGeom>
          <a:gradFill flip="none" rotWithShape="1">
            <a:gsLst>
              <a:gs pos="19000">
                <a:schemeClr val="bg2"/>
              </a:gs>
              <a:gs pos="49000">
                <a:schemeClr val="accent6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AC3C9A42-36FA-B347-AD02-B9A12C8D9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779" y="1135378"/>
            <a:ext cx="5676921" cy="2163626"/>
          </a:xfrm>
        </p:spPr>
        <p:txBody>
          <a:bodyPr anchor="t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E1DB729E-19D6-E1D5-DB31-89E9DF5D40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1752" y="4774541"/>
            <a:ext cx="4875296" cy="1591058"/>
          </a:xfrm>
          <a:noFill/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1600" dirty="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98245A6-7E39-43E3-BB93-77F62275606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01752" y="210114"/>
            <a:ext cx="2509284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00431E1F-9861-6E9A-6FDA-9450A0A9109C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617720" y="210114"/>
            <a:ext cx="2153412" cy="365760"/>
          </a:xfrm>
        </p:spPr>
        <p:txBody>
          <a:bodyPr/>
          <a:lstStyle/>
          <a:p>
            <a:fld id="{9458DF63-6CB9-404F-8464-DF813E7A7B12}" type="datetime1">
              <a:rPr lang="en-US" smtClean="0"/>
              <a:t>5/27/2026</a:t>
            </a:fld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43C4D8A9-0078-62DC-A293-9B6083ED649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688836" y="210114"/>
            <a:ext cx="493776" cy="365760"/>
          </a:xfrm>
        </p:spPr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621524" y="0"/>
            <a:ext cx="4570476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/>
              <a:t>   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B3541FD-375E-9F25-9D6E-2C93D6A17135}"/>
              </a:ext>
            </a:extLst>
          </p:cNvPr>
          <p:cNvCxnSpPr>
            <a:cxnSpLocks/>
          </p:cNvCxnSpPr>
          <p:nvPr userDrawn="1"/>
        </p:nvCxnSpPr>
        <p:spPr>
          <a:xfrm flipH="1">
            <a:off x="398166" y="762000"/>
            <a:ext cx="669969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3459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124712"/>
            <a:ext cx="3546235" cy="1533073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Date Placeholder 22">
            <a:extLst>
              <a:ext uri="{FF2B5EF4-FFF2-40B4-BE49-F238E27FC236}">
                <a16:creationId xmlns:a16="http://schemas.microsoft.com/office/drawing/2014/main" id="{8ACB14E1-4D3B-B55C-4791-64F774AC361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07E4E07-E412-47A0-AB1E-CAAABECD1A31}" type="datetime1">
              <a:rPr lang="en-US" smtClean="0"/>
              <a:t>5/27/2026</a:t>
            </a:fld>
            <a:endParaRPr lang="en-US"/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861F92C4-9651-789C-0B22-E6343EE25C7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5212080" y="210114"/>
            <a:ext cx="2509284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E55DAD34-8521-F119-F985-ABFBDD34003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1752" y="2706914"/>
            <a:ext cx="3236976" cy="3553861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CCD178F-4127-FE67-2F5D-0F1CE788439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212080" y="1009816"/>
            <a:ext cx="6979920" cy="5856573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/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1275402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66C36F6-3968-40FA-37EA-155D2BE42AD1}"/>
              </a:ext>
            </a:extLst>
          </p:cNvPr>
          <p:cNvSpPr/>
          <p:nvPr/>
        </p:nvSpPr>
        <p:spPr>
          <a:xfrm>
            <a:off x="-2754" y="5254619"/>
            <a:ext cx="12188952" cy="1603381"/>
          </a:xfrm>
          <a:prstGeom prst="rect">
            <a:avLst/>
          </a:prstGeom>
          <a:gradFill>
            <a:gsLst>
              <a:gs pos="62000">
                <a:schemeClr val="accent6">
                  <a:lumMod val="50000"/>
                  <a:alpha val="0"/>
                </a:schemeClr>
              </a:gs>
              <a:gs pos="100000">
                <a:schemeClr val="accent4">
                  <a:alpha val="8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B63A348-0551-47A0-DA50-F560E4EC6794}"/>
              </a:ext>
            </a:extLst>
          </p:cNvPr>
          <p:cNvSpPr/>
          <p:nvPr/>
        </p:nvSpPr>
        <p:spPr>
          <a:xfrm>
            <a:off x="1430867" y="4492679"/>
            <a:ext cx="10758085" cy="2365320"/>
          </a:xfrm>
          <a:prstGeom prst="rect">
            <a:avLst/>
          </a:prstGeom>
          <a:gradFill>
            <a:gsLst>
              <a:gs pos="71000">
                <a:schemeClr val="accent1">
                  <a:lumMod val="50000"/>
                  <a:alpha val="0"/>
                </a:schemeClr>
              </a:gs>
              <a:gs pos="99000">
                <a:schemeClr val="accent3">
                  <a:lumMod val="60000"/>
                  <a:lumOff val="40000"/>
                  <a:alpha val="4000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EE9334A-B58A-1191-419B-686185B07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5216448"/>
            <a:ext cx="7627857" cy="139484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25AC1EE1-879A-DD62-9DEE-9EDB54468E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83509" y="5216447"/>
            <a:ext cx="2738340" cy="1394844"/>
          </a:xfrm>
          <a:noFill/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1400" dirty="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88952" cy="3936570"/>
          </a:xfrm>
          <a:blipFill>
            <a:blip r:embed="rId2">
              <a:alphaModFix amt="70000"/>
            </a:blip>
            <a:stretch>
              <a:fillRect t="-14126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/>
              <a:t>   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001462-21CF-5988-0554-7DB1C494B04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01752" y="4154963"/>
            <a:ext cx="3447355" cy="365760"/>
          </a:xfrm>
        </p:spPr>
        <p:txBody>
          <a:bodyPr/>
          <a:lstStyle/>
          <a:p>
            <a:fld id="{21560963-1EEA-4BDE-8FF9-3FEE13B5D43C}" type="datetime1">
              <a:rPr lang="en-US" smtClean="0"/>
              <a:t>5/27/2026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72D5EE-6935-237E-C4A2-C61261249F3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9093201" y="4154963"/>
            <a:ext cx="2181351" cy="365760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C81CEA4D-A8A1-D4D2-8F28-C8346937244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452503" y="4154963"/>
            <a:ext cx="448805" cy="365760"/>
          </a:xfrm>
        </p:spPr>
        <p:txBody>
          <a:bodyPr/>
          <a:lstStyle/>
          <a:p>
            <a:fld id="{5E0677F5-4A8A-4BF1-96BE-3BAE8FBAFE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6911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5C02513-E6E5-DFFD-29B1-02BE448BA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83189" y="0"/>
            <a:ext cx="9708811" cy="6859553"/>
          </a:xfrm>
          <a:prstGeom prst="rect">
            <a:avLst/>
          </a:prstGeom>
          <a:gradFill flip="none" rotWithShape="1">
            <a:gsLst>
              <a:gs pos="9000">
                <a:schemeClr val="accent1">
                  <a:lumMod val="75000"/>
                </a:schemeClr>
              </a:gs>
              <a:gs pos="54000">
                <a:schemeClr val="bg2">
                  <a:alpha val="0"/>
                </a:schemeClr>
              </a:gs>
            </a:gsLst>
            <a:lin ang="13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F31A197-F740-DCA2-902E-29B890C31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98166" y="2201332"/>
            <a:ext cx="11793834" cy="4656665"/>
          </a:xfrm>
          <a:prstGeom prst="rect">
            <a:avLst/>
          </a:prstGeom>
          <a:gradFill>
            <a:gsLst>
              <a:gs pos="0">
                <a:schemeClr val="accent2"/>
              </a:gs>
              <a:gs pos="36000">
                <a:schemeClr val="accent1">
                  <a:lumMod val="50000"/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E6801FB-115C-F074-E428-F4A4A588BC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861412"/>
            <a:ext cx="12192000" cy="3010777"/>
          </a:xfrm>
          <a:prstGeom prst="rect">
            <a:avLst/>
          </a:prstGeom>
          <a:gradFill flip="none" rotWithShape="1">
            <a:gsLst>
              <a:gs pos="17000">
                <a:schemeClr val="accent3">
                  <a:lumMod val="60000"/>
                  <a:lumOff val="40000"/>
                  <a:alpha val="51000"/>
                </a:schemeClr>
              </a:gs>
              <a:gs pos="44000">
                <a:schemeClr val="bg2">
                  <a:alpha val="0"/>
                </a:schemeClr>
              </a:gs>
            </a:gsLst>
            <a:lin ang="1716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CE9BCB7-0B84-78EB-474B-9077DE024658}"/>
              </a:ext>
            </a:extLst>
          </p:cNvPr>
          <p:cNvCxnSpPr>
            <a:cxnSpLocks/>
          </p:cNvCxnSpPr>
          <p:nvPr/>
        </p:nvCxnSpPr>
        <p:spPr>
          <a:xfrm flipH="1">
            <a:off x="358140" y="5174874"/>
            <a:ext cx="11475720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9">
            <a:extLst>
              <a:ext uri="{FF2B5EF4-FFF2-40B4-BE49-F238E27FC236}">
                <a16:creationId xmlns:a16="http://schemas.microsoft.com/office/drawing/2014/main" id="{B7CA771C-C0DC-4CE5-6507-04B80A7BF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388704"/>
            <a:ext cx="9509760" cy="4297679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1CA59141-B447-02B6-2167-E19939B6D5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1751" y="5486399"/>
            <a:ext cx="6951553" cy="726128"/>
          </a:xfrm>
          <a:noFill/>
        </p:spPr>
        <p:txBody>
          <a:bodyPr vert="horz" lIns="91440" tIns="45720" rIns="91440" bIns="45720" rtlCol="0" anchor="t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96BEF7-236A-87FA-F0D9-F4515D8135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1752" y="6304985"/>
            <a:ext cx="2218156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82FB242-E4A2-4711-B168-6D02C45DBE61}" type="datetime1">
              <a:rPr lang="en-US" smtClean="0"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B0F5B7-78E6-2702-0F8C-122F4D21C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22485" y="6304985"/>
            <a:ext cx="2509284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29C8F0-DE20-1DBB-6A42-CBFFAE15D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07526" y="6304985"/>
            <a:ext cx="493776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0760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6A70A2D-6A6F-D8FD-B860-1F184E1B5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133214"/>
            <a:ext cx="11631478" cy="1825674"/>
          </a:xfrm>
        </p:spPr>
        <p:txBody>
          <a:bodyPr anchor="t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95EA3D9-98A4-3891-668D-DF99CC18D7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1751" y="5351226"/>
            <a:ext cx="7235954" cy="771276"/>
          </a:xfrm>
          <a:noFill/>
        </p:spPr>
        <p:txBody>
          <a:bodyPr vert="horz" lIns="91440" tIns="45720" rIns="91440" bIns="45720" rtlCol="0" anchor="t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4E1D7382-6629-2CE5-9CD1-12C42772E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2CEDE-2AB4-4FB8-9551-E0AA4222B1A3}" type="datetime1">
              <a:rPr lang="en-US" smtClean="0"/>
              <a:t>5/27/2026</a:t>
            </a:fld>
            <a:endParaRPr lang="en-US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04D3FCD7-2C92-02D9-B65F-03119FF69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825B394-7F27-6399-8BDB-45CADE4F4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D514160-DA6E-9655-9294-6538F297B73D}"/>
              </a:ext>
            </a:extLst>
          </p:cNvPr>
          <p:cNvSpPr/>
          <p:nvPr/>
        </p:nvSpPr>
        <p:spPr>
          <a:xfrm rot="10800000">
            <a:off x="0" y="3432121"/>
            <a:ext cx="12192000" cy="1825033"/>
          </a:xfrm>
          <a:prstGeom prst="rect">
            <a:avLst/>
          </a:prstGeom>
          <a:gradFill>
            <a:gsLst>
              <a:gs pos="63000">
                <a:schemeClr val="bg2"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2EC29EB-3E43-F1FF-EB6B-9F5C908FFCC8}"/>
              </a:ext>
            </a:extLst>
          </p:cNvPr>
          <p:cNvSpPr/>
          <p:nvPr userDrawn="1"/>
        </p:nvSpPr>
        <p:spPr>
          <a:xfrm rot="16200000" flipH="1">
            <a:off x="5938634" y="-996853"/>
            <a:ext cx="1825034" cy="10681699"/>
          </a:xfrm>
          <a:prstGeom prst="rect">
            <a:avLst/>
          </a:prstGeom>
          <a:gradFill>
            <a:gsLst>
              <a:gs pos="56000">
                <a:schemeClr val="bg1">
                  <a:alpha val="0"/>
                </a:schemeClr>
              </a:gs>
              <a:gs pos="100000">
                <a:schemeClr val="accent6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3445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theme" Target="../theme/theme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869140"/>
            <a:ext cx="11604046" cy="9692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1752" y="210114"/>
            <a:ext cx="1759288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fld id="{7DA2CEDE-2AB4-4FB8-9551-E0AA4222B1A3}" type="datetime1">
              <a:rPr lang="en-US" smtClean="0"/>
              <a:pPr/>
              <a:t>5/27/2026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22485" y="210114"/>
            <a:ext cx="2509284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00323" y="210114"/>
            <a:ext cx="605475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fld id="{5E0677F5-4A8A-4BF1-96BE-3BAE8FBAFE2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52" y="2047284"/>
            <a:ext cx="11604046" cy="42346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3E5EF3F-856F-01A0-B658-94EAB13FC060}"/>
              </a:ext>
            </a:extLst>
          </p:cNvPr>
          <p:cNvCxnSpPr>
            <a:cxnSpLocks/>
          </p:cNvCxnSpPr>
          <p:nvPr/>
        </p:nvCxnSpPr>
        <p:spPr>
          <a:xfrm flipH="1">
            <a:off x="394716" y="751313"/>
            <a:ext cx="11402568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34371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  <p:sldLayoutId id="2147483717" r:id="rId57"/>
    <p:sldLayoutId id="2147483718" r:id="rId58"/>
    <p:sldLayoutId id="2147483719" r:id="rId59"/>
    <p:sldLayoutId id="2147483720" r:id="rId60"/>
  </p:sldLayoutIdLst>
  <p:hf hdr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2800" b="0" kern="1200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1" pos="168" userDrawn="1">
          <p15:clr>
            <a:srgbClr val="F26B43"/>
          </p15:clr>
        </p15:guide>
        <p15:guide id="22" orient="horz" pos="2160" userDrawn="1">
          <p15:clr>
            <a:srgbClr val="F26B43"/>
          </p15:clr>
        </p15:guide>
        <p15:guide id="23" pos="4800" userDrawn="1">
          <p15:clr>
            <a:srgbClr val="F26B43"/>
          </p15:clr>
        </p15:guide>
        <p15:guide id="24" orient="horz" pos="480" userDrawn="1">
          <p15:clr>
            <a:srgbClr val="F26B43"/>
          </p15:clr>
        </p15:guide>
        <p15:guide id="25" orient="horz" pos="864" userDrawn="1">
          <p15:clr>
            <a:srgbClr val="F26B43"/>
          </p15:clr>
        </p15:guide>
        <p15:guide id="26" pos="7392" userDrawn="1">
          <p15:clr>
            <a:srgbClr val="F26B43"/>
          </p15:clr>
        </p15:guide>
        <p15:guide id="27" orient="horz" pos="3840" userDrawn="1">
          <p15:clr>
            <a:srgbClr val="F26B43"/>
          </p15:clr>
        </p15:guide>
        <p15:guide id="28" pos="240" userDrawn="1">
          <p15:clr>
            <a:srgbClr val="F26B43"/>
          </p15:clr>
        </p15:guide>
        <p15:guide id="29" pos="74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pixnio.com/flora-plants/flowers/close-up-of-orange-flower" TargetMode="Externa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ulwlpaper.blogspot.com/2013/09/beautiful-nice-and-lovely-birds-images.html" TargetMode="Externa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6.xml"/><Relationship Id="rId4" Type="http://schemas.openxmlformats.org/officeDocument/2006/relationships/hyperlink" Target="https://creativecommons.org/licenses/by-nc-nd/3.0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745632" TargetMode="External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mailto:vickie@standupplacer.or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wpixel.com/search/psychology" TargetMode="External"/><Relationship Id="rId2" Type="http://schemas.openxmlformats.org/officeDocument/2006/relationships/image" Target="../media/image8.1"/><Relationship Id="rId1" Type="http://schemas.openxmlformats.org/officeDocument/2006/relationships/slideLayout" Target="../slideLayouts/slideLayout3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wpixel.com/search/high%20five" TargetMode="External"/><Relationship Id="rId2" Type="http://schemas.openxmlformats.org/officeDocument/2006/relationships/image" Target="../media/image10.1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wpixel.com/search/therapy%20talk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9B18E8A-DFFE-1936-8F8C-EE543BAB8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Trauma-Informed Support for CSEC &amp; HT Survivors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1B591A-E4F8-224A-524E-321022E0215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DA2CEDE-2AB4-4FB8-9551-E0AA4222B1A3}" type="datetime1">
              <a:rPr lang="en-US" smtClean="0"/>
              <a:t>5/27/2026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98A915-3073-D69B-83AA-678A5F22821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DE4E5-6797-7FB9-4446-8352FF66A67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7543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AE910-2624-7424-767F-C568D1BA43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52499"/>
            <a:ext cx="6751127" cy="1250871"/>
          </a:xfrm>
        </p:spPr>
        <p:txBody>
          <a:bodyPr anchor="b">
            <a:normAutofit/>
          </a:bodyPr>
          <a:lstStyle/>
          <a:p>
            <a:r>
              <a:rPr lang="en-US" dirty="0"/>
              <a:t>REMINDER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622FEA-94B6-E89E-7FA4-4692838B111D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203862"/>
            <a:ext cx="2286000" cy="36576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0EE6BAA-0080-49BB-A5F6-D96B22DFE410}" type="datetime1">
              <a:rPr lang="en-US" smtClean="0"/>
              <a:pPr>
                <a:spcAft>
                  <a:spcPts val="600"/>
                </a:spcAft>
              </a:pPr>
              <a:t>5/27/2026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E4A075-0378-B4B6-1316-946E3F6F2F11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6247336" y="203862"/>
            <a:ext cx="864794" cy="36576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E0677F5-4A8A-4BF1-96BE-3BAE8FBAFE2E}" type="slidenum">
              <a:rPr lang="en-US" smtClean="0"/>
              <a:pPr>
                <a:spcAft>
                  <a:spcPts val="600"/>
                </a:spcAft>
              </a:pPr>
              <a:t>10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D206B70-C3A4-98C4-3415-E14A890D414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1752" y="2410518"/>
            <a:ext cx="6755514" cy="3807402"/>
          </a:xfrm>
        </p:spPr>
        <p:txBody>
          <a:bodyPr>
            <a:normAutofit/>
          </a:bodyPr>
          <a:lstStyle/>
          <a:p>
            <a:endParaRPr lang="en-US" dirty="0"/>
          </a:p>
          <a:p>
            <a:pPr rtl="0" fontAlgn="base"/>
            <a:r>
              <a:rPr lang="en-US" sz="2800" b="0" i="0" u="none" strike="noStrike" dirty="0">
                <a:effectLst/>
              </a:rPr>
              <a:t>Don't push disclosure</a:t>
            </a:r>
            <a:r>
              <a:rPr lang="en-US" sz="2800" b="0" i="0" dirty="0">
                <a:effectLst/>
              </a:rPr>
              <a:t>​</a:t>
            </a:r>
          </a:p>
          <a:p>
            <a:pPr rtl="0" fontAlgn="base"/>
            <a:r>
              <a:rPr lang="en-US" sz="2800" b="0" i="0" u="none" strike="noStrike" dirty="0">
                <a:effectLst/>
              </a:rPr>
              <a:t>Don't argue</a:t>
            </a:r>
            <a:r>
              <a:rPr lang="en-US" sz="2800" b="0" i="0" dirty="0">
                <a:effectLst/>
              </a:rPr>
              <a:t>​</a:t>
            </a:r>
          </a:p>
          <a:p>
            <a:pPr rtl="0" fontAlgn="base"/>
            <a:r>
              <a:rPr lang="en-US" sz="2800" b="0" i="0" u="none" strike="noStrike" dirty="0">
                <a:effectLst/>
              </a:rPr>
              <a:t>Don't promise outcomes</a:t>
            </a:r>
            <a:r>
              <a:rPr lang="en-US" sz="2800" b="0" i="0" dirty="0">
                <a:effectLst/>
              </a:rPr>
              <a:t>​</a:t>
            </a:r>
          </a:p>
          <a:p>
            <a:pPr rtl="0" fontAlgn="base"/>
            <a:r>
              <a:rPr lang="en-US" sz="2800" b="0" i="0" u="none" strike="noStrike" dirty="0">
                <a:effectLst/>
              </a:rPr>
              <a:t>Don't take it personally</a:t>
            </a:r>
            <a:r>
              <a:rPr lang="en-US" sz="2800" b="0" i="0" dirty="0">
                <a:effectLst/>
              </a:rPr>
              <a:t>​</a:t>
            </a:r>
          </a:p>
          <a:p>
            <a:endParaRPr lang="en-US" dirty="0"/>
          </a:p>
        </p:txBody>
      </p:sp>
      <p:pic>
        <p:nvPicPr>
          <p:cNvPr id="8" name="Picture 7" descr="Close-up of a flower">
            <a:extLst>
              <a:ext uri="{FF2B5EF4-FFF2-40B4-BE49-F238E27FC236}">
                <a16:creationId xmlns:a16="http://schemas.microsoft.com/office/drawing/2014/main" id="{D518B679-86A3-9F8B-DF9E-AA27A4BBC5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620000" y="1908810"/>
            <a:ext cx="4572000" cy="30403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13636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CAD00-DE13-E682-FA27-A83B6F77C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4282051"/>
            <a:ext cx="3410958" cy="1532976"/>
          </a:xfrm>
        </p:spPr>
        <p:txBody>
          <a:bodyPr anchor="t">
            <a:normAutofit/>
          </a:bodyPr>
          <a:lstStyle/>
          <a:p>
            <a:r>
              <a:rPr lang="en-US" dirty="0"/>
              <a:t>Suggested Approach with HT survivors</a:t>
            </a:r>
          </a:p>
        </p:txBody>
      </p:sp>
      <p:pic>
        <p:nvPicPr>
          <p:cNvPr id="8" name="Picture 7" descr="A group of birds on a wood post&#10;&#10;Description automatically generated">
            <a:extLst>
              <a:ext uri="{FF2B5EF4-FFF2-40B4-BE49-F238E27FC236}">
                <a16:creationId xmlns:a16="http://schemas.microsoft.com/office/drawing/2014/main" id="{6ECD2ECF-020C-8A05-D216-CA90732189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24887" b="18769"/>
          <a:stretch>
            <a:fillRect/>
          </a:stretch>
        </p:blipFill>
        <p:spPr>
          <a:xfrm>
            <a:off x="20" y="10"/>
            <a:ext cx="12191980" cy="3864065"/>
          </a:xfrm>
          <a:prstGeom prst="rect">
            <a:avLst/>
          </a:prstGeom>
          <a:noFill/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DE67EFB-1B52-9E3D-2F1B-2892BA1D40F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4282051"/>
            <a:ext cx="7010399" cy="1532976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10000"/>
              </a:lnSpc>
            </a:pPr>
            <a:endParaRPr lang="en-US" sz="1100" dirty="0"/>
          </a:p>
          <a:p>
            <a:pPr rtl="0" fontAlgn="base">
              <a:lnSpc>
                <a:spcPct val="110000"/>
              </a:lnSpc>
            </a:pPr>
            <a:r>
              <a:rPr lang="en-US" sz="1800" b="0" i="0" u="none" strike="noStrike" dirty="0">
                <a:effectLst/>
              </a:rPr>
              <a:t>Stay calm</a:t>
            </a:r>
            <a:r>
              <a:rPr lang="en-US" sz="1800" b="0" i="0" dirty="0">
                <a:effectLst/>
              </a:rPr>
              <a:t>​</a:t>
            </a:r>
          </a:p>
          <a:p>
            <a:pPr rtl="0" fontAlgn="base">
              <a:lnSpc>
                <a:spcPct val="110000"/>
              </a:lnSpc>
            </a:pPr>
            <a:r>
              <a:rPr lang="en-US" sz="1800" b="0" i="0" u="none" strike="noStrike" dirty="0">
                <a:effectLst/>
              </a:rPr>
              <a:t>Avoid labels</a:t>
            </a:r>
            <a:r>
              <a:rPr lang="en-US" sz="1800" b="0" i="0" dirty="0">
                <a:effectLst/>
              </a:rPr>
              <a:t>​</a:t>
            </a:r>
          </a:p>
          <a:p>
            <a:pPr rtl="0" fontAlgn="base">
              <a:lnSpc>
                <a:spcPct val="110000"/>
              </a:lnSpc>
            </a:pPr>
            <a:r>
              <a:rPr lang="en-US" sz="1800" b="0" i="0" u="none" strike="noStrike" dirty="0">
                <a:effectLst/>
              </a:rPr>
              <a:t>Focus on safety</a:t>
            </a:r>
            <a:r>
              <a:rPr lang="en-US" sz="1800" b="0" i="0" dirty="0">
                <a:effectLst/>
              </a:rPr>
              <a:t>​</a:t>
            </a:r>
          </a:p>
          <a:p>
            <a:pPr rtl="0" fontAlgn="base">
              <a:lnSpc>
                <a:spcPct val="110000"/>
              </a:lnSpc>
            </a:pPr>
            <a:r>
              <a:rPr lang="en-US" sz="1800" b="0" i="0" u="none" strike="noStrike" dirty="0">
                <a:effectLst/>
              </a:rPr>
              <a:t>Offer resources</a:t>
            </a:r>
            <a:r>
              <a:rPr lang="en-US" sz="1800" b="0" i="0" dirty="0">
                <a:effectLst/>
              </a:rPr>
              <a:t>​</a:t>
            </a:r>
          </a:p>
          <a:p>
            <a:pPr>
              <a:lnSpc>
                <a:spcPct val="110000"/>
              </a:lnSpc>
            </a:pPr>
            <a:endParaRPr lang="en-US" sz="110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DAD83D-2ED0-8942-CE2A-AE274D216A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1752" y="6263640"/>
            <a:ext cx="1759288" cy="36576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0EE6BAA-0080-49BB-A5F6-D96B22DFE410}" type="datetime1">
              <a:rPr lang="en-US" smtClean="0"/>
              <a:pPr>
                <a:spcAft>
                  <a:spcPts val="600"/>
                </a:spcAft>
              </a:pPr>
              <a:t>5/27/2026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CED944-A824-1425-AB3C-B764C7848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0323" y="6263640"/>
            <a:ext cx="605475" cy="36576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E0677F5-4A8A-4BF1-96BE-3BAE8FBAFE2E}" type="slidenum">
              <a:rPr lang="en-US" smtClean="0"/>
              <a:pPr>
                <a:spcAft>
                  <a:spcPts val="600"/>
                </a:spcAft>
              </a:pPr>
              <a:t>11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F592A7-6EB3-A694-3A4B-72E9E220ADFB}"/>
              </a:ext>
            </a:extLst>
          </p:cNvPr>
          <p:cNvSpPr txBox="1"/>
          <p:nvPr/>
        </p:nvSpPr>
        <p:spPr>
          <a:xfrm>
            <a:off x="9545122" y="3664020"/>
            <a:ext cx="2646878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 tooltip="https://dulwlpaper.blogspot.com/2013/09/beautiful-nice-and-lovely-birds-images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4" tooltip="https://creativecommons.org/licenses/by-nc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8366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72CD98-00EE-228C-8B61-1E7DF85DC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Immediate Needs and Comprehensive Services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FED5E5-D518-F1A9-AE0E-1E2A36EC595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7B01CFC0-D171-4F9D-A610-2F47C1080058}" type="datetime1">
              <a:rPr lang="en-US" smtClean="0"/>
              <a:t>5/27/2026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11437E-DAD4-B7C8-EA39-5578B3ED0FB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A4B2A9-C9DF-20B1-B822-0C0A9402FBD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12</a:t>
            </a:fld>
            <a:endParaRPr lang="en-US"/>
          </a:p>
        </p:txBody>
      </p:sp>
      <p:pic>
        <p:nvPicPr>
          <p:cNvPr id="8" name="Content Placeholder 7" descr="Cleaning skin for needle">
            <a:extLst>
              <a:ext uri="{FF2B5EF4-FFF2-40B4-BE49-F238E27FC236}">
                <a16:creationId xmlns:a16="http://schemas.microsoft.com/office/drawing/2014/main" id="{03E094FC-7CE1-416D-AB40-87C79544E2D6}"/>
              </a:ext>
            </a:extLst>
          </p:cNvPr>
          <p:cNvPicPr>
            <a:picLocks noGrp="1" noChangeAspect="1"/>
          </p:cNvPicPr>
          <p:nvPr>
            <p:ph sz="quarter" idx="18"/>
          </p:nvPr>
        </p:nvPicPr>
        <p:blipFill>
          <a:blip r:embed="rId3"/>
          <a:stretch>
            <a:fillRect/>
          </a:stretch>
        </p:blipFill>
        <p:spPr>
          <a:xfrm>
            <a:off x="301625" y="2378231"/>
            <a:ext cx="5165725" cy="3442976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4EA4C5E-1F36-7418-4F60-E09D1EB2890A}"/>
              </a:ext>
            </a:extLst>
          </p:cNvPr>
          <p:cNvSpPr>
            <a:spLocks noGrp="1"/>
          </p:cNvSpPr>
          <p:nvPr>
            <p:ph sz="quarter" idx="19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/>
              <a:t>Specialized Advocacy Support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Advocacy guides survivors through complex systems, empowering informed decisions and access to needed services.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/>
              <a:t>Trauma-Informed Therapy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Therapy focuses on emotional healing using strengths-based, trauma-informed approaches respecting survivor experiences.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/>
              <a:t>Medical and Psychological Care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Comprehensive evaluations address both visible and hidden trauma impacts to facilitate holistic recovery.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/>
              <a:t>Safety and Legal Assistance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Safety planning and legal aid help reduce risk and empower survivors to understand their rights.</a:t>
            </a:r>
          </a:p>
        </p:txBody>
      </p:sp>
    </p:spTree>
    <p:extLst>
      <p:ext uri="{BB962C8B-B14F-4D97-AF65-F5344CB8AC3E}">
        <p14:creationId xmlns:p14="http://schemas.microsoft.com/office/powerpoint/2010/main" val="27069012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19F8B4-B04E-E18E-2971-A952035C88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Local Resources and Ongoing Support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5E93D5-BF4E-FF5C-FE0C-689DD44EA033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7B01CFC0-D171-4F9D-A610-2F47C1080058}" type="datetime1">
              <a:rPr lang="en-US" smtClean="0"/>
              <a:t>5/27/2026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0C56CD-0F57-2969-38A3-D28FA61A784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37CE8D-47EF-54C2-A789-DD1AC26A415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13</a:t>
            </a:fld>
            <a:endParaRPr lang="en-US"/>
          </a:p>
        </p:txBody>
      </p:sp>
      <p:pic>
        <p:nvPicPr>
          <p:cNvPr id="8" name="Content Placeholder 7" descr="Business team around the word of 'connect'.">
            <a:extLst>
              <a:ext uri="{FF2B5EF4-FFF2-40B4-BE49-F238E27FC236}">
                <a16:creationId xmlns:a16="http://schemas.microsoft.com/office/drawing/2014/main" id="{C9813E6C-A091-446D-BEDC-16E9142BF2B8}"/>
              </a:ext>
            </a:extLst>
          </p:cNvPr>
          <p:cNvPicPr>
            <a:picLocks noGrp="1" noChangeAspect="1"/>
          </p:cNvPicPr>
          <p:nvPr>
            <p:ph sz="quarter" idx="18"/>
          </p:nvPr>
        </p:nvPicPr>
        <p:blipFill>
          <a:blip r:embed="rId3"/>
          <a:stretch>
            <a:fillRect/>
          </a:stretch>
        </p:blipFill>
        <p:spPr>
          <a:xfrm>
            <a:off x="1164210" y="1806575"/>
            <a:ext cx="3440555" cy="4586288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C260947-5288-B3CE-1189-27E95D2E4FF0}"/>
              </a:ext>
            </a:extLst>
          </p:cNvPr>
          <p:cNvSpPr>
            <a:spLocks noGrp="1"/>
          </p:cNvSpPr>
          <p:nvPr>
            <p:ph sz="quarter" idx="19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/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/>
              <a:t>Local Support Organizations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Organizations like Stand Up Placer, Children’s System of Care, and KidsFirst provide immediate assistance and referral services.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/>
              <a:t>Accessible Contact Information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Providing crisis lines, office numbers, emails, and websites enhances accessibility and reduces barriers to seeking help.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/>
              <a:t>Collaborative Survivor Support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Effective trauma-informed response relies on strong partnerships and informed referrals beyond single agencies.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/>
              <a:t>Empowering Responders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Familiarity with local resources enables responders to act quickly and confidently during critical opportunities.</a:t>
            </a:r>
          </a:p>
        </p:txBody>
      </p:sp>
    </p:spTree>
    <p:extLst>
      <p:ext uri="{BB962C8B-B14F-4D97-AF65-F5344CB8AC3E}">
        <p14:creationId xmlns:p14="http://schemas.microsoft.com/office/powerpoint/2010/main" val="14176720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FBC15-EF0E-1418-01CE-5040139BF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7686"/>
            <a:ext cx="3410958" cy="1532976"/>
          </a:xfrm>
        </p:spPr>
        <p:txBody>
          <a:bodyPr anchor="t">
            <a:normAutofit/>
          </a:bodyPr>
          <a:lstStyle/>
          <a:p>
            <a:r>
              <a:rPr lang="en-US" dirty="0"/>
              <a:t>Key Takeaways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F9CCD6-C6F5-2EA4-0DD3-2BC5890D73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1752" y="210114"/>
            <a:ext cx="1759288" cy="36576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0EE6BAA-0080-49BB-A5F6-D96B22DFE410}" type="datetime1">
              <a:rPr lang="en-US" smtClean="0"/>
              <a:pPr>
                <a:spcAft>
                  <a:spcPts val="600"/>
                </a:spcAft>
              </a:pPr>
              <a:t>5/27/2026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DBFD12-187C-282B-4F91-BEF3D39C9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80560" y="210114"/>
            <a:ext cx="2509284" cy="36576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9A5B9D-EE7E-AD70-7AF0-D5821CB76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0323" y="210114"/>
            <a:ext cx="605475" cy="36576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E0677F5-4A8A-4BF1-96BE-3BAE8FBAFE2E}" type="slidenum">
              <a:rPr lang="en-US" smtClean="0"/>
              <a:pPr>
                <a:spcAft>
                  <a:spcPts val="600"/>
                </a:spcAft>
              </a:pPr>
              <a:t>14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13CC95-CFE6-C59C-0C2E-78E485285DB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1017686"/>
            <a:ext cx="7010399" cy="2377440"/>
          </a:xfrm>
        </p:spPr>
        <p:txBody>
          <a:bodyPr>
            <a:normAutofit/>
          </a:bodyPr>
          <a:lstStyle/>
          <a:p>
            <a:endParaRPr lang="en-US" dirty="0"/>
          </a:p>
          <a:p>
            <a:pPr rtl="0" fontAlgn="base"/>
            <a:r>
              <a:rPr lang="en-US" sz="2000" b="0" i="0" u="none" strike="noStrike" dirty="0">
                <a:effectLst/>
              </a:rPr>
              <a:t>Behavior = survival</a:t>
            </a:r>
            <a:r>
              <a:rPr lang="en-US" sz="2000" b="0" i="0" dirty="0">
                <a:effectLst/>
              </a:rPr>
              <a:t>​</a:t>
            </a:r>
          </a:p>
          <a:p>
            <a:pPr rtl="0" fontAlgn="base"/>
            <a:r>
              <a:rPr lang="en-US" sz="2000" b="0" i="0" u="none" strike="noStrike" dirty="0">
                <a:effectLst/>
              </a:rPr>
              <a:t>Trust takes time</a:t>
            </a:r>
            <a:r>
              <a:rPr lang="en-US" sz="2000" b="0" i="0" dirty="0">
                <a:effectLst/>
              </a:rPr>
              <a:t>​</a:t>
            </a:r>
          </a:p>
          <a:p>
            <a:pPr rtl="0" fontAlgn="base"/>
            <a:r>
              <a:rPr lang="en-US" sz="2000" b="0" i="0" u="none" strike="noStrike" dirty="0">
                <a:effectLst/>
              </a:rPr>
              <a:t>Language matters</a:t>
            </a:r>
            <a:r>
              <a:rPr lang="en-US" sz="2000" b="0" i="0" dirty="0">
                <a:effectLst/>
              </a:rPr>
              <a:t>​</a:t>
            </a:r>
          </a:p>
          <a:p>
            <a:pPr rtl="0" fontAlgn="base"/>
            <a:r>
              <a:rPr lang="en-US" sz="2000" b="0" i="0" u="none" strike="noStrike" dirty="0">
                <a:effectLst/>
              </a:rPr>
              <a:t>Connection matters</a:t>
            </a:r>
            <a:r>
              <a:rPr lang="en-US" sz="2000" b="0" i="0" dirty="0">
                <a:effectLst/>
              </a:rPr>
              <a:t>​</a:t>
            </a:r>
          </a:p>
          <a:p>
            <a:endParaRPr lang="en-US" dirty="0"/>
          </a:p>
        </p:txBody>
      </p:sp>
      <p:pic>
        <p:nvPicPr>
          <p:cNvPr id="8" name="Picture 7" descr="A close-up of a sandy bottom&#10;&#10;Description automatically generated">
            <a:extLst>
              <a:ext uri="{FF2B5EF4-FFF2-40B4-BE49-F238E27FC236}">
                <a16:creationId xmlns:a16="http://schemas.microsoft.com/office/drawing/2014/main" id="{C4FEAD6E-2455-9363-453D-3DF38E8576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57181" b="9789"/>
          <a:stretch>
            <a:fillRect/>
          </a:stretch>
        </p:blipFill>
        <p:spPr>
          <a:xfrm>
            <a:off x="20" y="3837709"/>
            <a:ext cx="12191980" cy="30202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832315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F0222C-2E70-EBC3-229E-67A1073DF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20C696-D648-25A4-D4C9-0EE662270D3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2E0CC3F-E257-4F6E-9E6A-B96D887699EC}" type="datetime1">
              <a:rPr lang="en-US" smtClean="0"/>
              <a:t>5/27/2026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6FE0F0-35D9-5674-5BFC-696A600ED1A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A91D14-BDDB-84DC-7287-5850C0FB71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15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BD824E-4DEF-8A39-2F1E-20250F1321C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274320" y="1078992"/>
            <a:ext cx="9801225" cy="3931920"/>
          </a:xfrm>
        </p:spPr>
        <p:txBody>
          <a:bodyPr>
            <a:normAutofit/>
          </a:bodyPr>
          <a:lstStyle/>
          <a:p>
            <a:r>
              <a:rPr lang="en-US" sz="6000" b="1" i="0" u="none" strike="noStrike" dirty="0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Calibri" panose="020F0502020204030204" pitchFamily="34" charset="0"/>
              </a:rPr>
              <a:t>You may not change today—but you change what happens next</a:t>
            </a:r>
            <a:r>
              <a:rPr lang="en-US" sz="6000" b="0" i="0" dirty="0">
                <a:solidFill>
                  <a:schemeClr val="accent3">
                    <a:lumMod val="40000"/>
                    <a:lumOff val="60000"/>
                  </a:schemeClr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60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98356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93E69C-CC13-A638-C92D-7CF75CFE8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7F190B-D9B6-B47B-5B9D-668C5743353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0EE6BAA-0080-49BB-A5F6-D96B22DFE410}" type="datetime1">
              <a:rPr lang="en-US" smtClean="0"/>
              <a:t>5/27/2026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4C9604-C9AF-B355-DF7A-B7074767130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B8F560-74E3-4E42-6E85-9B2AC6E545D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16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46CE21-4A23-35DD-B3F6-88BB7CC832E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Stand Up Placer</a:t>
            </a:r>
          </a:p>
          <a:p>
            <a:r>
              <a:rPr lang="en-US" dirty="0"/>
              <a:t>	Roseville Service Office: 916-773-7273</a:t>
            </a:r>
          </a:p>
          <a:p>
            <a:r>
              <a:rPr lang="en-US" dirty="0"/>
              <a:t>	24-hr-crisis line: 800-575-5352</a:t>
            </a:r>
          </a:p>
          <a:p>
            <a:r>
              <a:rPr lang="en-US" dirty="0"/>
              <a:t>	</a:t>
            </a:r>
            <a:r>
              <a:rPr lang="en-US" dirty="0">
                <a:hlinkClick r:id="rId2"/>
              </a:rPr>
              <a:t>vickie@standupplacer.org</a:t>
            </a:r>
            <a:endParaRPr lang="en-US" dirty="0"/>
          </a:p>
          <a:p>
            <a:r>
              <a:rPr lang="en-US" dirty="0" err="1"/>
              <a:t>KidsFirst</a:t>
            </a:r>
            <a:endParaRPr lang="en-US" dirty="0"/>
          </a:p>
          <a:p>
            <a:r>
              <a:rPr lang="en-US" dirty="0"/>
              <a:t>	916-774-6802</a:t>
            </a:r>
          </a:p>
          <a:p>
            <a:endParaRPr lang="en-US" dirty="0"/>
          </a:p>
          <a:p>
            <a:r>
              <a:rPr lang="en-US" dirty="0"/>
              <a:t>National Human Trafficking Hotline</a:t>
            </a:r>
          </a:p>
          <a:p>
            <a:r>
              <a:rPr lang="en-US" dirty="0"/>
              <a:t>	888-373-7888</a:t>
            </a:r>
          </a:p>
        </p:txBody>
      </p:sp>
    </p:spTree>
    <p:extLst>
      <p:ext uri="{BB962C8B-B14F-4D97-AF65-F5344CB8AC3E}">
        <p14:creationId xmlns:p14="http://schemas.microsoft.com/office/powerpoint/2010/main" val="2513252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9278D-8364-54B0-41DA-CED951353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Understanding Survivor Responses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91E97F-5806-651B-F9A5-2CBE7FDAD75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7B01CFC0-D171-4F9D-A610-2F47C1080058}" type="datetime1">
              <a:rPr lang="en-US" smtClean="0"/>
              <a:t>5/27/2026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230E84-18B0-E945-B70A-AC8B7DD163D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FC8C5E-F06D-9A6D-DB30-63CBB55BF6A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2</a:t>
            </a:fld>
            <a:endParaRPr lang="en-US"/>
          </a:p>
        </p:txBody>
      </p:sp>
      <p:pic>
        <p:nvPicPr>
          <p:cNvPr id="8" name="Content Placeholder 7" descr="An ambulance medic,EMT responds to a cardiac trauma patient emergency.">
            <a:extLst>
              <a:ext uri="{FF2B5EF4-FFF2-40B4-BE49-F238E27FC236}">
                <a16:creationId xmlns:a16="http://schemas.microsoft.com/office/drawing/2014/main" id="{C2BF8A33-45FD-43F6-82C1-EDE759C20AFB}"/>
              </a:ext>
            </a:extLst>
          </p:cNvPr>
          <p:cNvPicPr>
            <a:picLocks noGrp="1" noChangeAspect="1"/>
          </p:cNvPicPr>
          <p:nvPr>
            <p:ph sz="quarter" idx="18"/>
          </p:nvPr>
        </p:nvPicPr>
        <p:blipFill>
          <a:blip r:embed="rId3"/>
          <a:stretch>
            <a:fillRect/>
          </a:stretch>
        </p:blipFill>
        <p:spPr>
          <a:xfrm>
            <a:off x="301625" y="2384537"/>
            <a:ext cx="5165725" cy="3430364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0BEAF96-E512-64AB-6867-B9C11ACDFD34}"/>
              </a:ext>
            </a:extLst>
          </p:cNvPr>
          <p:cNvSpPr>
            <a:spLocks noGrp="1"/>
          </p:cNvSpPr>
          <p:nvPr>
            <p:ph sz="quarter" idx="19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Misunderstood Survivor Behavior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Survivors may appear resistant or hostile due to fear and self-preservation, not defiance or non-cooperation.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Survival Not Resistance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Behaviors are survival mechanisms, often linked to fear of retaliation or normalized exploitation.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Trauma-Informed Engagement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Understanding survivor behavior through trauma-informed approaches promotes trust, safety, and reduces power struggles.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Ethical, Compassionate Decision-Making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Trauma awareness in advocates reduces frustration and leads to ethical, compassionate responses in the field.</a:t>
            </a:r>
          </a:p>
        </p:txBody>
      </p:sp>
    </p:spTree>
    <p:extLst>
      <p:ext uri="{BB962C8B-B14F-4D97-AF65-F5344CB8AC3E}">
        <p14:creationId xmlns:p14="http://schemas.microsoft.com/office/powerpoint/2010/main" val="3830287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02027-E74E-4B63-D4EE-A841F2071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Building Trust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577345-5EB2-833B-C15C-54EB64184C3E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7B01CFC0-D171-4F9D-A610-2F47C1080058}" type="datetime1">
              <a:rPr lang="en-US" smtClean="0"/>
              <a:t>5/27/2026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255E05-3B08-154D-976E-7AF6F2D7FC2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FBCB82-FACA-6495-D977-8ECD4D7B642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3</a:t>
            </a:fld>
            <a:endParaRPr lang="en-US"/>
          </a:p>
        </p:txBody>
      </p:sp>
      <p:pic>
        <p:nvPicPr>
          <p:cNvPr id="8" name="Content Placeholder 7" descr="Hands being raised">
            <a:extLst>
              <a:ext uri="{FF2B5EF4-FFF2-40B4-BE49-F238E27FC236}">
                <a16:creationId xmlns:a16="http://schemas.microsoft.com/office/drawing/2014/main" id="{6DF4E146-9FC8-4AF4-94F7-E244081B5C07}"/>
              </a:ext>
            </a:extLst>
          </p:cNvPr>
          <p:cNvPicPr>
            <a:picLocks noGrp="1" noChangeAspect="1"/>
          </p:cNvPicPr>
          <p:nvPr>
            <p:ph sz="quarter" idx="18"/>
          </p:nvPr>
        </p:nvPicPr>
        <p:blipFill>
          <a:blip r:embed="rId3"/>
          <a:stretch>
            <a:fillRect/>
          </a:stretch>
        </p:blipFill>
        <p:spPr>
          <a:xfrm>
            <a:off x="301625" y="2378231"/>
            <a:ext cx="5165725" cy="3442976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A29295E-7FA6-FC90-BC8F-2FD9956F90B1}"/>
              </a:ext>
            </a:extLst>
          </p:cNvPr>
          <p:cNvSpPr>
            <a:spLocks noGrp="1"/>
          </p:cNvSpPr>
          <p:nvPr>
            <p:ph sz="quarter" idx="19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/>
              <a:t>Gradual Trust Building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Trust develops over time through authenticity, consistency, and respecting survivors' realities without imposing expectations.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/>
              <a:t>Safe and Respectful Environment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Creating a safe space physically and emotionally is crucial for open communication on sensitive topics.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/>
              <a:t>Empowering Communication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Using non-clinical language reduces power imbalance and gives survivors control over sharing their experiences.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/>
              <a:t>Trust Through Human Connection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Trust is built through genuine connection, reliability, and respect for personal boundaries, not authority alone.</a:t>
            </a:r>
          </a:p>
        </p:txBody>
      </p:sp>
    </p:spTree>
    <p:extLst>
      <p:ext uri="{BB962C8B-B14F-4D97-AF65-F5344CB8AC3E}">
        <p14:creationId xmlns:p14="http://schemas.microsoft.com/office/powerpoint/2010/main" val="1705063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699213-7B47-2445-7103-13D73153F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Building Trust: Key Actions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B96566D-C00F-FB9E-0955-96B1F596123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7B01CFC0-D171-4F9D-A610-2F47C1080058}" type="datetime1">
              <a:rPr lang="en-US" smtClean="0"/>
              <a:t>5/27/2026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335332-0DC3-98D1-9094-BD2483693480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D7F375-43DB-02AF-6E45-63DF92EF8C6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4</a:t>
            </a:fld>
            <a:endParaRPr lang="en-US"/>
          </a:p>
        </p:txBody>
      </p:sp>
      <p:pic>
        <p:nvPicPr>
          <p:cNvPr id="8" name="Content Placeholder 7" descr="Goal setting">
            <a:extLst>
              <a:ext uri="{FF2B5EF4-FFF2-40B4-BE49-F238E27FC236}">
                <a16:creationId xmlns:a16="http://schemas.microsoft.com/office/drawing/2014/main" id="{9E8A44BE-6B3D-496F-B4A1-2EBDF0DC1054}"/>
              </a:ext>
            </a:extLst>
          </p:cNvPr>
          <p:cNvPicPr>
            <a:picLocks noGrp="1" noChangeAspect="1"/>
          </p:cNvPicPr>
          <p:nvPr>
            <p:ph sz="quarter" idx="18"/>
          </p:nvPr>
        </p:nvPicPr>
        <p:blipFill>
          <a:blip r:embed="rId3"/>
          <a:stretch>
            <a:fillRect/>
          </a:stretch>
        </p:blipFill>
        <p:spPr>
          <a:xfrm>
            <a:off x="591343" y="1806575"/>
            <a:ext cx="4586288" cy="4586288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F71F387-5F9C-3D5E-80F3-CD9B94D810AA}"/>
              </a:ext>
            </a:extLst>
          </p:cNvPr>
          <p:cNvSpPr>
            <a:spLocks noGrp="1"/>
          </p:cNvSpPr>
          <p:nvPr>
            <p:ph sz="quarter" idx="19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/>
              <a:t>Honesty and Transparency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Being honest and transparent helps survivors feel grounded and reduces confusion or false hope.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/>
              <a:t>Listening Over Speaking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Listening more than speaking allows survivors to guide the interaction and feel valued.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/>
              <a:t>Empowerment vs Rescue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Emphasizing empowerment respects autonomy and supports survivors' decision-making capacity.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/>
              <a:t>Consistency and Follow-Through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Consistency and doing what you say builds reliability and integrity in relationships.</a:t>
            </a:r>
          </a:p>
        </p:txBody>
      </p:sp>
    </p:spTree>
    <p:extLst>
      <p:ext uri="{BB962C8B-B14F-4D97-AF65-F5344CB8AC3E}">
        <p14:creationId xmlns:p14="http://schemas.microsoft.com/office/powerpoint/2010/main" val="37697855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94EB56-6277-F88B-703F-79A8850BF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52499"/>
            <a:ext cx="6751127" cy="1250871"/>
          </a:xfrm>
        </p:spPr>
        <p:txBody>
          <a:bodyPr anchor="b">
            <a:normAutofit/>
          </a:bodyPr>
          <a:lstStyle/>
          <a:p>
            <a:r>
              <a:rPr lang="en-US" dirty="0"/>
              <a:t>What not to do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F84A870-8224-5EDF-BF78-23E41ADA827E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203862"/>
            <a:ext cx="2286000" cy="36576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0EE6BAA-0080-49BB-A5F6-D96B22DFE410}" type="datetime1">
              <a:rPr lang="en-US" smtClean="0"/>
              <a:pPr>
                <a:spcAft>
                  <a:spcPts val="600"/>
                </a:spcAft>
              </a:pPr>
              <a:t>5/27/2026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5E3C97-9BE9-86BF-17C6-BA3C55FB586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6247336" y="203862"/>
            <a:ext cx="864794" cy="36576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E0677F5-4A8A-4BF1-96BE-3BAE8FBAFE2E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A426ED-BD1D-9662-8017-C438656620F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1752" y="2410518"/>
            <a:ext cx="6755514" cy="3807402"/>
          </a:xfrm>
        </p:spPr>
        <p:txBody>
          <a:bodyPr>
            <a:normAutofit/>
          </a:bodyPr>
          <a:lstStyle/>
          <a:p>
            <a:endParaRPr lang="en-US" dirty="0"/>
          </a:p>
          <a:p>
            <a:pPr rtl="0" fontAlgn="base"/>
            <a:r>
              <a:rPr lang="en-US" b="0" i="0" u="none" strike="noStrike">
                <a:effectLst/>
              </a:rPr>
              <a:t>Don't interrogate</a:t>
            </a:r>
            <a:r>
              <a:rPr lang="en-US" b="0" i="0">
                <a:effectLst/>
              </a:rPr>
              <a:t>​</a:t>
            </a:r>
          </a:p>
          <a:p>
            <a:pPr rtl="0" fontAlgn="base"/>
            <a:r>
              <a:rPr lang="en-US" b="0" i="0" u="none" strike="noStrike">
                <a:effectLst/>
              </a:rPr>
              <a:t>Don't confront</a:t>
            </a:r>
            <a:r>
              <a:rPr lang="en-US" b="0" i="0">
                <a:effectLst/>
              </a:rPr>
              <a:t>​</a:t>
            </a:r>
          </a:p>
          <a:p>
            <a:pPr rtl="0" fontAlgn="base"/>
            <a:r>
              <a:rPr lang="en-US" b="0" i="0" u="none" strike="noStrike">
                <a:effectLst/>
              </a:rPr>
              <a:t>Don't label</a:t>
            </a:r>
            <a:r>
              <a:rPr lang="en-US" b="0" i="0">
                <a:effectLst/>
              </a:rPr>
              <a:t>​</a:t>
            </a:r>
          </a:p>
          <a:p>
            <a:pPr rtl="0" fontAlgn="base"/>
            <a:r>
              <a:rPr lang="en-US" b="0" i="0" u="none" strike="noStrike">
                <a:effectLst/>
              </a:rPr>
              <a:t>Don't rush rescue</a:t>
            </a:r>
            <a:r>
              <a:rPr lang="en-US" b="0" i="0">
                <a:effectLst/>
              </a:rPr>
              <a:t>​</a:t>
            </a:r>
          </a:p>
          <a:p>
            <a:endParaRPr lang="en-US" dirty="0"/>
          </a:p>
        </p:txBody>
      </p:sp>
      <p:pic>
        <p:nvPicPr>
          <p:cNvPr id="8" name="Picture 7" descr="A person holding her head while holding a clipboard&#10;&#10;Description automatically generated">
            <a:extLst>
              <a:ext uri="{FF2B5EF4-FFF2-40B4-BE49-F238E27FC236}">
                <a16:creationId xmlns:a16="http://schemas.microsoft.com/office/drawing/2014/main" id="{CC6E769A-D68F-6BA0-130A-DCD83F0739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42506" r="12993" b="-1"/>
          <a:stretch>
            <a:fillRect/>
          </a:stretch>
        </p:blipFill>
        <p:spPr>
          <a:xfrm>
            <a:off x="7620000" y="10"/>
            <a:ext cx="457200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64856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1FD76-0ADC-CD1B-9DFA-27A0876BC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Critical Reminders for Advocates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9E50F3-F94F-1E15-ECCC-DF2AF8FA60A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7B01CFC0-D171-4F9D-A610-2F47C1080058}" type="datetime1">
              <a:rPr lang="en-US" smtClean="0"/>
              <a:t>5/27/2026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E8E2CE-7C5D-BD13-3821-9D947EB5EAF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0F64B0-1183-676B-FD40-6E542128714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6</a:t>
            </a:fld>
            <a:endParaRPr lang="en-US"/>
          </a:p>
        </p:txBody>
      </p:sp>
      <p:pic>
        <p:nvPicPr>
          <p:cNvPr id="8" name="Content Placeholder 7" descr="Double exposure emotion of hands on white background">
            <a:extLst>
              <a:ext uri="{FF2B5EF4-FFF2-40B4-BE49-F238E27FC236}">
                <a16:creationId xmlns:a16="http://schemas.microsoft.com/office/drawing/2014/main" id="{775A5891-7CAC-4398-ADF4-E3EE85AE22D7}"/>
              </a:ext>
            </a:extLst>
          </p:cNvPr>
          <p:cNvPicPr>
            <a:picLocks noGrp="1" noChangeAspect="1"/>
          </p:cNvPicPr>
          <p:nvPr>
            <p:ph sz="quarter" idx="18"/>
          </p:nvPr>
        </p:nvPicPr>
        <p:blipFill>
          <a:blip r:embed="rId3"/>
          <a:stretch>
            <a:fillRect/>
          </a:stretch>
        </p:blipFill>
        <p:spPr>
          <a:xfrm>
            <a:off x="301625" y="2168878"/>
            <a:ext cx="5165725" cy="3861682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39EFB66-2C54-03A3-DE4C-38B52A31D314}"/>
              </a:ext>
            </a:extLst>
          </p:cNvPr>
          <p:cNvSpPr>
            <a:spLocks noGrp="1"/>
          </p:cNvSpPr>
          <p:nvPr>
            <p:ph sz="quarter" idx="19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/>
              <a:t>Survivor-Centered Approach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Survivors are never at fault for exploitation and should never be treated as criminals.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/>
              <a:t>Trust and Boundaries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Trafficking violates trust and autonomy, requiring time to rebuild relationships with survivors.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/>
              <a:t>Emotional Validation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Validating emotions helps reduce shame and supports survivors’ emotional regulation.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/>
              <a:t>Hope and Patience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Healing is nonlinear; responders should remain patient and hopeful throughout recovery.</a:t>
            </a:r>
          </a:p>
        </p:txBody>
      </p:sp>
    </p:spTree>
    <p:extLst>
      <p:ext uri="{BB962C8B-B14F-4D97-AF65-F5344CB8AC3E}">
        <p14:creationId xmlns:p14="http://schemas.microsoft.com/office/powerpoint/2010/main" val="16542038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0CDF37-5D70-1282-FC32-FF2939410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role as an advocate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B38345-4D8D-5C7B-4F0C-D17E3679ED6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0EE6BAA-0080-49BB-A5F6-D96B22DFE410}" type="datetime1">
              <a:rPr lang="en-US" smtClean="0"/>
              <a:t>5/27/2026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3D9608-613F-E68E-9F8E-B79CDF85E92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36B103-959C-36D5-63CA-852E62AE506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7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2FAF9B-E9ED-7879-796D-328AED87FF6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pPr algn="l" rtl="0" fontAlgn="base"/>
            <a:r>
              <a:rPr lang="en-US" sz="1800" b="0" i="0" u="none" strike="noStrike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Ensure safety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US" sz="1800" b="0" i="0" u="none" strike="noStrike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Build rapport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US" sz="1800" b="0" i="0" u="none" strike="noStrike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Connect to services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en-US" sz="1800" b="0" i="0" u="none" strike="noStrike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Stay trauma-informed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endParaRPr lang="en-US" dirty="0"/>
          </a:p>
        </p:txBody>
      </p:sp>
      <p:pic>
        <p:nvPicPr>
          <p:cNvPr id="8" name="Picture 7" descr="A group of people giving each other a high five&#10;&#10;Description automatically generated">
            <a:extLst>
              <a:ext uri="{FF2B5EF4-FFF2-40B4-BE49-F238E27FC236}">
                <a16:creationId xmlns:a16="http://schemas.microsoft.com/office/drawing/2014/main" id="{7B96C1D2-114E-842F-24DD-A5AB7414DF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114800" y="2109216"/>
            <a:ext cx="3962400" cy="2639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798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5774D-FE9B-E30A-BF3C-08CB39981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1" y="955810"/>
            <a:ext cx="4114799" cy="1244051"/>
          </a:xfrm>
        </p:spPr>
        <p:txBody>
          <a:bodyPr anchor="b">
            <a:normAutofit/>
          </a:bodyPr>
          <a:lstStyle/>
          <a:p>
            <a:r>
              <a:rPr lang="en-US" dirty="0"/>
              <a:t>Self-awareness for advocates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A0F84A-67AA-9DF1-56EF-D5C747EBD4F7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210114"/>
            <a:ext cx="1485900" cy="36576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80EE6BAA-0080-49BB-A5F6-D96B22DFE410}" type="datetime1">
              <a:rPr lang="en-US" smtClean="0"/>
              <a:pPr>
                <a:spcAft>
                  <a:spcPts val="600"/>
                </a:spcAft>
              </a:pPr>
              <a:t>5/27/2026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2D36BA-604F-5A52-A79C-9A161972E06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268722" y="210114"/>
            <a:ext cx="1860464" cy="36576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3CC00D-9AC2-FB1F-F216-9BD34A762FD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4192949" y="210114"/>
            <a:ext cx="605475" cy="36576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5E0677F5-4A8A-4BF1-96BE-3BAE8FBAFE2E}" type="slidenum">
              <a:rPr lang="en-US" smtClean="0"/>
              <a:pPr>
                <a:spcAft>
                  <a:spcPts val="600"/>
                </a:spcAft>
              </a:pPr>
              <a:t>8</a:t>
            </a:fld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A4481AA-A70A-0C90-A56B-A87643E7B7B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1752" y="2788920"/>
            <a:ext cx="4114800" cy="3383280"/>
          </a:xfrm>
        </p:spPr>
        <p:txBody>
          <a:bodyPr>
            <a:normAutofit/>
          </a:bodyPr>
          <a:lstStyle/>
          <a:p>
            <a:endParaRPr lang="en-US" dirty="0"/>
          </a:p>
          <a:p>
            <a:pPr rtl="0" fontAlgn="base"/>
            <a:r>
              <a:rPr lang="en-US" sz="2800" b="0" i="0" u="none" strike="noStrike" dirty="0">
                <a:effectLst/>
              </a:rPr>
              <a:t>This work is hard</a:t>
            </a:r>
            <a:r>
              <a:rPr lang="en-US" sz="2800" b="0" i="0" dirty="0">
                <a:effectLst/>
              </a:rPr>
              <a:t>​</a:t>
            </a:r>
          </a:p>
          <a:p>
            <a:pPr rtl="0" fontAlgn="base"/>
            <a:r>
              <a:rPr lang="en-US" sz="2800" b="0" i="0" u="none" strike="noStrike" dirty="0">
                <a:effectLst/>
              </a:rPr>
              <a:t>Use support systems</a:t>
            </a:r>
            <a:r>
              <a:rPr lang="en-US" sz="2800" b="0" i="0" dirty="0">
                <a:effectLst/>
              </a:rPr>
              <a:t>​</a:t>
            </a:r>
          </a:p>
          <a:p>
            <a:pPr rtl="0" fontAlgn="base"/>
            <a:r>
              <a:rPr lang="en-US" sz="2800" b="0" i="0" u="none" strike="noStrike" dirty="0">
                <a:effectLst/>
              </a:rPr>
              <a:t>Stay professional</a:t>
            </a:r>
            <a:r>
              <a:rPr lang="en-US" sz="2800" b="0" i="0" dirty="0">
                <a:effectLst/>
              </a:rPr>
              <a:t>​</a:t>
            </a:r>
          </a:p>
          <a:p>
            <a:endParaRPr lang="en-US" dirty="0"/>
          </a:p>
        </p:txBody>
      </p:sp>
      <p:pic>
        <p:nvPicPr>
          <p:cNvPr id="8" name="Picture 7" descr="A group of women sitting in chairs&#10;&#10;Description automatically generated">
            <a:extLst>
              <a:ext uri="{FF2B5EF4-FFF2-40B4-BE49-F238E27FC236}">
                <a16:creationId xmlns:a16="http://schemas.microsoft.com/office/drawing/2014/main" id="{98631CC1-B0D8-C5FA-DF78-3485AAA051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32262" r="-2" b="-2"/>
          <a:stretch>
            <a:fillRect/>
          </a:stretch>
        </p:blipFill>
        <p:spPr>
          <a:xfrm>
            <a:off x="5232400" y="1"/>
            <a:ext cx="69596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841773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6584F7-3348-1D75-2A8D-32A4BF550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Language and Professional Self-Awareness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1247B3-E689-6627-F705-F0D9147C1DB3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7B01CFC0-D171-4F9D-A610-2F47C1080058}" type="datetime1">
              <a:rPr lang="en-US" smtClean="0"/>
              <a:t>5/27/2026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05CF21-5D36-79E1-956C-57112BDB251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2AB8D6-8E3F-FFA2-A56C-0606BAEE7B5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E0677F5-4A8A-4BF1-96BE-3BAE8FBAFE2E}" type="slidenum">
              <a:rPr lang="en-US" smtClean="0"/>
              <a:t>9</a:t>
            </a:fld>
            <a:endParaRPr lang="en-US"/>
          </a:p>
        </p:txBody>
      </p:sp>
      <p:pic>
        <p:nvPicPr>
          <p:cNvPr id="8" name="Content Placeholder 7" descr="Mature psychotherapist talking with depressed woman. Coach is discussing about mental illness with woman. They are in meeting in psychotherapeutic office.">
            <a:extLst>
              <a:ext uri="{FF2B5EF4-FFF2-40B4-BE49-F238E27FC236}">
                <a16:creationId xmlns:a16="http://schemas.microsoft.com/office/drawing/2014/main" id="{F37C1B3A-BB41-4424-A993-78592C8C0898}"/>
              </a:ext>
            </a:extLst>
          </p:cNvPr>
          <p:cNvPicPr>
            <a:picLocks noGrp="1" noChangeAspect="1"/>
          </p:cNvPicPr>
          <p:nvPr>
            <p:ph sz="quarter" idx="18"/>
          </p:nvPr>
        </p:nvPicPr>
        <p:blipFill>
          <a:blip r:embed="rId3"/>
          <a:stretch>
            <a:fillRect/>
          </a:stretch>
        </p:blipFill>
        <p:spPr>
          <a:xfrm>
            <a:off x="301625" y="2378231"/>
            <a:ext cx="5165725" cy="3442975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2EB978A-916C-817D-9909-41C75013E551}"/>
              </a:ext>
            </a:extLst>
          </p:cNvPr>
          <p:cNvSpPr>
            <a:spLocks noGrp="1"/>
          </p:cNvSpPr>
          <p:nvPr>
            <p:ph sz="quarter" idx="19"/>
            <p:extLst>
              <p:ext uri="{E7BDC344-281C-4309-B0C6-D0EE65EED2A8}">
                <p202:designPr xmlns:p202="http://schemas.microsoft.com/office/powerpoint/2020/02/main">
                  <p202:designTagLst>
                    <p202:designTag name="ARCH:1:CLS" val="InformationBlock"/>
                    <p202:designTag name="ARCH:1:VSVAR" val="TitledTextBox"/>
                  </p202:designTagLst>
                </p202:designPr>
              </p:ext>
            </p:extLst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/>
              <a:t>Survivor-Centered Language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Using survivor-centered language builds trust and avoids triggering defensiveness or emotional harm.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/>
              <a:t>Focusing on Safety and Support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Responders should prioritize safety and support rather than challenging survivor terminology too early.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/>
              <a:t>Managing Emotional Toll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Professionals need supervision, peer support, or counseling to manage the emotional challenges of this work.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/>
              <a:t>Maintaining Professional Boundaries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/>
              <a:t>Maintaining boundaries protects both responder and survivor, preventing emotional responsibility overlap.</a:t>
            </a:r>
          </a:p>
        </p:txBody>
      </p:sp>
    </p:spTree>
    <p:extLst>
      <p:ext uri="{BB962C8B-B14F-4D97-AF65-F5344CB8AC3E}">
        <p14:creationId xmlns:p14="http://schemas.microsoft.com/office/powerpoint/2010/main" val="1307686815"/>
      </p:ext>
    </p:extLst>
  </p:cSld>
  <p:clrMapOvr>
    <a:masterClrMapping/>
  </p:clrMapOvr>
</p:sld>
</file>

<file path=ppt/theme/theme1.xml><?xml version="1.0" encoding="utf-8"?>
<a:theme xmlns:a="http://schemas.openxmlformats.org/drawingml/2006/main" name="Dark gradient">
  <a:themeElements>
    <a:clrScheme name="dark gradient">
      <a:dk1>
        <a:sysClr val="windowText" lastClr="000000"/>
      </a:dk1>
      <a:lt1>
        <a:sysClr val="window" lastClr="FFFFFF"/>
      </a:lt1>
      <a:dk2>
        <a:srgbClr val="0B0C12"/>
      </a:dk2>
      <a:lt2>
        <a:srgbClr val="ECF0FB"/>
      </a:lt2>
      <a:accent1>
        <a:srgbClr val="4970FF"/>
      </a:accent1>
      <a:accent2>
        <a:srgbClr val="712ED5"/>
      </a:accent2>
      <a:accent3>
        <a:srgbClr val="00C4B6"/>
      </a:accent3>
      <a:accent4>
        <a:srgbClr val="3633D1"/>
      </a:accent4>
      <a:accent5>
        <a:srgbClr val="4AB1FE"/>
      </a:accent5>
      <a:accent6>
        <a:srgbClr val="9E2FD5"/>
      </a:accent6>
      <a:hlink>
        <a:srgbClr val="4970FF"/>
      </a:hlink>
      <a:folHlink>
        <a:srgbClr val="8E24FF"/>
      </a:folHlink>
    </a:clrScheme>
    <a:fontScheme name="Custom 53">
      <a:majorFont>
        <a:latin typeface="Arial Nova Light"/>
        <a:ea typeface=""/>
        <a:cs typeface=""/>
      </a:majorFont>
      <a:minorFont>
        <a:latin typeface="Arial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rk Gradient_wac_EF_v6" id="{47884C33-930F-4983-8A90-805F27C1336E}" vid="{C24D1BEE-D710-440D-8162-B32A89E9C68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786</Words>
  <Application>Microsoft Office PowerPoint</Application>
  <PresentationFormat>Widescreen</PresentationFormat>
  <Paragraphs>173</Paragraphs>
  <Slides>16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Aptos</vt:lpstr>
      <vt:lpstr>Arial</vt:lpstr>
      <vt:lpstr>Arial Nova Light</vt:lpstr>
      <vt:lpstr>Calibri</vt:lpstr>
      <vt:lpstr>Neue Haas Grotesk Text Pro</vt:lpstr>
      <vt:lpstr>Segoe UI</vt:lpstr>
      <vt:lpstr>Dark gradient</vt:lpstr>
      <vt:lpstr>Trauma-Informed Support for CSEC &amp; HT Survivors</vt:lpstr>
      <vt:lpstr>Understanding Survivor Responses</vt:lpstr>
      <vt:lpstr>Building Trust</vt:lpstr>
      <vt:lpstr>Building Trust: Key Actions</vt:lpstr>
      <vt:lpstr>What not to do</vt:lpstr>
      <vt:lpstr>Critical Reminders for Advocates</vt:lpstr>
      <vt:lpstr>Your role as an advocate</vt:lpstr>
      <vt:lpstr>Self-awareness for advocates</vt:lpstr>
      <vt:lpstr>Language and Professional Self-Awareness</vt:lpstr>
      <vt:lpstr>REMINDER</vt:lpstr>
      <vt:lpstr>Suggested Approach with HT survivors</vt:lpstr>
      <vt:lpstr>Immediate Needs and Comprehensive Services</vt:lpstr>
      <vt:lpstr>Local Resources and Ongoing Support</vt:lpstr>
      <vt:lpstr>Key Takeaways</vt:lpstr>
      <vt:lpstr>PowerPoint Presentation</vt:lpstr>
      <vt:lpstr>Resources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vickie@standupplacer.org</dc:creator>
  <cp:lastModifiedBy>Michelle Bancroft</cp:lastModifiedBy>
  <cp:revision>1</cp:revision>
  <dcterms:modified xsi:type="dcterms:W3CDTF">2026-05-27T15:52:24Z</dcterms:modified>
</cp:coreProperties>
</file>