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5"/>
  </p:notesMasterIdLst>
  <p:sldIdLst>
    <p:sldId id="258" r:id="rId5"/>
    <p:sldId id="316" r:id="rId6"/>
    <p:sldId id="317" r:id="rId7"/>
    <p:sldId id="318" r:id="rId8"/>
    <p:sldId id="319" r:id="rId9"/>
    <p:sldId id="320" r:id="rId10"/>
    <p:sldId id="322" r:id="rId11"/>
    <p:sldId id="321" r:id="rId12"/>
    <p:sldId id="323" r:id="rId13"/>
    <p:sldId id="31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3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FC147B-BB93-4093-8A82-7108AA25FF5A}" v="2" dt="2025-10-08T01:15:11.8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402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svg"/><Relationship Id="rId1" Type="http://schemas.openxmlformats.org/officeDocument/2006/relationships/image" Target="../media/image6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svg"/><Relationship Id="rId1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F53F68-4FFD-4178-837C-53F7BCB76D6D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8E7E4AF1-4B5A-485A-9BCC-D3CA9944886A}">
      <dgm:prSet/>
      <dgm:spPr/>
      <dgm:t>
        <a:bodyPr/>
        <a:lstStyle/>
        <a:p>
          <a:r>
            <a:rPr lang="en-US" b="1" dirty="0"/>
            <a:t>Our Awesome Team</a:t>
          </a:r>
        </a:p>
      </dgm:t>
    </dgm:pt>
    <dgm:pt modelId="{8D6A8C48-55F9-4A9E-BDE1-EFBCDD1F2680}" type="parTrans" cxnId="{D9870334-6C5F-4770-B6ED-3CC767386FD9}">
      <dgm:prSet/>
      <dgm:spPr/>
      <dgm:t>
        <a:bodyPr/>
        <a:lstStyle/>
        <a:p>
          <a:endParaRPr lang="en-US"/>
        </a:p>
      </dgm:t>
    </dgm:pt>
    <dgm:pt modelId="{1D73F033-9C71-4213-9A64-F83DDDB365B1}" type="sibTrans" cxnId="{D9870334-6C5F-4770-B6ED-3CC767386FD9}">
      <dgm:prSet/>
      <dgm:spPr/>
      <dgm:t>
        <a:bodyPr/>
        <a:lstStyle/>
        <a:p>
          <a:endParaRPr lang="en-US"/>
        </a:p>
      </dgm:t>
    </dgm:pt>
    <dgm:pt modelId="{63A199B9-23A2-4219-8955-3F43B9738A00}">
      <dgm:prSet/>
      <dgm:spPr/>
      <dgm:t>
        <a:bodyPr/>
        <a:lstStyle/>
        <a:p>
          <a:r>
            <a:rPr lang="en-US" b="1" dirty="0"/>
            <a:t>What We Do</a:t>
          </a:r>
        </a:p>
      </dgm:t>
    </dgm:pt>
    <dgm:pt modelId="{4F34CE58-0F98-4686-AE83-7DB8D809AC32}" type="parTrans" cxnId="{4BBEA2AF-3C36-4016-BE63-6BDEDC79334C}">
      <dgm:prSet/>
      <dgm:spPr/>
      <dgm:t>
        <a:bodyPr/>
        <a:lstStyle/>
        <a:p>
          <a:endParaRPr lang="en-US"/>
        </a:p>
      </dgm:t>
    </dgm:pt>
    <dgm:pt modelId="{74A4B5F9-895D-4A66-9093-44E992F6B421}" type="sibTrans" cxnId="{4BBEA2AF-3C36-4016-BE63-6BDEDC79334C}">
      <dgm:prSet/>
      <dgm:spPr/>
      <dgm:t>
        <a:bodyPr/>
        <a:lstStyle/>
        <a:p>
          <a:endParaRPr lang="en-US"/>
        </a:p>
      </dgm:t>
    </dgm:pt>
    <dgm:pt modelId="{4CFABE4C-52BB-4C85-A15D-26524C04C236}">
      <dgm:prSet/>
      <dgm:spPr/>
      <dgm:t>
        <a:bodyPr/>
        <a:lstStyle/>
        <a:p>
          <a:r>
            <a:rPr lang="en-US" b="1" dirty="0"/>
            <a:t>Domestic Violence Programs Statistics</a:t>
          </a:r>
        </a:p>
      </dgm:t>
    </dgm:pt>
    <dgm:pt modelId="{5F9AECD1-927D-4C67-983E-C17756626504}" type="parTrans" cxnId="{EBF1851B-743B-4069-BCFF-6CF375F93B1C}">
      <dgm:prSet/>
      <dgm:spPr/>
      <dgm:t>
        <a:bodyPr/>
        <a:lstStyle/>
        <a:p>
          <a:endParaRPr lang="en-US"/>
        </a:p>
      </dgm:t>
    </dgm:pt>
    <dgm:pt modelId="{9ECA6F20-44F4-470B-9004-ABCA24129465}" type="sibTrans" cxnId="{EBF1851B-743B-4069-BCFF-6CF375F93B1C}">
      <dgm:prSet/>
      <dgm:spPr/>
      <dgm:t>
        <a:bodyPr/>
        <a:lstStyle/>
        <a:p>
          <a:endParaRPr lang="en-US"/>
        </a:p>
      </dgm:t>
    </dgm:pt>
    <dgm:pt modelId="{91EAC5C9-C03D-4B08-A1C9-9A359130BCD1}">
      <dgm:prSet/>
      <dgm:spPr/>
      <dgm:t>
        <a:bodyPr/>
        <a:lstStyle/>
        <a:p>
          <a:r>
            <a:rPr lang="en-US" b="1" dirty="0"/>
            <a:t>Volunteer Court Accompaniment Process</a:t>
          </a:r>
        </a:p>
      </dgm:t>
    </dgm:pt>
    <dgm:pt modelId="{F542CA2F-5B1F-4471-ADC0-43B31300FC92}" type="parTrans" cxnId="{5B3D6A04-130C-45D4-ABC0-463F8F0E9853}">
      <dgm:prSet/>
      <dgm:spPr/>
      <dgm:t>
        <a:bodyPr/>
        <a:lstStyle/>
        <a:p>
          <a:endParaRPr lang="en-US"/>
        </a:p>
      </dgm:t>
    </dgm:pt>
    <dgm:pt modelId="{3C9F5165-7B74-45E5-956C-E1EE848D7880}" type="sibTrans" cxnId="{5B3D6A04-130C-45D4-ABC0-463F8F0E9853}">
      <dgm:prSet/>
      <dgm:spPr/>
      <dgm:t>
        <a:bodyPr/>
        <a:lstStyle/>
        <a:p>
          <a:endParaRPr lang="en-US"/>
        </a:p>
      </dgm:t>
    </dgm:pt>
    <dgm:pt modelId="{D09F6CD0-585F-478D-B3F2-9C567F09B271}">
      <dgm:prSet/>
      <dgm:spPr/>
      <dgm:t>
        <a:bodyPr/>
        <a:lstStyle/>
        <a:p>
          <a:r>
            <a:rPr lang="en-US" b="1" dirty="0"/>
            <a:t>Other Domestic Violence Program Volunteer Opportunities</a:t>
          </a:r>
        </a:p>
      </dgm:t>
    </dgm:pt>
    <dgm:pt modelId="{7253986B-84CC-48D0-9A66-9EB6FCA9256A}" type="parTrans" cxnId="{1111F80B-68FC-4D3B-8ABE-C7B454AE5DD8}">
      <dgm:prSet/>
      <dgm:spPr/>
      <dgm:t>
        <a:bodyPr/>
        <a:lstStyle/>
        <a:p>
          <a:endParaRPr lang="en-US"/>
        </a:p>
      </dgm:t>
    </dgm:pt>
    <dgm:pt modelId="{13893E52-3103-4C1A-B2F9-9F3AE16635B7}" type="sibTrans" cxnId="{1111F80B-68FC-4D3B-8ABE-C7B454AE5DD8}">
      <dgm:prSet/>
      <dgm:spPr/>
      <dgm:t>
        <a:bodyPr/>
        <a:lstStyle/>
        <a:p>
          <a:endParaRPr lang="en-US"/>
        </a:p>
      </dgm:t>
    </dgm:pt>
    <dgm:pt modelId="{AC118871-51B5-432A-97DD-8065E76D6784}">
      <dgm:prSet/>
      <dgm:spPr/>
      <dgm:t>
        <a:bodyPr/>
        <a:lstStyle/>
        <a:p>
          <a:r>
            <a:rPr lang="en-US" b="1" dirty="0"/>
            <a:t>Domestic Violence Response Team</a:t>
          </a:r>
        </a:p>
      </dgm:t>
    </dgm:pt>
    <dgm:pt modelId="{AA3C1A21-9BC2-42D5-A72D-F35DEDF28774}" type="parTrans" cxnId="{A5F3070A-29DD-4C08-84CB-FC99D05A0CAB}">
      <dgm:prSet/>
      <dgm:spPr/>
      <dgm:t>
        <a:bodyPr/>
        <a:lstStyle/>
        <a:p>
          <a:endParaRPr lang="en-US"/>
        </a:p>
      </dgm:t>
    </dgm:pt>
    <dgm:pt modelId="{58CAE9DE-2983-4EF6-A46C-ACA40E252FEB}" type="sibTrans" cxnId="{A5F3070A-29DD-4C08-84CB-FC99D05A0CAB}">
      <dgm:prSet/>
      <dgm:spPr/>
      <dgm:t>
        <a:bodyPr/>
        <a:lstStyle/>
        <a:p>
          <a:endParaRPr lang="en-US"/>
        </a:p>
      </dgm:t>
    </dgm:pt>
    <dgm:pt modelId="{04F4B257-E1BA-43D4-A877-3AD0EF244550}" type="pres">
      <dgm:prSet presAssocID="{34F53F68-4FFD-4178-837C-53F7BCB76D6D}" presName="vert0" presStyleCnt="0">
        <dgm:presLayoutVars>
          <dgm:dir/>
          <dgm:animOne val="branch"/>
          <dgm:animLvl val="lvl"/>
        </dgm:presLayoutVars>
      </dgm:prSet>
      <dgm:spPr/>
    </dgm:pt>
    <dgm:pt modelId="{5ED1C88C-3CBB-43E1-91CE-DF5228079A9A}" type="pres">
      <dgm:prSet presAssocID="{8E7E4AF1-4B5A-485A-9BCC-D3CA9944886A}" presName="thickLine" presStyleLbl="alignNode1" presStyleIdx="0" presStyleCnt="6"/>
      <dgm:spPr/>
    </dgm:pt>
    <dgm:pt modelId="{2E4912E6-B168-46B2-8FCA-66AF809C1EA5}" type="pres">
      <dgm:prSet presAssocID="{8E7E4AF1-4B5A-485A-9BCC-D3CA9944886A}" presName="horz1" presStyleCnt="0"/>
      <dgm:spPr/>
    </dgm:pt>
    <dgm:pt modelId="{C04C3AEE-5679-403F-81AB-698F3753EC1B}" type="pres">
      <dgm:prSet presAssocID="{8E7E4AF1-4B5A-485A-9BCC-D3CA9944886A}" presName="tx1" presStyleLbl="revTx" presStyleIdx="0" presStyleCnt="6"/>
      <dgm:spPr/>
    </dgm:pt>
    <dgm:pt modelId="{50CBFDA7-DD6E-4B6C-989F-CAC67AC14449}" type="pres">
      <dgm:prSet presAssocID="{8E7E4AF1-4B5A-485A-9BCC-D3CA9944886A}" presName="vert1" presStyleCnt="0"/>
      <dgm:spPr/>
    </dgm:pt>
    <dgm:pt modelId="{EB11E7BB-87D8-4E72-912F-0888F44E6818}" type="pres">
      <dgm:prSet presAssocID="{63A199B9-23A2-4219-8955-3F43B9738A00}" presName="thickLine" presStyleLbl="alignNode1" presStyleIdx="1" presStyleCnt="6"/>
      <dgm:spPr/>
    </dgm:pt>
    <dgm:pt modelId="{E5019D9E-D191-4DEE-8811-9A29CD1E9D27}" type="pres">
      <dgm:prSet presAssocID="{63A199B9-23A2-4219-8955-3F43B9738A00}" presName="horz1" presStyleCnt="0"/>
      <dgm:spPr/>
    </dgm:pt>
    <dgm:pt modelId="{292E7232-A99D-4CBF-BD3F-A819C7B3FF95}" type="pres">
      <dgm:prSet presAssocID="{63A199B9-23A2-4219-8955-3F43B9738A00}" presName="tx1" presStyleLbl="revTx" presStyleIdx="1" presStyleCnt="6"/>
      <dgm:spPr/>
    </dgm:pt>
    <dgm:pt modelId="{D3852581-4D25-40A0-9718-233C2B01B951}" type="pres">
      <dgm:prSet presAssocID="{63A199B9-23A2-4219-8955-3F43B9738A00}" presName="vert1" presStyleCnt="0"/>
      <dgm:spPr/>
    </dgm:pt>
    <dgm:pt modelId="{4F1E98E6-63F2-46F3-B289-A30FB03F8CFD}" type="pres">
      <dgm:prSet presAssocID="{4CFABE4C-52BB-4C85-A15D-26524C04C236}" presName="thickLine" presStyleLbl="alignNode1" presStyleIdx="2" presStyleCnt="6"/>
      <dgm:spPr/>
    </dgm:pt>
    <dgm:pt modelId="{FB362768-145D-489C-8751-A3D9A4625F92}" type="pres">
      <dgm:prSet presAssocID="{4CFABE4C-52BB-4C85-A15D-26524C04C236}" presName="horz1" presStyleCnt="0"/>
      <dgm:spPr/>
    </dgm:pt>
    <dgm:pt modelId="{F808E919-63D4-48ED-8A9F-1CD1985D684D}" type="pres">
      <dgm:prSet presAssocID="{4CFABE4C-52BB-4C85-A15D-26524C04C236}" presName="tx1" presStyleLbl="revTx" presStyleIdx="2" presStyleCnt="6"/>
      <dgm:spPr/>
    </dgm:pt>
    <dgm:pt modelId="{32C98500-C9E4-4858-97E1-EB0B1DB74CCB}" type="pres">
      <dgm:prSet presAssocID="{4CFABE4C-52BB-4C85-A15D-26524C04C236}" presName="vert1" presStyleCnt="0"/>
      <dgm:spPr/>
    </dgm:pt>
    <dgm:pt modelId="{313CCB57-0B76-4164-BB9D-443C009E09C4}" type="pres">
      <dgm:prSet presAssocID="{AC118871-51B5-432A-97DD-8065E76D6784}" presName="thickLine" presStyleLbl="alignNode1" presStyleIdx="3" presStyleCnt="6"/>
      <dgm:spPr/>
    </dgm:pt>
    <dgm:pt modelId="{763A5BDA-4DC6-41F7-970E-86B537BACC24}" type="pres">
      <dgm:prSet presAssocID="{AC118871-51B5-432A-97DD-8065E76D6784}" presName="horz1" presStyleCnt="0"/>
      <dgm:spPr/>
    </dgm:pt>
    <dgm:pt modelId="{CDFF68B4-2B24-459C-855D-99967C441DC5}" type="pres">
      <dgm:prSet presAssocID="{AC118871-51B5-432A-97DD-8065E76D6784}" presName="tx1" presStyleLbl="revTx" presStyleIdx="3" presStyleCnt="6"/>
      <dgm:spPr/>
    </dgm:pt>
    <dgm:pt modelId="{DF915B7B-E7FA-4A2A-AD00-47E6A63CE96B}" type="pres">
      <dgm:prSet presAssocID="{AC118871-51B5-432A-97DD-8065E76D6784}" presName="vert1" presStyleCnt="0"/>
      <dgm:spPr/>
    </dgm:pt>
    <dgm:pt modelId="{3750D5CA-13E4-4DEB-81B4-F322BFF63D18}" type="pres">
      <dgm:prSet presAssocID="{91EAC5C9-C03D-4B08-A1C9-9A359130BCD1}" presName="thickLine" presStyleLbl="alignNode1" presStyleIdx="4" presStyleCnt="6"/>
      <dgm:spPr/>
    </dgm:pt>
    <dgm:pt modelId="{089F5D87-18DF-4481-9698-C77CA4DB4E4D}" type="pres">
      <dgm:prSet presAssocID="{91EAC5C9-C03D-4B08-A1C9-9A359130BCD1}" presName="horz1" presStyleCnt="0"/>
      <dgm:spPr/>
    </dgm:pt>
    <dgm:pt modelId="{40C4D7C3-6A75-485C-AB09-0F42C977A688}" type="pres">
      <dgm:prSet presAssocID="{91EAC5C9-C03D-4B08-A1C9-9A359130BCD1}" presName="tx1" presStyleLbl="revTx" presStyleIdx="4" presStyleCnt="6"/>
      <dgm:spPr/>
    </dgm:pt>
    <dgm:pt modelId="{2A2AE544-2B2A-4C65-8B2A-30198DBB127A}" type="pres">
      <dgm:prSet presAssocID="{91EAC5C9-C03D-4B08-A1C9-9A359130BCD1}" presName="vert1" presStyleCnt="0"/>
      <dgm:spPr/>
    </dgm:pt>
    <dgm:pt modelId="{820C9147-7253-4959-8646-D97E2031B100}" type="pres">
      <dgm:prSet presAssocID="{D09F6CD0-585F-478D-B3F2-9C567F09B271}" presName="thickLine" presStyleLbl="alignNode1" presStyleIdx="5" presStyleCnt="6"/>
      <dgm:spPr/>
    </dgm:pt>
    <dgm:pt modelId="{0A757443-D00B-4E94-A69E-5EA058B044A9}" type="pres">
      <dgm:prSet presAssocID="{D09F6CD0-585F-478D-B3F2-9C567F09B271}" presName="horz1" presStyleCnt="0"/>
      <dgm:spPr/>
    </dgm:pt>
    <dgm:pt modelId="{81502F6A-164B-450F-AA25-790A4C74E0EE}" type="pres">
      <dgm:prSet presAssocID="{D09F6CD0-585F-478D-B3F2-9C567F09B271}" presName="tx1" presStyleLbl="revTx" presStyleIdx="5" presStyleCnt="6"/>
      <dgm:spPr/>
    </dgm:pt>
    <dgm:pt modelId="{4B0BF34E-EE51-4A28-8524-717149990B91}" type="pres">
      <dgm:prSet presAssocID="{D09F6CD0-585F-478D-B3F2-9C567F09B271}" presName="vert1" presStyleCnt="0"/>
      <dgm:spPr/>
    </dgm:pt>
  </dgm:ptLst>
  <dgm:cxnLst>
    <dgm:cxn modelId="{5B3D6A04-130C-45D4-ABC0-463F8F0E9853}" srcId="{34F53F68-4FFD-4178-837C-53F7BCB76D6D}" destId="{91EAC5C9-C03D-4B08-A1C9-9A359130BCD1}" srcOrd="4" destOrd="0" parTransId="{F542CA2F-5B1F-4471-ADC0-43B31300FC92}" sibTransId="{3C9F5165-7B74-45E5-956C-E1EE848D7880}"/>
    <dgm:cxn modelId="{A5F3070A-29DD-4C08-84CB-FC99D05A0CAB}" srcId="{34F53F68-4FFD-4178-837C-53F7BCB76D6D}" destId="{AC118871-51B5-432A-97DD-8065E76D6784}" srcOrd="3" destOrd="0" parTransId="{AA3C1A21-9BC2-42D5-A72D-F35DEDF28774}" sibTransId="{58CAE9DE-2983-4EF6-A46C-ACA40E252FEB}"/>
    <dgm:cxn modelId="{1111F80B-68FC-4D3B-8ABE-C7B454AE5DD8}" srcId="{34F53F68-4FFD-4178-837C-53F7BCB76D6D}" destId="{D09F6CD0-585F-478D-B3F2-9C567F09B271}" srcOrd="5" destOrd="0" parTransId="{7253986B-84CC-48D0-9A66-9EB6FCA9256A}" sibTransId="{13893E52-3103-4C1A-B2F9-9F3AE16635B7}"/>
    <dgm:cxn modelId="{EBF1851B-743B-4069-BCFF-6CF375F93B1C}" srcId="{34F53F68-4FFD-4178-837C-53F7BCB76D6D}" destId="{4CFABE4C-52BB-4C85-A15D-26524C04C236}" srcOrd="2" destOrd="0" parTransId="{5F9AECD1-927D-4C67-983E-C17756626504}" sibTransId="{9ECA6F20-44F4-470B-9004-ABCA24129465}"/>
    <dgm:cxn modelId="{DBBCB526-71CC-4356-B04A-A6E4B53748E6}" type="presOf" srcId="{4CFABE4C-52BB-4C85-A15D-26524C04C236}" destId="{F808E919-63D4-48ED-8A9F-1CD1985D684D}" srcOrd="0" destOrd="0" presId="urn:microsoft.com/office/officeart/2008/layout/LinedList"/>
    <dgm:cxn modelId="{D9870334-6C5F-4770-B6ED-3CC767386FD9}" srcId="{34F53F68-4FFD-4178-837C-53F7BCB76D6D}" destId="{8E7E4AF1-4B5A-485A-9BCC-D3CA9944886A}" srcOrd="0" destOrd="0" parTransId="{8D6A8C48-55F9-4A9E-BDE1-EFBCDD1F2680}" sibTransId="{1D73F033-9C71-4213-9A64-F83DDDB365B1}"/>
    <dgm:cxn modelId="{43703D3E-6D0B-4C66-A289-ED79E2B1AF44}" type="presOf" srcId="{AC118871-51B5-432A-97DD-8065E76D6784}" destId="{CDFF68B4-2B24-459C-855D-99967C441DC5}" srcOrd="0" destOrd="0" presId="urn:microsoft.com/office/officeart/2008/layout/LinedList"/>
    <dgm:cxn modelId="{90804B77-5C21-44E1-B0E3-8749EDB73AAF}" type="presOf" srcId="{63A199B9-23A2-4219-8955-3F43B9738A00}" destId="{292E7232-A99D-4CBF-BD3F-A819C7B3FF95}" srcOrd="0" destOrd="0" presId="urn:microsoft.com/office/officeart/2008/layout/LinedList"/>
    <dgm:cxn modelId="{1FC1B5A8-B2F0-4DFF-B7F5-24F8F7AF77F0}" type="presOf" srcId="{D09F6CD0-585F-478D-B3F2-9C567F09B271}" destId="{81502F6A-164B-450F-AA25-790A4C74E0EE}" srcOrd="0" destOrd="0" presId="urn:microsoft.com/office/officeart/2008/layout/LinedList"/>
    <dgm:cxn modelId="{4BBEA2AF-3C36-4016-BE63-6BDEDC79334C}" srcId="{34F53F68-4FFD-4178-837C-53F7BCB76D6D}" destId="{63A199B9-23A2-4219-8955-3F43B9738A00}" srcOrd="1" destOrd="0" parTransId="{4F34CE58-0F98-4686-AE83-7DB8D809AC32}" sibTransId="{74A4B5F9-895D-4A66-9093-44E992F6B421}"/>
    <dgm:cxn modelId="{A78A15B8-9282-4D0C-BC97-89ED1A79B786}" type="presOf" srcId="{34F53F68-4FFD-4178-837C-53F7BCB76D6D}" destId="{04F4B257-E1BA-43D4-A877-3AD0EF244550}" srcOrd="0" destOrd="0" presId="urn:microsoft.com/office/officeart/2008/layout/LinedList"/>
    <dgm:cxn modelId="{58945BE4-2299-45C5-AEBF-279B825A1E91}" type="presOf" srcId="{91EAC5C9-C03D-4B08-A1C9-9A359130BCD1}" destId="{40C4D7C3-6A75-485C-AB09-0F42C977A688}" srcOrd="0" destOrd="0" presId="urn:microsoft.com/office/officeart/2008/layout/LinedList"/>
    <dgm:cxn modelId="{BF6708F7-C40C-41A5-ADF0-E878056FBF9A}" type="presOf" srcId="{8E7E4AF1-4B5A-485A-9BCC-D3CA9944886A}" destId="{C04C3AEE-5679-403F-81AB-698F3753EC1B}" srcOrd="0" destOrd="0" presId="urn:microsoft.com/office/officeart/2008/layout/LinedList"/>
    <dgm:cxn modelId="{39890570-2FDE-41DB-AE71-5245240839C0}" type="presParOf" srcId="{04F4B257-E1BA-43D4-A877-3AD0EF244550}" destId="{5ED1C88C-3CBB-43E1-91CE-DF5228079A9A}" srcOrd="0" destOrd="0" presId="urn:microsoft.com/office/officeart/2008/layout/LinedList"/>
    <dgm:cxn modelId="{D8511DD4-BC81-453D-9B91-257EFAC6D1DA}" type="presParOf" srcId="{04F4B257-E1BA-43D4-A877-3AD0EF244550}" destId="{2E4912E6-B168-46B2-8FCA-66AF809C1EA5}" srcOrd="1" destOrd="0" presId="urn:microsoft.com/office/officeart/2008/layout/LinedList"/>
    <dgm:cxn modelId="{9479755F-ECAC-4CB9-B57E-84FDD23C3622}" type="presParOf" srcId="{2E4912E6-B168-46B2-8FCA-66AF809C1EA5}" destId="{C04C3AEE-5679-403F-81AB-698F3753EC1B}" srcOrd="0" destOrd="0" presId="urn:microsoft.com/office/officeart/2008/layout/LinedList"/>
    <dgm:cxn modelId="{CA7CBF77-315F-405B-BA56-28C352D00A37}" type="presParOf" srcId="{2E4912E6-B168-46B2-8FCA-66AF809C1EA5}" destId="{50CBFDA7-DD6E-4B6C-989F-CAC67AC14449}" srcOrd="1" destOrd="0" presId="urn:microsoft.com/office/officeart/2008/layout/LinedList"/>
    <dgm:cxn modelId="{83592BE9-2067-4638-9D99-3451B5414567}" type="presParOf" srcId="{04F4B257-E1BA-43D4-A877-3AD0EF244550}" destId="{EB11E7BB-87D8-4E72-912F-0888F44E6818}" srcOrd="2" destOrd="0" presId="urn:microsoft.com/office/officeart/2008/layout/LinedList"/>
    <dgm:cxn modelId="{944EFD07-F57E-4550-BCA4-8684DB4F3803}" type="presParOf" srcId="{04F4B257-E1BA-43D4-A877-3AD0EF244550}" destId="{E5019D9E-D191-4DEE-8811-9A29CD1E9D27}" srcOrd="3" destOrd="0" presId="urn:microsoft.com/office/officeart/2008/layout/LinedList"/>
    <dgm:cxn modelId="{BF09C810-ACFB-42C4-9C20-CB74BA6F76B5}" type="presParOf" srcId="{E5019D9E-D191-4DEE-8811-9A29CD1E9D27}" destId="{292E7232-A99D-4CBF-BD3F-A819C7B3FF95}" srcOrd="0" destOrd="0" presId="urn:microsoft.com/office/officeart/2008/layout/LinedList"/>
    <dgm:cxn modelId="{E0B7634D-5AAF-4E77-AF2B-A065A529DEA5}" type="presParOf" srcId="{E5019D9E-D191-4DEE-8811-9A29CD1E9D27}" destId="{D3852581-4D25-40A0-9718-233C2B01B951}" srcOrd="1" destOrd="0" presId="urn:microsoft.com/office/officeart/2008/layout/LinedList"/>
    <dgm:cxn modelId="{5EBDF7DE-C78B-4CFD-9629-6E1196273F1C}" type="presParOf" srcId="{04F4B257-E1BA-43D4-A877-3AD0EF244550}" destId="{4F1E98E6-63F2-46F3-B289-A30FB03F8CFD}" srcOrd="4" destOrd="0" presId="urn:microsoft.com/office/officeart/2008/layout/LinedList"/>
    <dgm:cxn modelId="{96C8B8C2-2847-4134-868D-5545C6D711D6}" type="presParOf" srcId="{04F4B257-E1BA-43D4-A877-3AD0EF244550}" destId="{FB362768-145D-489C-8751-A3D9A4625F92}" srcOrd="5" destOrd="0" presId="urn:microsoft.com/office/officeart/2008/layout/LinedList"/>
    <dgm:cxn modelId="{258A362F-E8E2-4880-9BC2-7A6CC68A508D}" type="presParOf" srcId="{FB362768-145D-489C-8751-A3D9A4625F92}" destId="{F808E919-63D4-48ED-8A9F-1CD1985D684D}" srcOrd="0" destOrd="0" presId="urn:microsoft.com/office/officeart/2008/layout/LinedList"/>
    <dgm:cxn modelId="{83001A30-188E-461F-82D2-AB91297FB0F4}" type="presParOf" srcId="{FB362768-145D-489C-8751-A3D9A4625F92}" destId="{32C98500-C9E4-4858-97E1-EB0B1DB74CCB}" srcOrd="1" destOrd="0" presId="urn:microsoft.com/office/officeart/2008/layout/LinedList"/>
    <dgm:cxn modelId="{647415BB-8F0F-4D27-B687-736C3E046F29}" type="presParOf" srcId="{04F4B257-E1BA-43D4-A877-3AD0EF244550}" destId="{313CCB57-0B76-4164-BB9D-443C009E09C4}" srcOrd="6" destOrd="0" presId="urn:microsoft.com/office/officeart/2008/layout/LinedList"/>
    <dgm:cxn modelId="{D388A06B-17EC-40EC-95EF-93DACDDE70AB}" type="presParOf" srcId="{04F4B257-E1BA-43D4-A877-3AD0EF244550}" destId="{763A5BDA-4DC6-41F7-970E-86B537BACC24}" srcOrd="7" destOrd="0" presId="urn:microsoft.com/office/officeart/2008/layout/LinedList"/>
    <dgm:cxn modelId="{9DE67B74-36EA-48C4-A178-C1BFA1ED8A40}" type="presParOf" srcId="{763A5BDA-4DC6-41F7-970E-86B537BACC24}" destId="{CDFF68B4-2B24-459C-855D-99967C441DC5}" srcOrd="0" destOrd="0" presId="urn:microsoft.com/office/officeart/2008/layout/LinedList"/>
    <dgm:cxn modelId="{89D8B3B6-16C2-4702-B4E3-22FD6503B133}" type="presParOf" srcId="{763A5BDA-4DC6-41F7-970E-86B537BACC24}" destId="{DF915B7B-E7FA-4A2A-AD00-47E6A63CE96B}" srcOrd="1" destOrd="0" presId="urn:microsoft.com/office/officeart/2008/layout/LinedList"/>
    <dgm:cxn modelId="{B800B611-20D7-4E10-B546-BCBDCC3422AA}" type="presParOf" srcId="{04F4B257-E1BA-43D4-A877-3AD0EF244550}" destId="{3750D5CA-13E4-4DEB-81B4-F322BFF63D18}" srcOrd="8" destOrd="0" presId="urn:microsoft.com/office/officeart/2008/layout/LinedList"/>
    <dgm:cxn modelId="{2E2CE6DC-74BC-4951-9F0C-AA0E8BB34A14}" type="presParOf" srcId="{04F4B257-E1BA-43D4-A877-3AD0EF244550}" destId="{089F5D87-18DF-4481-9698-C77CA4DB4E4D}" srcOrd="9" destOrd="0" presId="urn:microsoft.com/office/officeart/2008/layout/LinedList"/>
    <dgm:cxn modelId="{F4A64B7B-224F-4DEB-924E-E0770B8338CB}" type="presParOf" srcId="{089F5D87-18DF-4481-9698-C77CA4DB4E4D}" destId="{40C4D7C3-6A75-485C-AB09-0F42C977A688}" srcOrd="0" destOrd="0" presId="urn:microsoft.com/office/officeart/2008/layout/LinedList"/>
    <dgm:cxn modelId="{BCE417CA-77C2-451E-BC1C-8FC372CA2503}" type="presParOf" srcId="{089F5D87-18DF-4481-9698-C77CA4DB4E4D}" destId="{2A2AE544-2B2A-4C65-8B2A-30198DBB127A}" srcOrd="1" destOrd="0" presId="urn:microsoft.com/office/officeart/2008/layout/LinedList"/>
    <dgm:cxn modelId="{C6B98415-A2F8-4EFE-B1B8-8654636ACE81}" type="presParOf" srcId="{04F4B257-E1BA-43D4-A877-3AD0EF244550}" destId="{820C9147-7253-4959-8646-D97E2031B100}" srcOrd="10" destOrd="0" presId="urn:microsoft.com/office/officeart/2008/layout/LinedList"/>
    <dgm:cxn modelId="{00CD9795-2ACE-4FFE-B951-0251CBDB82B9}" type="presParOf" srcId="{04F4B257-E1BA-43D4-A877-3AD0EF244550}" destId="{0A757443-D00B-4E94-A69E-5EA058B044A9}" srcOrd="11" destOrd="0" presId="urn:microsoft.com/office/officeart/2008/layout/LinedList"/>
    <dgm:cxn modelId="{6AFB446C-9BDC-4F44-B759-25D8C2B9711C}" type="presParOf" srcId="{0A757443-D00B-4E94-A69E-5EA058B044A9}" destId="{81502F6A-164B-450F-AA25-790A4C74E0EE}" srcOrd="0" destOrd="0" presId="urn:microsoft.com/office/officeart/2008/layout/LinedList"/>
    <dgm:cxn modelId="{F0F9DEC8-E575-42ED-8BCC-A6D2393547D6}" type="presParOf" srcId="{0A757443-D00B-4E94-A69E-5EA058B044A9}" destId="{4B0BF34E-EE51-4A28-8524-717149990B9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00BEE9-DDA5-476B-BE4D-63D14D67B62A}" type="doc">
      <dgm:prSet loTypeId="urn:microsoft.com/office/officeart/2005/8/layout/hierarchy1" loCatId="hierarchy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68A3B1B-4774-4E0D-BC2D-B0F325242803}">
      <dgm:prSet/>
      <dgm:spPr/>
      <dgm:t>
        <a:bodyPr/>
        <a:lstStyle/>
        <a:p>
          <a:r>
            <a:rPr lang="en-US" b="1" dirty="0"/>
            <a:t>Jenna </a:t>
          </a:r>
          <a:r>
            <a:rPr lang="en-US" b="1" dirty="0" err="1"/>
            <a:t>Gelbuda</a:t>
          </a:r>
          <a:r>
            <a:rPr lang="en-US" b="1" dirty="0"/>
            <a:t> Programs Coordinator</a:t>
          </a:r>
          <a:endParaRPr lang="en-US" dirty="0"/>
        </a:p>
      </dgm:t>
    </dgm:pt>
    <dgm:pt modelId="{75348CFC-B6A0-48B3-B472-071EDA1EA938}" type="parTrans" cxnId="{39016210-62D4-48E7-AC9F-507D52C8D312}">
      <dgm:prSet/>
      <dgm:spPr/>
      <dgm:t>
        <a:bodyPr/>
        <a:lstStyle/>
        <a:p>
          <a:endParaRPr lang="en-US"/>
        </a:p>
      </dgm:t>
    </dgm:pt>
    <dgm:pt modelId="{C12E9687-C49B-4CB6-83F3-D340BE365DA2}" type="sibTrans" cxnId="{39016210-62D4-48E7-AC9F-507D52C8D312}">
      <dgm:prSet/>
      <dgm:spPr/>
      <dgm:t>
        <a:bodyPr/>
        <a:lstStyle/>
        <a:p>
          <a:endParaRPr lang="en-US"/>
        </a:p>
      </dgm:t>
    </dgm:pt>
    <dgm:pt modelId="{38E6AE9D-F8B5-4FF8-84E7-052FE9E44A0F}">
      <dgm:prSet/>
      <dgm:spPr/>
      <dgm:t>
        <a:bodyPr/>
        <a:lstStyle/>
        <a:p>
          <a:r>
            <a:rPr lang="en-US" b="1" dirty="0"/>
            <a:t>Zubair Dowlut</a:t>
          </a:r>
        </a:p>
        <a:p>
          <a:r>
            <a:rPr lang="en-US" b="1" dirty="0"/>
            <a:t>Advocate</a:t>
          </a:r>
          <a:endParaRPr lang="en-US" dirty="0"/>
        </a:p>
      </dgm:t>
    </dgm:pt>
    <dgm:pt modelId="{84996954-BDA6-44E2-B62B-988CA818E247}" type="parTrans" cxnId="{F916D416-2745-4C22-91CA-282BD54185BC}">
      <dgm:prSet/>
      <dgm:spPr/>
      <dgm:t>
        <a:bodyPr/>
        <a:lstStyle/>
        <a:p>
          <a:endParaRPr lang="en-US"/>
        </a:p>
      </dgm:t>
    </dgm:pt>
    <dgm:pt modelId="{D8420E08-8012-4032-9CD0-3E3D9AD18B50}" type="sibTrans" cxnId="{F916D416-2745-4C22-91CA-282BD54185BC}">
      <dgm:prSet/>
      <dgm:spPr/>
      <dgm:t>
        <a:bodyPr/>
        <a:lstStyle/>
        <a:p>
          <a:endParaRPr lang="en-US"/>
        </a:p>
      </dgm:t>
    </dgm:pt>
    <dgm:pt modelId="{C8C58E81-A728-4297-8268-32499910F271}">
      <dgm:prSet/>
      <dgm:spPr/>
      <dgm:t>
        <a:bodyPr/>
        <a:lstStyle/>
        <a:p>
          <a:r>
            <a:rPr lang="en-US" b="1" dirty="0"/>
            <a:t>Volunteers!</a:t>
          </a:r>
        </a:p>
      </dgm:t>
    </dgm:pt>
    <dgm:pt modelId="{C080F193-6628-484D-8DAE-0B8B9AB05D7B}" type="parTrans" cxnId="{9F4CB524-B9C7-46E1-80DE-39A3193AD3F5}">
      <dgm:prSet/>
      <dgm:spPr/>
      <dgm:t>
        <a:bodyPr/>
        <a:lstStyle/>
        <a:p>
          <a:endParaRPr lang="en-US"/>
        </a:p>
      </dgm:t>
    </dgm:pt>
    <dgm:pt modelId="{2E340D39-F6E6-4948-9B85-96088ECA9D7E}" type="sibTrans" cxnId="{9F4CB524-B9C7-46E1-80DE-39A3193AD3F5}">
      <dgm:prSet/>
      <dgm:spPr/>
      <dgm:t>
        <a:bodyPr/>
        <a:lstStyle/>
        <a:p>
          <a:endParaRPr lang="en-US"/>
        </a:p>
      </dgm:t>
    </dgm:pt>
    <dgm:pt modelId="{E6F323DF-FD4E-4EBB-826C-4B9C07F398FF}" type="pres">
      <dgm:prSet presAssocID="{8100BEE9-DDA5-476B-BE4D-63D14D67B62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9D9E09D-F987-4834-83E5-73E526FB0A88}" type="pres">
      <dgm:prSet presAssocID="{F68A3B1B-4774-4E0D-BC2D-B0F325242803}" presName="hierRoot1" presStyleCnt="0"/>
      <dgm:spPr/>
    </dgm:pt>
    <dgm:pt modelId="{AE656262-7111-435E-8442-529FCCEF15A1}" type="pres">
      <dgm:prSet presAssocID="{F68A3B1B-4774-4E0D-BC2D-B0F325242803}" presName="composite" presStyleCnt="0"/>
      <dgm:spPr/>
    </dgm:pt>
    <dgm:pt modelId="{0B68F9FE-1B5A-4903-BE67-A89375F2C553}" type="pres">
      <dgm:prSet presAssocID="{F68A3B1B-4774-4E0D-BC2D-B0F325242803}" presName="background" presStyleLbl="node0" presStyleIdx="0" presStyleCnt="3"/>
      <dgm:spPr>
        <a:solidFill>
          <a:srgbClr val="7030A0"/>
        </a:solidFill>
      </dgm:spPr>
    </dgm:pt>
    <dgm:pt modelId="{E78CB9C0-C98E-4FCA-A5BA-55042636C6FC}" type="pres">
      <dgm:prSet presAssocID="{F68A3B1B-4774-4E0D-BC2D-B0F325242803}" presName="text" presStyleLbl="fgAcc0" presStyleIdx="0" presStyleCnt="3">
        <dgm:presLayoutVars>
          <dgm:chPref val="3"/>
        </dgm:presLayoutVars>
      </dgm:prSet>
      <dgm:spPr/>
    </dgm:pt>
    <dgm:pt modelId="{2F365EBC-EBB2-4E24-8182-220AF9A31974}" type="pres">
      <dgm:prSet presAssocID="{F68A3B1B-4774-4E0D-BC2D-B0F325242803}" presName="hierChild2" presStyleCnt="0"/>
      <dgm:spPr/>
    </dgm:pt>
    <dgm:pt modelId="{AB6B4720-DD5B-435D-9FA7-617ECE86DEC4}" type="pres">
      <dgm:prSet presAssocID="{38E6AE9D-F8B5-4FF8-84E7-052FE9E44A0F}" presName="hierRoot1" presStyleCnt="0"/>
      <dgm:spPr/>
    </dgm:pt>
    <dgm:pt modelId="{835EE599-79AC-46B1-8061-F81DC717F7AE}" type="pres">
      <dgm:prSet presAssocID="{38E6AE9D-F8B5-4FF8-84E7-052FE9E44A0F}" presName="composite" presStyleCnt="0"/>
      <dgm:spPr/>
    </dgm:pt>
    <dgm:pt modelId="{8F1B3CB6-DF18-4382-854B-8FA3596B46A4}" type="pres">
      <dgm:prSet presAssocID="{38E6AE9D-F8B5-4FF8-84E7-052FE9E44A0F}" presName="background" presStyleLbl="node0" presStyleIdx="1" presStyleCnt="3"/>
      <dgm:spPr>
        <a:solidFill>
          <a:srgbClr val="7030A0"/>
        </a:solidFill>
      </dgm:spPr>
    </dgm:pt>
    <dgm:pt modelId="{0662BCC1-469B-418F-B3C6-F4AA08A65965}" type="pres">
      <dgm:prSet presAssocID="{38E6AE9D-F8B5-4FF8-84E7-052FE9E44A0F}" presName="text" presStyleLbl="fgAcc0" presStyleIdx="1" presStyleCnt="3">
        <dgm:presLayoutVars>
          <dgm:chPref val="3"/>
        </dgm:presLayoutVars>
      </dgm:prSet>
      <dgm:spPr/>
    </dgm:pt>
    <dgm:pt modelId="{AC59ABF3-B9DC-4E1B-B79A-814AE1BCC57E}" type="pres">
      <dgm:prSet presAssocID="{38E6AE9D-F8B5-4FF8-84E7-052FE9E44A0F}" presName="hierChild2" presStyleCnt="0"/>
      <dgm:spPr/>
    </dgm:pt>
    <dgm:pt modelId="{6E2D3EEA-51B3-47F4-8693-40A300627E33}" type="pres">
      <dgm:prSet presAssocID="{C8C58E81-A728-4297-8268-32499910F271}" presName="hierRoot1" presStyleCnt="0"/>
      <dgm:spPr/>
    </dgm:pt>
    <dgm:pt modelId="{FCC2826E-A496-4EE0-B8FF-188ED07307BD}" type="pres">
      <dgm:prSet presAssocID="{C8C58E81-A728-4297-8268-32499910F271}" presName="composite" presStyleCnt="0"/>
      <dgm:spPr/>
    </dgm:pt>
    <dgm:pt modelId="{EF5F0320-2711-497F-AA6A-320EA214D339}" type="pres">
      <dgm:prSet presAssocID="{C8C58E81-A728-4297-8268-32499910F271}" presName="background" presStyleLbl="node0" presStyleIdx="2" presStyleCnt="3"/>
      <dgm:spPr>
        <a:solidFill>
          <a:srgbClr val="7030A0"/>
        </a:solidFill>
      </dgm:spPr>
    </dgm:pt>
    <dgm:pt modelId="{4C30B2A3-F266-4363-9CA5-6AC67A9852FE}" type="pres">
      <dgm:prSet presAssocID="{C8C58E81-A728-4297-8268-32499910F271}" presName="text" presStyleLbl="fgAcc0" presStyleIdx="2" presStyleCnt="3">
        <dgm:presLayoutVars>
          <dgm:chPref val="3"/>
        </dgm:presLayoutVars>
      </dgm:prSet>
      <dgm:spPr/>
    </dgm:pt>
    <dgm:pt modelId="{0E54D639-5588-4A64-8B48-CA2C55E40824}" type="pres">
      <dgm:prSet presAssocID="{C8C58E81-A728-4297-8268-32499910F271}" presName="hierChild2" presStyleCnt="0"/>
      <dgm:spPr/>
    </dgm:pt>
  </dgm:ptLst>
  <dgm:cxnLst>
    <dgm:cxn modelId="{75410704-1BEF-449E-9E37-FD60419B3A5D}" type="presOf" srcId="{8100BEE9-DDA5-476B-BE4D-63D14D67B62A}" destId="{E6F323DF-FD4E-4EBB-826C-4B9C07F398FF}" srcOrd="0" destOrd="0" presId="urn:microsoft.com/office/officeart/2005/8/layout/hierarchy1"/>
    <dgm:cxn modelId="{39016210-62D4-48E7-AC9F-507D52C8D312}" srcId="{8100BEE9-DDA5-476B-BE4D-63D14D67B62A}" destId="{F68A3B1B-4774-4E0D-BC2D-B0F325242803}" srcOrd="0" destOrd="0" parTransId="{75348CFC-B6A0-48B3-B472-071EDA1EA938}" sibTransId="{C12E9687-C49B-4CB6-83F3-D340BE365DA2}"/>
    <dgm:cxn modelId="{F916D416-2745-4C22-91CA-282BD54185BC}" srcId="{8100BEE9-DDA5-476B-BE4D-63D14D67B62A}" destId="{38E6AE9D-F8B5-4FF8-84E7-052FE9E44A0F}" srcOrd="1" destOrd="0" parTransId="{84996954-BDA6-44E2-B62B-988CA818E247}" sibTransId="{D8420E08-8012-4032-9CD0-3E3D9AD18B50}"/>
    <dgm:cxn modelId="{9F4CB524-B9C7-46E1-80DE-39A3193AD3F5}" srcId="{8100BEE9-DDA5-476B-BE4D-63D14D67B62A}" destId="{C8C58E81-A728-4297-8268-32499910F271}" srcOrd="2" destOrd="0" parTransId="{C080F193-6628-484D-8DAE-0B8B9AB05D7B}" sibTransId="{2E340D39-F6E6-4948-9B85-96088ECA9D7E}"/>
    <dgm:cxn modelId="{4456BF9F-3100-41CB-B47E-E0905EB9724F}" type="presOf" srcId="{C8C58E81-A728-4297-8268-32499910F271}" destId="{4C30B2A3-F266-4363-9CA5-6AC67A9852FE}" srcOrd="0" destOrd="0" presId="urn:microsoft.com/office/officeart/2005/8/layout/hierarchy1"/>
    <dgm:cxn modelId="{7AE851B0-3DBB-4FFE-A76E-F28ADFDC0DB1}" type="presOf" srcId="{38E6AE9D-F8B5-4FF8-84E7-052FE9E44A0F}" destId="{0662BCC1-469B-418F-B3C6-F4AA08A65965}" srcOrd="0" destOrd="0" presId="urn:microsoft.com/office/officeart/2005/8/layout/hierarchy1"/>
    <dgm:cxn modelId="{32BBE2F1-EA83-41E9-BB26-DB290BF3B55F}" type="presOf" srcId="{F68A3B1B-4774-4E0D-BC2D-B0F325242803}" destId="{E78CB9C0-C98E-4FCA-A5BA-55042636C6FC}" srcOrd="0" destOrd="0" presId="urn:microsoft.com/office/officeart/2005/8/layout/hierarchy1"/>
    <dgm:cxn modelId="{8E25EA20-23E0-4F05-BB78-8C593CDE4234}" type="presParOf" srcId="{E6F323DF-FD4E-4EBB-826C-4B9C07F398FF}" destId="{69D9E09D-F987-4834-83E5-73E526FB0A88}" srcOrd="0" destOrd="0" presId="urn:microsoft.com/office/officeart/2005/8/layout/hierarchy1"/>
    <dgm:cxn modelId="{CA0AC91D-7A24-4D9C-BC61-9619BE179861}" type="presParOf" srcId="{69D9E09D-F987-4834-83E5-73E526FB0A88}" destId="{AE656262-7111-435E-8442-529FCCEF15A1}" srcOrd="0" destOrd="0" presId="urn:microsoft.com/office/officeart/2005/8/layout/hierarchy1"/>
    <dgm:cxn modelId="{A89FF097-A0EC-4DCC-918B-B640E213F5AB}" type="presParOf" srcId="{AE656262-7111-435E-8442-529FCCEF15A1}" destId="{0B68F9FE-1B5A-4903-BE67-A89375F2C553}" srcOrd="0" destOrd="0" presId="urn:microsoft.com/office/officeart/2005/8/layout/hierarchy1"/>
    <dgm:cxn modelId="{CD107645-6C5C-40CC-8E09-92DE06068AC0}" type="presParOf" srcId="{AE656262-7111-435E-8442-529FCCEF15A1}" destId="{E78CB9C0-C98E-4FCA-A5BA-55042636C6FC}" srcOrd="1" destOrd="0" presId="urn:microsoft.com/office/officeart/2005/8/layout/hierarchy1"/>
    <dgm:cxn modelId="{25A82825-C098-4899-9CF5-F3D6FDE0E6B2}" type="presParOf" srcId="{69D9E09D-F987-4834-83E5-73E526FB0A88}" destId="{2F365EBC-EBB2-4E24-8182-220AF9A31974}" srcOrd="1" destOrd="0" presId="urn:microsoft.com/office/officeart/2005/8/layout/hierarchy1"/>
    <dgm:cxn modelId="{62AD974C-CF4F-498E-B420-0193A95B6E15}" type="presParOf" srcId="{E6F323DF-FD4E-4EBB-826C-4B9C07F398FF}" destId="{AB6B4720-DD5B-435D-9FA7-617ECE86DEC4}" srcOrd="1" destOrd="0" presId="urn:microsoft.com/office/officeart/2005/8/layout/hierarchy1"/>
    <dgm:cxn modelId="{B333DCFD-0040-48F8-891F-4EAC06CA8345}" type="presParOf" srcId="{AB6B4720-DD5B-435D-9FA7-617ECE86DEC4}" destId="{835EE599-79AC-46B1-8061-F81DC717F7AE}" srcOrd="0" destOrd="0" presId="urn:microsoft.com/office/officeart/2005/8/layout/hierarchy1"/>
    <dgm:cxn modelId="{46525577-0AE3-460F-9879-D47C35BBA4C0}" type="presParOf" srcId="{835EE599-79AC-46B1-8061-F81DC717F7AE}" destId="{8F1B3CB6-DF18-4382-854B-8FA3596B46A4}" srcOrd="0" destOrd="0" presId="urn:microsoft.com/office/officeart/2005/8/layout/hierarchy1"/>
    <dgm:cxn modelId="{8916E4EE-D651-4226-BF62-18CF5C9937A0}" type="presParOf" srcId="{835EE599-79AC-46B1-8061-F81DC717F7AE}" destId="{0662BCC1-469B-418F-B3C6-F4AA08A65965}" srcOrd="1" destOrd="0" presId="urn:microsoft.com/office/officeart/2005/8/layout/hierarchy1"/>
    <dgm:cxn modelId="{5446C775-7DE9-4249-9BFE-B072BDCB864A}" type="presParOf" srcId="{AB6B4720-DD5B-435D-9FA7-617ECE86DEC4}" destId="{AC59ABF3-B9DC-4E1B-B79A-814AE1BCC57E}" srcOrd="1" destOrd="0" presId="urn:microsoft.com/office/officeart/2005/8/layout/hierarchy1"/>
    <dgm:cxn modelId="{B8595C25-A69D-4D16-B6EB-62FC12C3822B}" type="presParOf" srcId="{E6F323DF-FD4E-4EBB-826C-4B9C07F398FF}" destId="{6E2D3EEA-51B3-47F4-8693-40A300627E33}" srcOrd="2" destOrd="0" presId="urn:microsoft.com/office/officeart/2005/8/layout/hierarchy1"/>
    <dgm:cxn modelId="{BDE9BF87-9535-4B26-A989-43F9A461D58E}" type="presParOf" srcId="{6E2D3EEA-51B3-47F4-8693-40A300627E33}" destId="{FCC2826E-A496-4EE0-B8FF-188ED07307BD}" srcOrd="0" destOrd="0" presId="urn:microsoft.com/office/officeart/2005/8/layout/hierarchy1"/>
    <dgm:cxn modelId="{E591F9E5-64BB-4644-A017-2A351189FE54}" type="presParOf" srcId="{FCC2826E-A496-4EE0-B8FF-188ED07307BD}" destId="{EF5F0320-2711-497F-AA6A-320EA214D339}" srcOrd="0" destOrd="0" presId="urn:microsoft.com/office/officeart/2005/8/layout/hierarchy1"/>
    <dgm:cxn modelId="{C74B13D0-A810-447D-ABF7-44635AE5C135}" type="presParOf" srcId="{FCC2826E-A496-4EE0-B8FF-188ED07307BD}" destId="{4C30B2A3-F266-4363-9CA5-6AC67A9852FE}" srcOrd="1" destOrd="0" presId="urn:microsoft.com/office/officeart/2005/8/layout/hierarchy1"/>
    <dgm:cxn modelId="{98F07790-51D6-4547-8E2C-F2C74F1DBD78}" type="presParOf" srcId="{6E2D3EEA-51B3-47F4-8693-40A300627E33}" destId="{0E54D639-5588-4A64-8B48-CA2C55E4082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3766EF-7A00-4621-ACF8-18F1C0319F9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8DA2DD-F39F-4909-BB04-A23D2D4D470B}">
      <dgm:prSet/>
      <dgm:spPr/>
      <dgm:t>
        <a:bodyPr/>
        <a:lstStyle/>
        <a:p>
          <a:r>
            <a:rPr lang="en-US" b="1"/>
            <a:t>Crisis Intervention</a:t>
          </a:r>
          <a:endParaRPr lang="en-US"/>
        </a:p>
      </dgm:t>
    </dgm:pt>
    <dgm:pt modelId="{D4830360-316C-48F1-8BBC-65F370C7B0F8}" type="parTrans" cxnId="{24B0C70F-CE13-42F7-B801-047D33D57E50}">
      <dgm:prSet/>
      <dgm:spPr/>
      <dgm:t>
        <a:bodyPr/>
        <a:lstStyle/>
        <a:p>
          <a:endParaRPr lang="en-US"/>
        </a:p>
      </dgm:t>
    </dgm:pt>
    <dgm:pt modelId="{6C8F6783-126D-4E7B-8679-236C635A4670}" type="sibTrans" cxnId="{24B0C70F-CE13-42F7-B801-047D33D57E50}">
      <dgm:prSet/>
      <dgm:spPr/>
      <dgm:t>
        <a:bodyPr/>
        <a:lstStyle/>
        <a:p>
          <a:endParaRPr lang="en-US"/>
        </a:p>
      </dgm:t>
    </dgm:pt>
    <dgm:pt modelId="{34DCB0AA-F1B1-4E34-96E6-F1FFD5407AC8}">
      <dgm:prSet/>
      <dgm:spPr/>
      <dgm:t>
        <a:bodyPr/>
        <a:lstStyle/>
        <a:p>
          <a:r>
            <a:rPr lang="en-US" b="1" dirty="0"/>
            <a:t>Emotional Support, Peer Counseling, Therapy &amp; Support Groups</a:t>
          </a:r>
          <a:endParaRPr lang="en-US" dirty="0"/>
        </a:p>
      </dgm:t>
    </dgm:pt>
    <dgm:pt modelId="{1A8F6468-BF94-4D78-BD94-8B03EBFFEDE2}" type="parTrans" cxnId="{514002EA-C920-4215-BAF6-BCFB16752A09}">
      <dgm:prSet/>
      <dgm:spPr/>
      <dgm:t>
        <a:bodyPr/>
        <a:lstStyle/>
        <a:p>
          <a:endParaRPr lang="en-US"/>
        </a:p>
      </dgm:t>
    </dgm:pt>
    <dgm:pt modelId="{4C28B598-C68F-4603-AEBA-0DD2F7BBA2E5}" type="sibTrans" cxnId="{514002EA-C920-4215-BAF6-BCFB16752A09}">
      <dgm:prSet/>
      <dgm:spPr/>
      <dgm:t>
        <a:bodyPr/>
        <a:lstStyle/>
        <a:p>
          <a:endParaRPr lang="en-US"/>
        </a:p>
      </dgm:t>
    </dgm:pt>
    <dgm:pt modelId="{071E3149-D438-4411-814B-2D6FA5E9AE51}">
      <dgm:prSet/>
      <dgm:spPr/>
      <dgm:t>
        <a:bodyPr/>
        <a:lstStyle/>
        <a:p>
          <a:r>
            <a:rPr lang="en-US" b="1"/>
            <a:t>Case Management and Referrals </a:t>
          </a:r>
          <a:endParaRPr lang="en-US"/>
        </a:p>
      </dgm:t>
    </dgm:pt>
    <dgm:pt modelId="{80306F13-73BE-4963-AC14-D3A198AD5026}" type="parTrans" cxnId="{5A042F78-4405-4473-8A5E-42AFC81E6C1B}">
      <dgm:prSet/>
      <dgm:spPr/>
      <dgm:t>
        <a:bodyPr/>
        <a:lstStyle/>
        <a:p>
          <a:endParaRPr lang="en-US"/>
        </a:p>
      </dgm:t>
    </dgm:pt>
    <dgm:pt modelId="{6CCC171E-D75D-41A8-B2F3-A66599E75171}" type="sibTrans" cxnId="{5A042F78-4405-4473-8A5E-42AFC81E6C1B}">
      <dgm:prSet/>
      <dgm:spPr/>
      <dgm:t>
        <a:bodyPr/>
        <a:lstStyle/>
        <a:p>
          <a:endParaRPr lang="en-US"/>
        </a:p>
      </dgm:t>
    </dgm:pt>
    <dgm:pt modelId="{EC905056-484A-4D30-93C3-DD6484BCFCC8}">
      <dgm:prSet/>
      <dgm:spPr/>
      <dgm:t>
        <a:bodyPr/>
        <a:lstStyle/>
        <a:p>
          <a:r>
            <a:rPr lang="en-US" b="1"/>
            <a:t>Advocacy – For example, Social Services Navigation</a:t>
          </a:r>
          <a:endParaRPr lang="en-US"/>
        </a:p>
      </dgm:t>
    </dgm:pt>
    <dgm:pt modelId="{DE627468-999B-4EB3-A324-56404E6DDC96}" type="parTrans" cxnId="{F719DB46-0315-4F5E-81FD-0A223575515D}">
      <dgm:prSet/>
      <dgm:spPr/>
      <dgm:t>
        <a:bodyPr/>
        <a:lstStyle/>
        <a:p>
          <a:endParaRPr lang="en-US"/>
        </a:p>
      </dgm:t>
    </dgm:pt>
    <dgm:pt modelId="{ED3B79C5-8581-4753-B9AA-9EA778657471}" type="sibTrans" cxnId="{F719DB46-0315-4F5E-81FD-0A223575515D}">
      <dgm:prSet/>
      <dgm:spPr/>
      <dgm:t>
        <a:bodyPr/>
        <a:lstStyle/>
        <a:p>
          <a:endParaRPr lang="en-US"/>
        </a:p>
      </dgm:t>
    </dgm:pt>
    <dgm:pt modelId="{B94ECB04-5967-49EB-91F0-9E6386A3696F}">
      <dgm:prSet/>
      <dgm:spPr/>
      <dgm:t>
        <a:bodyPr/>
        <a:lstStyle/>
        <a:p>
          <a:r>
            <a:rPr lang="en-US" b="1" dirty="0"/>
            <a:t>Domestic Violence Restraining Order Information and Assistance With Filing</a:t>
          </a:r>
          <a:endParaRPr lang="en-US" dirty="0"/>
        </a:p>
      </dgm:t>
    </dgm:pt>
    <dgm:pt modelId="{B216BFE6-13A3-4918-907A-18D435C3AB35}" type="parTrans" cxnId="{0E685B10-16F8-4F04-A995-96F446C77DED}">
      <dgm:prSet/>
      <dgm:spPr/>
      <dgm:t>
        <a:bodyPr/>
        <a:lstStyle/>
        <a:p>
          <a:endParaRPr lang="en-US"/>
        </a:p>
      </dgm:t>
    </dgm:pt>
    <dgm:pt modelId="{3C1669B5-4296-4528-A573-E0568600F754}" type="sibTrans" cxnId="{0E685B10-16F8-4F04-A995-96F446C77DED}">
      <dgm:prSet/>
      <dgm:spPr/>
      <dgm:t>
        <a:bodyPr/>
        <a:lstStyle/>
        <a:p>
          <a:endParaRPr lang="en-US"/>
        </a:p>
      </dgm:t>
    </dgm:pt>
    <dgm:pt modelId="{C4C788A5-E37A-4B9B-849D-2F9510192C0A}">
      <dgm:prSet/>
      <dgm:spPr/>
      <dgm:t>
        <a:bodyPr/>
        <a:lstStyle/>
        <a:p>
          <a:r>
            <a:rPr lang="en-US" b="1" dirty="0"/>
            <a:t>Court Accompaniment</a:t>
          </a:r>
          <a:endParaRPr lang="en-US" dirty="0"/>
        </a:p>
      </dgm:t>
    </dgm:pt>
    <dgm:pt modelId="{8D90F39F-F4F2-42BD-9D4F-90C2E406E243}" type="parTrans" cxnId="{EA084942-A931-4004-AD71-86EED786B310}">
      <dgm:prSet/>
      <dgm:spPr/>
      <dgm:t>
        <a:bodyPr/>
        <a:lstStyle/>
        <a:p>
          <a:endParaRPr lang="en-US"/>
        </a:p>
      </dgm:t>
    </dgm:pt>
    <dgm:pt modelId="{E68018FC-B6B0-4BA2-8C23-1CE51236FE90}" type="sibTrans" cxnId="{EA084942-A931-4004-AD71-86EED786B310}">
      <dgm:prSet/>
      <dgm:spPr/>
      <dgm:t>
        <a:bodyPr/>
        <a:lstStyle/>
        <a:p>
          <a:endParaRPr lang="en-US"/>
        </a:p>
      </dgm:t>
    </dgm:pt>
    <dgm:pt modelId="{B8A9C746-165E-4B3A-A0C6-E2F074A95935}">
      <dgm:prSet/>
      <dgm:spPr/>
      <dgm:t>
        <a:bodyPr/>
        <a:lstStyle/>
        <a:p>
          <a:r>
            <a:rPr lang="en-US" b="1" dirty="0"/>
            <a:t>Law Enforcement - Domestic Violence Emergency Response Team</a:t>
          </a:r>
        </a:p>
      </dgm:t>
    </dgm:pt>
    <dgm:pt modelId="{29F5457C-C6C5-4493-AE2A-914714F6B9FB}" type="parTrans" cxnId="{8A544B02-38ED-4072-9124-367BC44350B1}">
      <dgm:prSet/>
      <dgm:spPr/>
      <dgm:t>
        <a:bodyPr/>
        <a:lstStyle/>
        <a:p>
          <a:endParaRPr lang="en-US"/>
        </a:p>
      </dgm:t>
    </dgm:pt>
    <dgm:pt modelId="{711873F1-B3B3-467A-A073-90906658E725}" type="sibTrans" cxnId="{8A544B02-38ED-4072-9124-367BC44350B1}">
      <dgm:prSet/>
      <dgm:spPr/>
      <dgm:t>
        <a:bodyPr/>
        <a:lstStyle/>
        <a:p>
          <a:endParaRPr lang="en-US"/>
        </a:p>
      </dgm:t>
    </dgm:pt>
    <dgm:pt modelId="{61352B58-D910-43D0-87DC-B4580705B942}" type="pres">
      <dgm:prSet presAssocID="{033766EF-7A00-4621-ACF8-18F1C0319F95}" presName="linear" presStyleCnt="0">
        <dgm:presLayoutVars>
          <dgm:animLvl val="lvl"/>
          <dgm:resizeHandles val="exact"/>
        </dgm:presLayoutVars>
      </dgm:prSet>
      <dgm:spPr/>
    </dgm:pt>
    <dgm:pt modelId="{7EC8046B-AFAA-4411-ABD8-0B25585B5A41}" type="pres">
      <dgm:prSet presAssocID="{CB8DA2DD-F39F-4909-BB04-A23D2D4D470B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77B1C69C-2E36-4820-9468-8FFA790ECC41}" type="pres">
      <dgm:prSet presAssocID="{6C8F6783-126D-4E7B-8679-236C635A4670}" presName="spacer" presStyleCnt="0"/>
      <dgm:spPr/>
    </dgm:pt>
    <dgm:pt modelId="{03A5D3C4-76C0-4CB0-B87A-71CED8A1915E}" type="pres">
      <dgm:prSet presAssocID="{34DCB0AA-F1B1-4E34-96E6-F1FFD5407AC8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640B6F1C-D190-45D7-8406-27621CA3F3C4}" type="pres">
      <dgm:prSet presAssocID="{4C28B598-C68F-4603-AEBA-0DD2F7BBA2E5}" presName="spacer" presStyleCnt="0"/>
      <dgm:spPr/>
    </dgm:pt>
    <dgm:pt modelId="{CD50EE04-8433-425A-90F5-C848F9338B43}" type="pres">
      <dgm:prSet presAssocID="{071E3149-D438-4411-814B-2D6FA5E9AE51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C4567645-91F5-4676-AA89-AE321C7A0A59}" type="pres">
      <dgm:prSet presAssocID="{6CCC171E-D75D-41A8-B2F3-A66599E75171}" presName="spacer" presStyleCnt="0"/>
      <dgm:spPr/>
    </dgm:pt>
    <dgm:pt modelId="{15C41DFA-DC54-4756-BBF6-AA3B6887BB49}" type="pres">
      <dgm:prSet presAssocID="{EC905056-484A-4D30-93C3-DD6484BCFCC8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469D0946-E824-4D00-9647-B1E9D36A462F}" type="pres">
      <dgm:prSet presAssocID="{ED3B79C5-8581-4753-B9AA-9EA778657471}" presName="spacer" presStyleCnt="0"/>
      <dgm:spPr/>
    </dgm:pt>
    <dgm:pt modelId="{8A6D2C71-4167-4A2A-97C9-3D8BDA653CA3}" type="pres">
      <dgm:prSet presAssocID="{B94ECB04-5967-49EB-91F0-9E6386A3696F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DEE637B7-DB07-481F-B025-90D43C0D063F}" type="pres">
      <dgm:prSet presAssocID="{3C1669B5-4296-4528-A573-E0568600F754}" presName="spacer" presStyleCnt="0"/>
      <dgm:spPr/>
    </dgm:pt>
    <dgm:pt modelId="{9426ADCF-0213-48AB-96B3-71CE4D4E3479}" type="pres">
      <dgm:prSet presAssocID="{C4C788A5-E37A-4B9B-849D-2F9510192C0A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D8262203-1C8A-486F-9AA0-64236DD35668}" type="pres">
      <dgm:prSet presAssocID="{E68018FC-B6B0-4BA2-8C23-1CE51236FE90}" presName="spacer" presStyleCnt="0"/>
      <dgm:spPr/>
    </dgm:pt>
    <dgm:pt modelId="{77E2BD0B-D8CF-4FB4-8B1B-0C07139FF107}" type="pres">
      <dgm:prSet presAssocID="{B8A9C746-165E-4B3A-A0C6-E2F074A95935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8A544B02-38ED-4072-9124-367BC44350B1}" srcId="{033766EF-7A00-4621-ACF8-18F1C0319F95}" destId="{B8A9C746-165E-4B3A-A0C6-E2F074A95935}" srcOrd="6" destOrd="0" parTransId="{29F5457C-C6C5-4493-AE2A-914714F6B9FB}" sibTransId="{711873F1-B3B3-467A-A073-90906658E725}"/>
    <dgm:cxn modelId="{D3681408-3811-49EA-9F57-25CD162ED0B1}" type="presOf" srcId="{B8A9C746-165E-4B3A-A0C6-E2F074A95935}" destId="{77E2BD0B-D8CF-4FB4-8B1B-0C07139FF107}" srcOrd="0" destOrd="0" presId="urn:microsoft.com/office/officeart/2005/8/layout/vList2"/>
    <dgm:cxn modelId="{24B0C70F-CE13-42F7-B801-047D33D57E50}" srcId="{033766EF-7A00-4621-ACF8-18F1C0319F95}" destId="{CB8DA2DD-F39F-4909-BB04-A23D2D4D470B}" srcOrd="0" destOrd="0" parTransId="{D4830360-316C-48F1-8BBC-65F370C7B0F8}" sibTransId="{6C8F6783-126D-4E7B-8679-236C635A4670}"/>
    <dgm:cxn modelId="{0E685B10-16F8-4F04-A995-96F446C77DED}" srcId="{033766EF-7A00-4621-ACF8-18F1C0319F95}" destId="{B94ECB04-5967-49EB-91F0-9E6386A3696F}" srcOrd="4" destOrd="0" parTransId="{B216BFE6-13A3-4918-907A-18D435C3AB35}" sibTransId="{3C1669B5-4296-4528-A573-E0568600F754}"/>
    <dgm:cxn modelId="{D74F1218-2D6C-470D-8E3E-C0CEF5ACB3DC}" type="presOf" srcId="{C4C788A5-E37A-4B9B-849D-2F9510192C0A}" destId="{9426ADCF-0213-48AB-96B3-71CE4D4E3479}" srcOrd="0" destOrd="0" presId="urn:microsoft.com/office/officeart/2005/8/layout/vList2"/>
    <dgm:cxn modelId="{D8BC0E5C-9C55-49EB-B81C-50A2D8D48DFA}" type="presOf" srcId="{033766EF-7A00-4621-ACF8-18F1C0319F95}" destId="{61352B58-D910-43D0-87DC-B4580705B942}" srcOrd="0" destOrd="0" presId="urn:microsoft.com/office/officeart/2005/8/layout/vList2"/>
    <dgm:cxn modelId="{EA084942-A931-4004-AD71-86EED786B310}" srcId="{033766EF-7A00-4621-ACF8-18F1C0319F95}" destId="{C4C788A5-E37A-4B9B-849D-2F9510192C0A}" srcOrd="5" destOrd="0" parTransId="{8D90F39F-F4F2-42BD-9D4F-90C2E406E243}" sibTransId="{E68018FC-B6B0-4BA2-8C23-1CE51236FE90}"/>
    <dgm:cxn modelId="{F719DB46-0315-4F5E-81FD-0A223575515D}" srcId="{033766EF-7A00-4621-ACF8-18F1C0319F95}" destId="{EC905056-484A-4D30-93C3-DD6484BCFCC8}" srcOrd="3" destOrd="0" parTransId="{DE627468-999B-4EB3-A324-56404E6DDC96}" sibTransId="{ED3B79C5-8581-4753-B9AA-9EA778657471}"/>
    <dgm:cxn modelId="{5767AA4C-7130-42C3-866C-DE81C7A3C76F}" type="presOf" srcId="{CB8DA2DD-F39F-4909-BB04-A23D2D4D470B}" destId="{7EC8046B-AFAA-4411-ABD8-0B25585B5A41}" srcOrd="0" destOrd="0" presId="urn:microsoft.com/office/officeart/2005/8/layout/vList2"/>
    <dgm:cxn modelId="{21F25F70-3F4D-4E83-BC8B-B902747C37D6}" type="presOf" srcId="{34DCB0AA-F1B1-4E34-96E6-F1FFD5407AC8}" destId="{03A5D3C4-76C0-4CB0-B87A-71CED8A1915E}" srcOrd="0" destOrd="0" presId="urn:microsoft.com/office/officeart/2005/8/layout/vList2"/>
    <dgm:cxn modelId="{5A042F78-4405-4473-8A5E-42AFC81E6C1B}" srcId="{033766EF-7A00-4621-ACF8-18F1C0319F95}" destId="{071E3149-D438-4411-814B-2D6FA5E9AE51}" srcOrd="2" destOrd="0" parTransId="{80306F13-73BE-4963-AC14-D3A198AD5026}" sibTransId="{6CCC171E-D75D-41A8-B2F3-A66599E75171}"/>
    <dgm:cxn modelId="{B367CD78-344E-436E-9020-98C6ED48FAAB}" type="presOf" srcId="{B94ECB04-5967-49EB-91F0-9E6386A3696F}" destId="{8A6D2C71-4167-4A2A-97C9-3D8BDA653CA3}" srcOrd="0" destOrd="0" presId="urn:microsoft.com/office/officeart/2005/8/layout/vList2"/>
    <dgm:cxn modelId="{514002EA-C920-4215-BAF6-BCFB16752A09}" srcId="{033766EF-7A00-4621-ACF8-18F1C0319F95}" destId="{34DCB0AA-F1B1-4E34-96E6-F1FFD5407AC8}" srcOrd="1" destOrd="0" parTransId="{1A8F6468-BF94-4D78-BD94-8B03EBFFEDE2}" sibTransId="{4C28B598-C68F-4603-AEBA-0DD2F7BBA2E5}"/>
    <dgm:cxn modelId="{8D93CBF5-3FFD-48BB-8280-7B925459F853}" type="presOf" srcId="{EC905056-484A-4D30-93C3-DD6484BCFCC8}" destId="{15C41DFA-DC54-4756-BBF6-AA3B6887BB49}" srcOrd="0" destOrd="0" presId="urn:microsoft.com/office/officeart/2005/8/layout/vList2"/>
    <dgm:cxn modelId="{0859EFF7-5A9D-4195-BB18-8F0CC86F6266}" type="presOf" srcId="{071E3149-D438-4411-814B-2D6FA5E9AE51}" destId="{CD50EE04-8433-425A-90F5-C848F9338B43}" srcOrd="0" destOrd="0" presId="urn:microsoft.com/office/officeart/2005/8/layout/vList2"/>
    <dgm:cxn modelId="{27BADE75-2EA4-4C52-AD27-A9F6E15E7C99}" type="presParOf" srcId="{61352B58-D910-43D0-87DC-B4580705B942}" destId="{7EC8046B-AFAA-4411-ABD8-0B25585B5A41}" srcOrd="0" destOrd="0" presId="urn:microsoft.com/office/officeart/2005/8/layout/vList2"/>
    <dgm:cxn modelId="{3874A8D5-7003-4BC2-947E-AFF0CED7ED44}" type="presParOf" srcId="{61352B58-D910-43D0-87DC-B4580705B942}" destId="{77B1C69C-2E36-4820-9468-8FFA790ECC41}" srcOrd="1" destOrd="0" presId="urn:microsoft.com/office/officeart/2005/8/layout/vList2"/>
    <dgm:cxn modelId="{12567AEB-FA6D-432D-9368-65B5F9E9D45E}" type="presParOf" srcId="{61352B58-D910-43D0-87DC-B4580705B942}" destId="{03A5D3C4-76C0-4CB0-B87A-71CED8A1915E}" srcOrd="2" destOrd="0" presId="urn:microsoft.com/office/officeart/2005/8/layout/vList2"/>
    <dgm:cxn modelId="{350DBAD0-617D-4F9B-B6EC-BFD3ECBF67D2}" type="presParOf" srcId="{61352B58-D910-43D0-87DC-B4580705B942}" destId="{640B6F1C-D190-45D7-8406-27621CA3F3C4}" srcOrd="3" destOrd="0" presId="urn:microsoft.com/office/officeart/2005/8/layout/vList2"/>
    <dgm:cxn modelId="{7F095CCE-5DEA-4B6A-9883-A0106F99CD6A}" type="presParOf" srcId="{61352B58-D910-43D0-87DC-B4580705B942}" destId="{CD50EE04-8433-425A-90F5-C848F9338B43}" srcOrd="4" destOrd="0" presId="urn:microsoft.com/office/officeart/2005/8/layout/vList2"/>
    <dgm:cxn modelId="{1BDE39C5-3958-4A4E-9F94-C8DDFDFB1373}" type="presParOf" srcId="{61352B58-D910-43D0-87DC-B4580705B942}" destId="{C4567645-91F5-4676-AA89-AE321C7A0A59}" srcOrd="5" destOrd="0" presId="urn:microsoft.com/office/officeart/2005/8/layout/vList2"/>
    <dgm:cxn modelId="{150E3CBF-D1B9-44E9-959C-7A61F9102EEB}" type="presParOf" srcId="{61352B58-D910-43D0-87DC-B4580705B942}" destId="{15C41DFA-DC54-4756-BBF6-AA3B6887BB49}" srcOrd="6" destOrd="0" presId="urn:microsoft.com/office/officeart/2005/8/layout/vList2"/>
    <dgm:cxn modelId="{BDA0E679-11A6-4962-A9D0-3DC0A0819BFC}" type="presParOf" srcId="{61352B58-D910-43D0-87DC-B4580705B942}" destId="{469D0946-E824-4D00-9647-B1E9D36A462F}" srcOrd="7" destOrd="0" presId="urn:microsoft.com/office/officeart/2005/8/layout/vList2"/>
    <dgm:cxn modelId="{E9ADA2CF-298D-47BE-9EDB-22C31ADB4B63}" type="presParOf" srcId="{61352B58-D910-43D0-87DC-B4580705B942}" destId="{8A6D2C71-4167-4A2A-97C9-3D8BDA653CA3}" srcOrd="8" destOrd="0" presId="urn:microsoft.com/office/officeart/2005/8/layout/vList2"/>
    <dgm:cxn modelId="{F819D25C-FE9F-4430-AAC3-21C1133B14DB}" type="presParOf" srcId="{61352B58-D910-43D0-87DC-B4580705B942}" destId="{DEE637B7-DB07-481F-B025-90D43C0D063F}" srcOrd="9" destOrd="0" presId="urn:microsoft.com/office/officeart/2005/8/layout/vList2"/>
    <dgm:cxn modelId="{1E3FD044-41BC-4014-8CCD-5818CD5F4B01}" type="presParOf" srcId="{61352B58-D910-43D0-87DC-B4580705B942}" destId="{9426ADCF-0213-48AB-96B3-71CE4D4E3479}" srcOrd="10" destOrd="0" presId="urn:microsoft.com/office/officeart/2005/8/layout/vList2"/>
    <dgm:cxn modelId="{29D314CA-1F7C-4150-B086-87B9E2CABEF2}" type="presParOf" srcId="{61352B58-D910-43D0-87DC-B4580705B942}" destId="{D8262203-1C8A-486F-9AA0-64236DD35668}" srcOrd="11" destOrd="0" presId="urn:microsoft.com/office/officeart/2005/8/layout/vList2"/>
    <dgm:cxn modelId="{D6FD9ED8-23E6-4A33-A2FE-E8C1A1968169}" type="presParOf" srcId="{61352B58-D910-43D0-87DC-B4580705B942}" destId="{77E2BD0B-D8CF-4FB4-8B1B-0C07139FF107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B351327-D3F0-4684-B492-D2AC38C536D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392FE69-4EA1-4E81-8D40-1B277AC67D78}">
      <dgm:prSet/>
      <dgm:spPr/>
      <dgm:t>
        <a:bodyPr/>
        <a:lstStyle/>
        <a:p>
          <a:r>
            <a: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80 DVERTs &amp; 3 Strangulation Forensic Exams in March 2025</a:t>
          </a:r>
        </a:p>
      </dgm:t>
    </dgm:pt>
    <dgm:pt modelId="{324242DC-274C-4340-ADE1-05767946F4E0}" type="parTrans" cxnId="{C81EB3D4-4AD9-4472-A86C-FAC42DCF5854}">
      <dgm:prSet/>
      <dgm:spPr/>
      <dgm:t>
        <a:bodyPr/>
        <a:lstStyle/>
        <a:p>
          <a:endParaRPr lang="en-US"/>
        </a:p>
      </dgm:t>
    </dgm:pt>
    <dgm:pt modelId="{BAEBB45C-39DE-4C21-9FFE-2C64C5167BC4}" type="sibTrans" cxnId="{C81EB3D4-4AD9-4472-A86C-FAC42DCF5854}">
      <dgm:prSet/>
      <dgm:spPr/>
      <dgm:t>
        <a:bodyPr/>
        <a:lstStyle/>
        <a:p>
          <a:endParaRPr lang="en-US"/>
        </a:p>
      </dgm:t>
    </dgm:pt>
    <dgm:pt modelId="{4BBD83BC-3F2D-47B5-A3AE-C6F9D3649171}">
      <dgm:prSet/>
      <dgm:spPr/>
      <dgm:t>
        <a:bodyPr/>
        <a:lstStyle/>
        <a:p>
          <a:r>
            <a: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What Is A DVERT?</a:t>
          </a:r>
        </a:p>
      </dgm:t>
    </dgm:pt>
    <dgm:pt modelId="{1ADB5034-C698-4899-84CB-74D8ED865C2C}" type="parTrans" cxnId="{B68EB3AF-BA44-47C0-960E-631FA6FF76A1}">
      <dgm:prSet/>
      <dgm:spPr/>
      <dgm:t>
        <a:bodyPr/>
        <a:lstStyle/>
        <a:p>
          <a:endParaRPr lang="en-US"/>
        </a:p>
      </dgm:t>
    </dgm:pt>
    <dgm:pt modelId="{EFC1EABE-5369-4F5C-82F8-6635CADDF03F}" type="sibTrans" cxnId="{B68EB3AF-BA44-47C0-960E-631FA6FF76A1}">
      <dgm:prSet/>
      <dgm:spPr/>
      <dgm:t>
        <a:bodyPr/>
        <a:lstStyle/>
        <a:p>
          <a:endParaRPr lang="en-US"/>
        </a:p>
      </dgm:t>
    </dgm:pt>
    <dgm:pt modelId="{796E9777-D1F0-46DE-B382-BB184CDB3D4E}">
      <dgm:prSet custT="1"/>
      <dgm:spPr/>
      <dgm:t>
        <a:bodyPr/>
        <a:lstStyle/>
        <a:p>
          <a:r>
            <a:rPr lang="en-US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DVERT Process</a:t>
          </a:r>
        </a:p>
      </dgm:t>
    </dgm:pt>
    <dgm:pt modelId="{E79B04A8-2A87-4EE9-A6E4-9C1B538FC35B}" type="parTrans" cxnId="{58A119D8-02E2-4857-8143-6819FA14343F}">
      <dgm:prSet/>
      <dgm:spPr/>
      <dgm:t>
        <a:bodyPr/>
        <a:lstStyle/>
        <a:p>
          <a:endParaRPr lang="en-US"/>
        </a:p>
      </dgm:t>
    </dgm:pt>
    <dgm:pt modelId="{E699917A-B99D-44AD-BC82-83C4BED1E008}" type="sibTrans" cxnId="{58A119D8-02E2-4857-8143-6819FA14343F}">
      <dgm:prSet/>
      <dgm:spPr/>
      <dgm:t>
        <a:bodyPr/>
        <a:lstStyle/>
        <a:p>
          <a:endParaRPr lang="en-US"/>
        </a:p>
      </dgm:t>
    </dgm:pt>
    <dgm:pt modelId="{77B8E3C2-733E-4697-B679-380298AAAA3B}" type="pres">
      <dgm:prSet presAssocID="{AB351327-D3F0-4684-B492-D2AC38C536DD}" presName="root" presStyleCnt="0">
        <dgm:presLayoutVars>
          <dgm:dir/>
          <dgm:resizeHandles val="exact"/>
        </dgm:presLayoutVars>
      </dgm:prSet>
      <dgm:spPr/>
    </dgm:pt>
    <dgm:pt modelId="{0C55718F-6A0F-43F8-B9B1-23B7F650C73A}" type="pres">
      <dgm:prSet presAssocID="{5392FE69-4EA1-4E81-8D40-1B277AC67D78}" presName="compNode" presStyleCnt="0"/>
      <dgm:spPr/>
    </dgm:pt>
    <dgm:pt modelId="{71641338-8C3B-4936-99EE-6636944A3E7B}" type="pres">
      <dgm:prSet presAssocID="{5392FE69-4EA1-4E81-8D40-1B277AC67D78}" presName="bgRect" presStyleLbl="bgShp" presStyleIdx="0" presStyleCnt="3"/>
      <dgm:spPr/>
    </dgm:pt>
    <dgm:pt modelId="{12C1AE1D-B5B0-4FC7-86ED-8B2F5FF0D8AA}" type="pres">
      <dgm:prSet presAssocID="{5392FE69-4EA1-4E81-8D40-1B277AC67D78}" presName="iconRect" presStyleLbl="node1" presStyleIdx="0" presStyleCnt="3"/>
      <dgm:spPr>
        <a:prstGeom prst="star5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tical disc"/>
        </a:ext>
      </dgm:extLst>
    </dgm:pt>
    <dgm:pt modelId="{6556AE0E-9187-4A35-BAA8-B23D0A45B6CB}" type="pres">
      <dgm:prSet presAssocID="{5392FE69-4EA1-4E81-8D40-1B277AC67D78}" presName="spaceRect" presStyleCnt="0"/>
      <dgm:spPr/>
    </dgm:pt>
    <dgm:pt modelId="{83B7E529-538B-46F7-888E-B5CBA608D2A8}" type="pres">
      <dgm:prSet presAssocID="{5392FE69-4EA1-4E81-8D40-1B277AC67D78}" presName="parTx" presStyleLbl="revTx" presStyleIdx="0" presStyleCnt="3">
        <dgm:presLayoutVars>
          <dgm:chMax val="0"/>
          <dgm:chPref val="0"/>
        </dgm:presLayoutVars>
      </dgm:prSet>
      <dgm:spPr/>
    </dgm:pt>
    <dgm:pt modelId="{DD6A5148-FCCD-4230-BE45-9944B2B8F9B1}" type="pres">
      <dgm:prSet presAssocID="{BAEBB45C-39DE-4C21-9FFE-2C64C5167BC4}" presName="sibTrans" presStyleCnt="0"/>
      <dgm:spPr/>
    </dgm:pt>
    <dgm:pt modelId="{DE3FA917-3642-444A-A5DB-91C0EED4D389}" type="pres">
      <dgm:prSet presAssocID="{4BBD83BC-3F2D-47B5-A3AE-C6F9D3649171}" presName="compNode" presStyleCnt="0"/>
      <dgm:spPr/>
    </dgm:pt>
    <dgm:pt modelId="{97BE0A4E-CB3C-4F92-89C7-37764225A51C}" type="pres">
      <dgm:prSet presAssocID="{4BBD83BC-3F2D-47B5-A3AE-C6F9D3649171}" presName="bgRect" presStyleLbl="bgShp" presStyleIdx="1" presStyleCnt="3"/>
      <dgm:spPr/>
    </dgm:pt>
    <dgm:pt modelId="{BF0226F6-6860-4F52-90BE-9E29C346EF9D}" type="pres">
      <dgm:prSet presAssocID="{4BBD83BC-3F2D-47B5-A3AE-C6F9D3649171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CFC00482-0C49-4747-B9AC-59D248F0A7A0}" type="pres">
      <dgm:prSet presAssocID="{4BBD83BC-3F2D-47B5-A3AE-C6F9D3649171}" presName="spaceRect" presStyleCnt="0"/>
      <dgm:spPr/>
    </dgm:pt>
    <dgm:pt modelId="{5402D49C-4A4B-4B1F-952B-7DE25F8A5832}" type="pres">
      <dgm:prSet presAssocID="{4BBD83BC-3F2D-47B5-A3AE-C6F9D3649171}" presName="parTx" presStyleLbl="revTx" presStyleIdx="1" presStyleCnt="3">
        <dgm:presLayoutVars>
          <dgm:chMax val="0"/>
          <dgm:chPref val="0"/>
        </dgm:presLayoutVars>
      </dgm:prSet>
      <dgm:spPr/>
    </dgm:pt>
    <dgm:pt modelId="{A894C558-17B4-437E-B81B-E217ACAC8580}" type="pres">
      <dgm:prSet presAssocID="{EFC1EABE-5369-4F5C-82F8-6635CADDF03F}" presName="sibTrans" presStyleCnt="0"/>
      <dgm:spPr/>
    </dgm:pt>
    <dgm:pt modelId="{F08A48EE-2DE8-4913-94E1-9CC86EC32503}" type="pres">
      <dgm:prSet presAssocID="{796E9777-D1F0-46DE-B382-BB184CDB3D4E}" presName="compNode" presStyleCnt="0"/>
      <dgm:spPr/>
    </dgm:pt>
    <dgm:pt modelId="{F55D73AE-1AFE-4608-87D5-DDFD1A53BD3E}" type="pres">
      <dgm:prSet presAssocID="{796E9777-D1F0-46DE-B382-BB184CDB3D4E}" presName="bgRect" presStyleLbl="bgShp" presStyleIdx="2" presStyleCnt="3"/>
      <dgm:spPr/>
    </dgm:pt>
    <dgm:pt modelId="{2E6BE7AC-4E15-4426-8BA5-55645CF2668A}" type="pres">
      <dgm:prSet presAssocID="{796E9777-D1F0-46DE-B382-BB184CDB3D4E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rrow Circle"/>
        </a:ext>
      </dgm:extLst>
    </dgm:pt>
    <dgm:pt modelId="{0A9EAD21-8208-4F34-AA8A-A0D1E4D3E8DE}" type="pres">
      <dgm:prSet presAssocID="{796E9777-D1F0-46DE-B382-BB184CDB3D4E}" presName="spaceRect" presStyleCnt="0"/>
      <dgm:spPr/>
    </dgm:pt>
    <dgm:pt modelId="{9DAA3B40-C9C7-4295-AFCE-4952856D5E61}" type="pres">
      <dgm:prSet presAssocID="{796E9777-D1F0-46DE-B382-BB184CDB3D4E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8B138E70-50F6-46CD-B6F2-663AF5D4245C}" type="presOf" srcId="{4BBD83BC-3F2D-47B5-A3AE-C6F9D3649171}" destId="{5402D49C-4A4B-4B1F-952B-7DE25F8A5832}" srcOrd="0" destOrd="0" presId="urn:microsoft.com/office/officeart/2018/2/layout/IconVerticalSolidList"/>
    <dgm:cxn modelId="{556367A2-C2CE-42A8-B516-D9C5940EE7E4}" type="presOf" srcId="{5392FE69-4EA1-4E81-8D40-1B277AC67D78}" destId="{83B7E529-538B-46F7-888E-B5CBA608D2A8}" srcOrd="0" destOrd="0" presId="urn:microsoft.com/office/officeart/2018/2/layout/IconVerticalSolidList"/>
    <dgm:cxn modelId="{B68EB3AF-BA44-47C0-960E-631FA6FF76A1}" srcId="{AB351327-D3F0-4684-B492-D2AC38C536DD}" destId="{4BBD83BC-3F2D-47B5-A3AE-C6F9D3649171}" srcOrd="1" destOrd="0" parTransId="{1ADB5034-C698-4899-84CB-74D8ED865C2C}" sibTransId="{EFC1EABE-5369-4F5C-82F8-6635CADDF03F}"/>
    <dgm:cxn modelId="{3EC799B5-5ECB-46D5-9A08-1859CAFD616F}" type="presOf" srcId="{AB351327-D3F0-4684-B492-D2AC38C536DD}" destId="{77B8E3C2-733E-4697-B679-380298AAAA3B}" srcOrd="0" destOrd="0" presId="urn:microsoft.com/office/officeart/2018/2/layout/IconVerticalSolidList"/>
    <dgm:cxn modelId="{7304D4C9-51CA-4887-A057-32565E95A5FB}" type="presOf" srcId="{796E9777-D1F0-46DE-B382-BB184CDB3D4E}" destId="{9DAA3B40-C9C7-4295-AFCE-4952856D5E61}" srcOrd="0" destOrd="0" presId="urn:microsoft.com/office/officeart/2018/2/layout/IconVerticalSolidList"/>
    <dgm:cxn modelId="{C81EB3D4-4AD9-4472-A86C-FAC42DCF5854}" srcId="{AB351327-D3F0-4684-B492-D2AC38C536DD}" destId="{5392FE69-4EA1-4E81-8D40-1B277AC67D78}" srcOrd="0" destOrd="0" parTransId="{324242DC-274C-4340-ADE1-05767946F4E0}" sibTransId="{BAEBB45C-39DE-4C21-9FFE-2C64C5167BC4}"/>
    <dgm:cxn modelId="{58A119D8-02E2-4857-8143-6819FA14343F}" srcId="{AB351327-D3F0-4684-B492-D2AC38C536DD}" destId="{796E9777-D1F0-46DE-B382-BB184CDB3D4E}" srcOrd="2" destOrd="0" parTransId="{E79B04A8-2A87-4EE9-A6E4-9C1B538FC35B}" sibTransId="{E699917A-B99D-44AD-BC82-83C4BED1E008}"/>
    <dgm:cxn modelId="{7C36189F-0AA1-4608-B880-26737769F8E4}" type="presParOf" srcId="{77B8E3C2-733E-4697-B679-380298AAAA3B}" destId="{0C55718F-6A0F-43F8-B9B1-23B7F650C73A}" srcOrd="0" destOrd="0" presId="urn:microsoft.com/office/officeart/2018/2/layout/IconVerticalSolidList"/>
    <dgm:cxn modelId="{D46D8E1F-6AB4-4BCF-9C87-49B83B1E31A1}" type="presParOf" srcId="{0C55718F-6A0F-43F8-B9B1-23B7F650C73A}" destId="{71641338-8C3B-4936-99EE-6636944A3E7B}" srcOrd="0" destOrd="0" presId="urn:microsoft.com/office/officeart/2018/2/layout/IconVerticalSolidList"/>
    <dgm:cxn modelId="{E3D2A856-AFCE-4721-993A-70DAE09DD8C4}" type="presParOf" srcId="{0C55718F-6A0F-43F8-B9B1-23B7F650C73A}" destId="{12C1AE1D-B5B0-4FC7-86ED-8B2F5FF0D8AA}" srcOrd="1" destOrd="0" presId="urn:microsoft.com/office/officeart/2018/2/layout/IconVerticalSolidList"/>
    <dgm:cxn modelId="{F1E5D5CA-1A77-4583-ABE5-AE3358EFB2E5}" type="presParOf" srcId="{0C55718F-6A0F-43F8-B9B1-23B7F650C73A}" destId="{6556AE0E-9187-4A35-BAA8-B23D0A45B6CB}" srcOrd="2" destOrd="0" presId="urn:microsoft.com/office/officeart/2018/2/layout/IconVerticalSolidList"/>
    <dgm:cxn modelId="{32A50E65-EE8F-4CBE-88E1-26E9C5F98B39}" type="presParOf" srcId="{0C55718F-6A0F-43F8-B9B1-23B7F650C73A}" destId="{83B7E529-538B-46F7-888E-B5CBA608D2A8}" srcOrd="3" destOrd="0" presId="urn:microsoft.com/office/officeart/2018/2/layout/IconVerticalSolidList"/>
    <dgm:cxn modelId="{F5926DE7-56FA-443D-97B6-14507E2A2FFF}" type="presParOf" srcId="{77B8E3C2-733E-4697-B679-380298AAAA3B}" destId="{DD6A5148-FCCD-4230-BE45-9944B2B8F9B1}" srcOrd="1" destOrd="0" presId="urn:microsoft.com/office/officeart/2018/2/layout/IconVerticalSolidList"/>
    <dgm:cxn modelId="{EE8AF589-9833-4C17-8464-2B7A6CBD3BB4}" type="presParOf" srcId="{77B8E3C2-733E-4697-B679-380298AAAA3B}" destId="{DE3FA917-3642-444A-A5DB-91C0EED4D389}" srcOrd="2" destOrd="0" presId="urn:microsoft.com/office/officeart/2018/2/layout/IconVerticalSolidList"/>
    <dgm:cxn modelId="{7FEA3D84-241C-43A4-AC13-B063447C03D9}" type="presParOf" srcId="{DE3FA917-3642-444A-A5DB-91C0EED4D389}" destId="{97BE0A4E-CB3C-4F92-89C7-37764225A51C}" srcOrd="0" destOrd="0" presId="urn:microsoft.com/office/officeart/2018/2/layout/IconVerticalSolidList"/>
    <dgm:cxn modelId="{52D99DBD-B058-4962-B71B-641268B8CCC9}" type="presParOf" srcId="{DE3FA917-3642-444A-A5DB-91C0EED4D389}" destId="{BF0226F6-6860-4F52-90BE-9E29C346EF9D}" srcOrd="1" destOrd="0" presId="urn:microsoft.com/office/officeart/2018/2/layout/IconVerticalSolidList"/>
    <dgm:cxn modelId="{F3389765-1ED7-40DB-91B9-C8C033BF01BF}" type="presParOf" srcId="{DE3FA917-3642-444A-A5DB-91C0EED4D389}" destId="{CFC00482-0C49-4747-B9AC-59D248F0A7A0}" srcOrd="2" destOrd="0" presId="urn:microsoft.com/office/officeart/2018/2/layout/IconVerticalSolidList"/>
    <dgm:cxn modelId="{6EA728E6-6B62-4ACD-86EB-11E1FEA5A7E3}" type="presParOf" srcId="{DE3FA917-3642-444A-A5DB-91C0EED4D389}" destId="{5402D49C-4A4B-4B1F-952B-7DE25F8A5832}" srcOrd="3" destOrd="0" presId="urn:microsoft.com/office/officeart/2018/2/layout/IconVerticalSolidList"/>
    <dgm:cxn modelId="{A4051223-67F6-4F50-9362-502243DD3D86}" type="presParOf" srcId="{77B8E3C2-733E-4697-B679-380298AAAA3B}" destId="{A894C558-17B4-437E-B81B-E217ACAC8580}" srcOrd="3" destOrd="0" presId="urn:microsoft.com/office/officeart/2018/2/layout/IconVerticalSolidList"/>
    <dgm:cxn modelId="{42E1DFCF-4FE8-45D3-843B-C44425B349B0}" type="presParOf" srcId="{77B8E3C2-733E-4697-B679-380298AAAA3B}" destId="{F08A48EE-2DE8-4913-94E1-9CC86EC32503}" srcOrd="4" destOrd="0" presId="urn:microsoft.com/office/officeart/2018/2/layout/IconVerticalSolidList"/>
    <dgm:cxn modelId="{8E360D5C-8E18-4C80-BE1A-1667DEF74605}" type="presParOf" srcId="{F08A48EE-2DE8-4913-94E1-9CC86EC32503}" destId="{F55D73AE-1AFE-4608-87D5-DDFD1A53BD3E}" srcOrd="0" destOrd="0" presId="urn:microsoft.com/office/officeart/2018/2/layout/IconVerticalSolidList"/>
    <dgm:cxn modelId="{554DC3E5-3E9E-4C67-A8D8-7938250F1F76}" type="presParOf" srcId="{F08A48EE-2DE8-4913-94E1-9CC86EC32503}" destId="{2E6BE7AC-4E15-4426-8BA5-55645CF2668A}" srcOrd="1" destOrd="0" presId="urn:microsoft.com/office/officeart/2018/2/layout/IconVerticalSolidList"/>
    <dgm:cxn modelId="{FCB27D9B-2822-453C-AED0-9D57E722D0E7}" type="presParOf" srcId="{F08A48EE-2DE8-4913-94E1-9CC86EC32503}" destId="{0A9EAD21-8208-4F34-AA8A-A0D1E4D3E8DE}" srcOrd="2" destOrd="0" presId="urn:microsoft.com/office/officeart/2018/2/layout/IconVerticalSolidList"/>
    <dgm:cxn modelId="{10BC16D8-7A16-4468-B9F6-92EA027C5B3A}" type="presParOf" srcId="{F08A48EE-2DE8-4913-94E1-9CC86EC32503}" destId="{9DAA3B40-C9C7-4295-AFCE-4952856D5E6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838CAD0-B4A3-4AFA-A439-7BCD5369DD46}" type="doc">
      <dgm:prSet loTypeId="urn:microsoft.com/office/officeart/2005/8/layout/default" loCatId="list" qsTypeId="urn:microsoft.com/office/officeart/2005/8/quickstyle/simple2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F466159B-813B-4749-BCEF-0A07AF630CD5}">
      <dgm:prSet/>
      <dgm:spPr/>
      <dgm:t>
        <a:bodyPr/>
        <a:lstStyle/>
        <a:p>
          <a:r>
            <a: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Provide court accompaniment for clients who are obtaining a restraining order.</a:t>
          </a:r>
        </a:p>
      </dgm:t>
    </dgm:pt>
    <dgm:pt modelId="{01BB9181-2F00-43C4-82DE-782EC90565B6}" type="parTrans" cxnId="{BDF2EB8F-65DF-471E-8780-CEAC814F20C2}">
      <dgm:prSet/>
      <dgm:spPr/>
      <dgm:t>
        <a:bodyPr/>
        <a:lstStyle/>
        <a:p>
          <a:endParaRPr lang="en-US"/>
        </a:p>
      </dgm:t>
    </dgm:pt>
    <dgm:pt modelId="{02899110-047A-4245-B1F6-C4F92EE47B79}" type="sibTrans" cxnId="{BDF2EB8F-65DF-471E-8780-CEAC814F20C2}">
      <dgm:prSet/>
      <dgm:spPr/>
      <dgm:t>
        <a:bodyPr/>
        <a:lstStyle/>
        <a:p>
          <a:endParaRPr lang="en-US"/>
        </a:p>
      </dgm:t>
    </dgm:pt>
    <dgm:pt modelId="{E7654C49-839F-4E87-A828-471327C986AF}">
      <dgm:prSet/>
      <dgm:spPr/>
      <dgm:t>
        <a:bodyPr/>
        <a:lstStyle/>
        <a:p>
          <a:r>
            <a: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As needed, provide restraining order and court processes education for your client as well as trauma informed peer counseling and advocacy to your client. </a:t>
          </a:r>
        </a:p>
      </dgm:t>
    </dgm:pt>
    <dgm:pt modelId="{539ABA77-C090-4F31-825F-4896E846649A}" type="parTrans" cxnId="{FC65A65E-4B00-4598-8909-088F9182105F}">
      <dgm:prSet/>
      <dgm:spPr/>
      <dgm:t>
        <a:bodyPr/>
        <a:lstStyle/>
        <a:p>
          <a:endParaRPr lang="en-US"/>
        </a:p>
      </dgm:t>
    </dgm:pt>
    <dgm:pt modelId="{2037F841-9235-4B94-8EF2-7EA5180540BA}" type="sibTrans" cxnId="{FC65A65E-4B00-4598-8909-088F9182105F}">
      <dgm:prSet/>
      <dgm:spPr/>
      <dgm:t>
        <a:bodyPr/>
        <a:lstStyle/>
        <a:p>
          <a:endParaRPr lang="en-US"/>
        </a:p>
      </dgm:t>
    </dgm:pt>
    <dgm:pt modelId="{9003DE7E-A5B3-4B78-B43C-17444535427C}">
      <dgm:prSet custT="1"/>
      <dgm:spPr/>
      <dgm:t>
        <a:bodyPr/>
        <a:lstStyle/>
        <a:p>
          <a:r>
            <a:rPr lang="en-US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 the “eyes and ears” for your client while in a court hearing. </a:t>
          </a:r>
        </a:p>
      </dgm:t>
    </dgm:pt>
    <dgm:pt modelId="{CA81D101-0A03-4157-8EA8-16AF9950AF0D}" type="parTrans" cxnId="{6165FB02-83FC-4DF8-A990-4DB01D9C60C3}">
      <dgm:prSet/>
      <dgm:spPr/>
      <dgm:t>
        <a:bodyPr/>
        <a:lstStyle/>
        <a:p>
          <a:endParaRPr lang="en-US"/>
        </a:p>
      </dgm:t>
    </dgm:pt>
    <dgm:pt modelId="{C16AA14B-AE72-4D81-B07E-259A5392AE99}" type="sibTrans" cxnId="{6165FB02-83FC-4DF8-A990-4DB01D9C60C3}">
      <dgm:prSet/>
      <dgm:spPr/>
      <dgm:t>
        <a:bodyPr/>
        <a:lstStyle/>
        <a:p>
          <a:endParaRPr lang="en-US"/>
        </a:p>
      </dgm:t>
    </dgm:pt>
    <dgm:pt modelId="{CECD9829-F7BD-4DC0-BD79-1367FB3D2382}">
      <dgm:prSet/>
      <dgm:spPr/>
      <dgm:t>
        <a:bodyPr/>
        <a:lstStyle/>
        <a:p>
          <a:r>
            <a: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Taking notes during the hearing is fine but do not speak or interact with your client or court officials during the hearing.</a:t>
          </a:r>
        </a:p>
      </dgm:t>
    </dgm:pt>
    <dgm:pt modelId="{3444325A-4DF0-4177-80BE-C13462BD91A9}" type="parTrans" cxnId="{E211C695-E2A4-4AB3-B149-620B8D86731D}">
      <dgm:prSet/>
      <dgm:spPr/>
      <dgm:t>
        <a:bodyPr/>
        <a:lstStyle/>
        <a:p>
          <a:endParaRPr lang="en-US"/>
        </a:p>
      </dgm:t>
    </dgm:pt>
    <dgm:pt modelId="{7F28B707-F80F-4249-93F9-CC182EE94109}" type="sibTrans" cxnId="{E211C695-E2A4-4AB3-B149-620B8D86731D}">
      <dgm:prSet/>
      <dgm:spPr/>
      <dgm:t>
        <a:bodyPr/>
        <a:lstStyle/>
        <a:p>
          <a:endParaRPr lang="en-US"/>
        </a:p>
      </dgm:t>
    </dgm:pt>
    <dgm:pt modelId="{AE437EB8-4A44-4EC7-BF7C-8B98A8FF1927}">
      <dgm:prSet custT="1"/>
      <dgm:spPr/>
      <dgm:t>
        <a:bodyPr/>
        <a:lstStyle/>
        <a:p>
          <a:r>
            <a:rPr lang="en-US" sz="1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Debrief with your client post-hearing. </a:t>
          </a:r>
        </a:p>
      </dgm:t>
    </dgm:pt>
    <dgm:pt modelId="{AADF99B1-7858-4567-9D7A-1F1FABA22188}" type="parTrans" cxnId="{321C8CC2-8B04-4E0D-89BF-AA710028CDBC}">
      <dgm:prSet/>
      <dgm:spPr/>
      <dgm:t>
        <a:bodyPr/>
        <a:lstStyle/>
        <a:p>
          <a:endParaRPr lang="en-US"/>
        </a:p>
      </dgm:t>
    </dgm:pt>
    <dgm:pt modelId="{CC0A5F0C-275E-4637-9E87-0F2CD2E99120}" type="sibTrans" cxnId="{321C8CC2-8B04-4E0D-89BF-AA710028CDBC}">
      <dgm:prSet/>
      <dgm:spPr/>
      <dgm:t>
        <a:bodyPr/>
        <a:lstStyle/>
        <a:p>
          <a:endParaRPr lang="en-US"/>
        </a:p>
      </dgm:t>
    </dgm:pt>
    <dgm:pt modelId="{F39E939E-E412-4BE0-A338-BDC9F5547269}">
      <dgm:prSet custT="1"/>
      <dgm:spPr/>
      <dgm:t>
        <a:bodyPr/>
        <a:lstStyle/>
        <a:p>
          <a:r>
            <a:rPr lang="en-US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Discuss the outcome of the proceedings and what the client seeks moving forward.</a:t>
          </a:r>
        </a:p>
      </dgm:t>
    </dgm:pt>
    <dgm:pt modelId="{351EB69B-188E-460F-BB52-A644B90378A3}" type="parTrans" cxnId="{31868265-BCD0-4463-9C98-DC825B1CA471}">
      <dgm:prSet/>
      <dgm:spPr/>
      <dgm:t>
        <a:bodyPr/>
        <a:lstStyle/>
        <a:p>
          <a:endParaRPr lang="en-US"/>
        </a:p>
      </dgm:t>
    </dgm:pt>
    <dgm:pt modelId="{C9952C6C-E105-4359-B5C9-6396CD5BB4CE}" type="sibTrans" cxnId="{31868265-BCD0-4463-9C98-DC825B1CA471}">
      <dgm:prSet/>
      <dgm:spPr/>
      <dgm:t>
        <a:bodyPr/>
        <a:lstStyle/>
        <a:p>
          <a:endParaRPr lang="en-US"/>
        </a:p>
      </dgm:t>
    </dgm:pt>
    <dgm:pt modelId="{8344EFB6-4B7C-45A0-BCBC-64A65872EEEE}">
      <dgm:prSet custT="1"/>
      <dgm:spPr/>
      <dgm:t>
        <a:bodyPr/>
        <a:lstStyle/>
        <a:p>
          <a:r>
            <a:rPr lang="en-US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Provide emotional support as needed. Do not give legal advice</a:t>
          </a:r>
        </a:p>
      </dgm:t>
    </dgm:pt>
    <dgm:pt modelId="{4526B529-6712-4F89-A864-917877D4C338}" type="parTrans" cxnId="{ECF1E369-A52D-4FA4-921E-A0967B74D872}">
      <dgm:prSet/>
      <dgm:spPr/>
      <dgm:t>
        <a:bodyPr/>
        <a:lstStyle/>
        <a:p>
          <a:endParaRPr lang="en-US"/>
        </a:p>
      </dgm:t>
    </dgm:pt>
    <dgm:pt modelId="{86CBDF97-3998-40EC-A959-3EA45F8A4812}" type="sibTrans" cxnId="{ECF1E369-A52D-4FA4-921E-A0967B74D872}">
      <dgm:prSet/>
      <dgm:spPr/>
      <dgm:t>
        <a:bodyPr/>
        <a:lstStyle/>
        <a:p>
          <a:endParaRPr lang="en-US"/>
        </a:p>
      </dgm:t>
    </dgm:pt>
    <dgm:pt modelId="{0185437F-D49B-42AA-BECB-0CF1B84FB61B}">
      <dgm:prSet/>
      <dgm:spPr/>
      <dgm:t>
        <a:bodyPr/>
        <a:lstStyle/>
        <a:p>
          <a:r>
            <a: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Within 72 hours, provide the Domestic Violence Program Coordinator a brief synopsis via email of the hearing outcome. </a:t>
          </a:r>
        </a:p>
      </dgm:t>
    </dgm:pt>
    <dgm:pt modelId="{1E57E207-D69D-41AC-AF2C-CEFFC1D42699}" type="parTrans" cxnId="{B19049DE-CA8D-40C5-AB7E-663EB9612192}">
      <dgm:prSet/>
      <dgm:spPr/>
      <dgm:t>
        <a:bodyPr/>
        <a:lstStyle/>
        <a:p>
          <a:endParaRPr lang="en-US"/>
        </a:p>
      </dgm:t>
    </dgm:pt>
    <dgm:pt modelId="{22B6F44D-5521-4450-9321-4163DD259399}" type="sibTrans" cxnId="{B19049DE-CA8D-40C5-AB7E-663EB9612192}">
      <dgm:prSet/>
      <dgm:spPr/>
      <dgm:t>
        <a:bodyPr/>
        <a:lstStyle/>
        <a:p>
          <a:endParaRPr lang="en-US"/>
        </a:p>
      </dgm:t>
    </dgm:pt>
    <dgm:pt modelId="{8B6A047A-6F05-4F38-B640-99BB9FA959DA}" type="pres">
      <dgm:prSet presAssocID="{B838CAD0-B4A3-4AFA-A439-7BCD5369DD46}" presName="diagram" presStyleCnt="0">
        <dgm:presLayoutVars>
          <dgm:dir/>
          <dgm:resizeHandles val="exact"/>
        </dgm:presLayoutVars>
      </dgm:prSet>
      <dgm:spPr/>
    </dgm:pt>
    <dgm:pt modelId="{8B3A63D9-4D3C-4DC8-9D1D-876038B5B1A1}" type="pres">
      <dgm:prSet presAssocID="{F466159B-813B-4749-BCEF-0A07AF630CD5}" presName="node" presStyleLbl="node1" presStyleIdx="0" presStyleCnt="8">
        <dgm:presLayoutVars>
          <dgm:bulletEnabled val="1"/>
        </dgm:presLayoutVars>
      </dgm:prSet>
      <dgm:spPr/>
    </dgm:pt>
    <dgm:pt modelId="{54F02C50-B9E5-4583-BFDC-848027015A08}" type="pres">
      <dgm:prSet presAssocID="{02899110-047A-4245-B1F6-C4F92EE47B79}" presName="sibTrans" presStyleCnt="0"/>
      <dgm:spPr/>
    </dgm:pt>
    <dgm:pt modelId="{D9068264-4FCC-4C82-9A1F-4239978D2094}" type="pres">
      <dgm:prSet presAssocID="{E7654C49-839F-4E87-A828-471327C986AF}" presName="node" presStyleLbl="node1" presStyleIdx="1" presStyleCnt="8">
        <dgm:presLayoutVars>
          <dgm:bulletEnabled val="1"/>
        </dgm:presLayoutVars>
      </dgm:prSet>
      <dgm:spPr/>
    </dgm:pt>
    <dgm:pt modelId="{4A0E9FFB-8E32-4911-9CA1-219FA8D4E418}" type="pres">
      <dgm:prSet presAssocID="{2037F841-9235-4B94-8EF2-7EA5180540BA}" presName="sibTrans" presStyleCnt="0"/>
      <dgm:spPr/>
    </dgm:pt>
    <dgm:pt modelId="{C69A456C-E247-4869-BFE0-46E0853A3D8E}" type="pres">
      <dgm:prSet presAssocID="{9003DE7E-A5B3-4B78-B43C-17444535427C}" presName="node" presStyleLbl="node1" presStyleIdx="2" presStyleCnt="8">
        <dgm:presLayoutVars>
          <dgm:bulletEnabled val="1"/>
        </dgm:presLayoutVars>
      </dgm:prSet>
      <dgm:spPr/>
    </dgm:pt>
    <dgm:pt modelId="{DC537872-75AE-4AFF-935A-8F11125F8038}" type="pres">
      <dgm:prSet presAssocID="{C16AA14B-AE72-4D81-B07E-259A5392AE99}" presName="sibTrans" presStyleCnt="0"/>
      <dgm:spPr/>
    </dgm:pt>
    <dgm:pt modelId="{FFB255A4-C503-40B9-85B5-0405868526C0}" type="pres">
      <dgm:prSet presAssocID="{CECD9829-F7BD-4DC0-BD79-1367FB3D2382}" presName="node" presStyleLbl="node1" presStyleIdx="3" presStyleCnt="8">
        <dgm:presLayoutVars>
          <dgm:bulletEnabled val="1"/>
        </dgm:presLayoutVars>
      </dgm:prSet>
      <dgm:spPr/>
    </dgm:pt>
    <dgm:pt modelId="{044ABDEB-8BB2-4B2F-8EEB-CD8564ED290E}" type="pres">
      <dgm:prSet presAssocID="{7F28B707-F80F-4249-93F9-CC182EE94109}" presName="sibTrans" presStyleCnt="0"/>
      <dgm:spPr/>
    </dgm:pt>
    <dgm:pt modelId="{53382BCC-B49F-4FE7-ACCB-CE9AF7024CFC}" type="pres">
      <dgm:prSet presAssocID="{AE437EB8-4A44-4EC7-BF7C-8B98A8FF1927}" presName="node" presStyleLbl="node1" presStyleIdx="4" presStyleCnt="8">
        <dgm:presLayoutVars>
          <dgm:bulletEnabled val="1"/>
        </dgm:presLayoutVars>
      </dgm:prSet>
      <dgm:spPr/>
    </dgm:pt>
    <dgm:pt modelId="{04D2E69C-77F7-4EC6-A776-04DEDF69927B}" type="pres">
      <dgm:prSet presAssocID="{CC0A5F0C-275E-4637-9E87-0F2CD2E99120}" presName="sibTrans" presStyleCnt="0"/>
      <dgm:spPr/>
    </dgm:pt>
    <dgm:pt modelId="{25B434B5-24ED-432A-880A-4AA97CED9DE9}" type="pres">
      <dgm:prSet presAssocID="{F39E939E-E412-4BE0-A338-BDC9F5547269}" presName="node" presStyleLbl="node1" presStyleIdx="5" presStyleCnt="8">
        <dgm:presLayoutVars>
          <dgm:bulletEnabled val="1"/>
        </dgm:presLayoutVars>
      </dgm:prSet>
      <dgm:spPr/>
    </dgm:pt>
    <dgm:pt modelId="{0140AA22-45EA-467A-ACB8-762CA751BA26}" type="pres">
      <dgm:prSet presAssocID="{C9952C6C-E105-4359-B5C9-6396CD5BB4CE}" presName="sibTrans" presStyleCnt="0"/>
      <dgm:spPr/>
    </dgm:pt>
    <dgm:pt modelId="{E3A422B9-7B74-4961-9A11-CAB51ECE06A3}" type="pres">
      <dgm:prSet presAssocID="{8344EFB6-4B7C-45A0-BCBC-64A65872EEEE}" presName="node" presStyleLbl="node1" presStyleIdx="6" presStyleCnt="8">
        <dgm:presLayoutVars>
          <dgm:bulletEnabled val="1"/>
        </dgm:presLayoutVars>
      </dgm:prSet>
      <dgm:spPr/>
    </dgm:pt>
    <dgm:pt modelId="{AA7BA75F-A8E2-4542-A923-4C6ED9CC7F83}" type="pres">
      <dgm:prSet presAssocID="{86CBDF97-3998-40EC-A959-3EA45F8A4812}" presName="sibTrans" presStyleCnt="0"/>
      <dgm:spPr/>
    </dgm:pt>
    <dgm:pt modelId="{BD2A339A-3419-4A76-AC1D-3B51A67358A4}" type="pres">
      <dgm:prSet presAssocID="{0185437F-D49B-42AA-BECB-0CF1B84FB61B}" presName="node" presStyleLbl="node1" presStyleIdx="7" presStyleCnt="8">
        <dgm:presLayoutVars>
          <dgm:bulletEnabled val="1"/>
        </dgm:presLayoutVars>
      </dgm:prSet>
      <dgm:spPr/>
    </dgm:pt>
  </dgm:ptLst>
  <dgm:cxnLst>
    <dgm:cxn modelId="{6165FB02-83FC-4DF8-A990-4DB01D9C60C3}" srcId="{B838CAD0-B4A3-4AFA-A439-7BCD5369DD46}" destId="{9003DE7E-A5B3-4B78-B43C-17444535427C}" srcOrd="2" destOrd="0" parTransId="{CA81D101-0A03-4157-8EA8-16AF9950AF0D}" sibTransId="{C16AA14B-AE72-4D81-B07E-259A5392AE99}"/>
    <dgm:cxn modelId="{FC65A65E-4B00-4598-8909-088F9182105F}" srcId="{B838CAD0-B4A3-4AFA-A439-7BCD5369DD46}" destId="{E7654C49-839F-4E87-A828-471327C986AF}" srcOrd="1" destOrd="0" parTransId="{539ABA77-C090-4F31-825F-4896E846649A}" sibTransId="{2037F841-9235-4B94-8EF2-7EA5180540BA}"/>
    <dgm:cxn modelId="{3A5A9C42-BF17-4793-B89F-B42820DC5B3A}" type="presOf" srcId="{F39E939E-E412-4BE0-A338-BDC9F5547269}" destId="{25B434B5-24ED-432A-880A-4AA97CED9DE9}" srcOrd="0" destOrd="0" presId="urn:microsoft.com/office/officeart/2005/8/layout/default"/>
    <dgm:cxn modelId="{31868265-BCD0-4463-9C98-DC825B1CA471}" srcId="{B838CAD0-B4A3-4AFA-A439-7BCD5369DD46}" destId="{F39E939E-E412-4BE0-A338-BDC9F5547269}" srcOrd="5" destOrd="0" parTransId="{351EB69B-188E-460F-BB52-A644B90378A3}" sibTransId="{C9952C6C-E105-4359-B5C9-6396CD5BB4CE}"/>
    <dgm:cxn modelId="{ECF1E369-A52D-4FA4-921E-A0967B74D872}" srcId="{B838CAD0-B4A3-4AFA-A439-7BCD5369DD46}" destId="{8344EFB6-4B7C-45A0-BCBC-64A65872EEEE}" srcOrd="6" destOrd="0" parTransId="{4526B529-6712-4F89-A864-917877D4C338}" sibTransId="{86CBDF97-3998-40EC-A959-3EA45F8A4812}"/>
    <dgm:cxn modelId="{D493EC4F-E702-4D26-87BE-7B73FD24ADC8}" type="presOf" srcId="{CECD9829-F7BD-4DC0-BD79-1367FB3D2382}" destId="{FFB255A4-C503-40B9-85B5-0405868526C0}" srcOrd="0" destOrd="0" presId="urn:microsoft.com/office/officeart/2005/8/layout/default"/>
    <dgm:cxn modelId="{30D50D58-C79E-408F-8620-EB38BD216CBA}" type="presOf" srcId="{E7654C49-839F-4E87-A828-471327C986AF}" destId="{D9068264-4FCC-4C82-9A1F-4239978D2094}" srcOrd="0" destOrd="0" presId="urn:microsoft.com/office/officeart/2005/8/layout/default"/>
    <dgm:cxn modelId="{04641078-A3DD-4573-8204-92F53257ECCA}" type="presOf" srcId="{9003DE7E-A5B3-4B78-B43C-17444535427C}" destId="{C69A456C-E247-4869-BFE0-46E0853A3D8E}" srcOrd="0" destOrd="0" presId="urn:microsoft.com/office/officeart/2005/8/layout/default"/>
    <dgm:cxn modelId="{5D8C2588-5C4E-418F-BAEC-A041B5039793}" type="presOf" srcId="{AE437EB8-4A44-4EC7-BF7C-8B98A8FF1927}" destId="{53382BCC-B49F-4FE7-ACCB-CE9AF7024CFC}" srcOrd="0" destOrd="0" presId="urn:microsoft.com/office/officeart/2005/8/layout/default"/>
    <dgm:cxn modelId="{64817F8C-331D-40DC-B222-389722986487}" type="presOf" srcId="{F466159B-813B-4749-BCEF-0A07AF630CD5}" destId="{8B3A63D9-4D3C-4DC8-9D1D-876038B5B1A1}" srcOrd="0" destOrd="0" presId="urn:microsoft.com/office/officeart/2005/8/layout/default"/>
    <dgm:cxn modelId="{BDF2EB8F-65DF-471E-8780-CEAC814F20C2}" srcId="{B838CAD0-B4A3-4AFA-A439-7BCD5369DD46}" destId="{F466159B-813B-4749-BCEF-0A07AF630CD5}" srcOrd="0" destOrd="0" parTransId="{01BB9181-2F00-43C4-82DE-782EC90565B6}" sibTransId="{02899110-047A-4245-B1F6-C4F92EE47B79}"/>
    <dgm:cxn modelId="{04CB0D94-E9C2-4AD2-844C-3D7F85042CDC}" type="presOf" srcId="{0185437F-D49B-42AA-BECB-0CF1B84FB61B}" destId="{BD2A339A-3419-4A76-AC1D-3B51A67358A4}" srcOrd="0" destOrd="0" presId="urn:microsoft.com/office/officeart/2005/8/layout/default"/>
    <dgm:cxn modelId="{E211C695-E2A4-4AB3-B149-620B8D86731D}" srcId="{B838CAD0-B4A3-4AFA-A439-7BCD5369DD46}" destId="{CECD9829-F7BD-4DC0-BD79-1367FB3D2382}" srcOrd="3" destOrd="0" parTransId="{3444325A-4DF0-4177-80BE-C13462BD91A9}" sibTransId="{7F28B707-F80F-4249-93F9-CC182EE94109}"/>
    <dgm:cxn modelId="{321C8CC2-8B04-4E0D-89BF-AA710028CDBC}" srcId="{B838CAD0-B4A3-4AFA-A439-7BCD5369DD46}" destId="{AE437EB8-4A44-4EC7-BF7C-8B98A8FF1927}" srcOrd="4" destOrd="0" parTransId="{AADF99B1-7858-4567-9D7A-1F1FABA22188}" sibTransId="{CC0A5F0C-275E-4637-9E87-0F2CD2E99120}"/>
    <dgm:cxn modelId="{D563A6D4-3558-490E-ACF6-1C07CF9B059F}" type="presOf" srcId="{8344EFB6-4B7C-45A0-BCBC-64A65872EEEE}" destId="{E3A422B9-7B74-4961-9A11-CAB51ECE06A3}" srcOrd="0" destOrd="0" presId="urn:microsoft.com/office/officeart/2005/8/layout/default"/>
    <dgm:cxn modelId="{B19049DE-CA8D-40C5-AB7E-663EB9612192}" srcId="{B838CAD0-B4A3-4AFA-A439-7BCD5369DD46}" destId="{0185437F-D49B-42AA-BECB-0CF1B84FB61B}" srcOrd="7" destOrd="0" parTransId="{1E57E207-D69D-41AC-AF2C-CEFFC1D42699}" sibTransId="{22B6F44D-5521-4450-9321-4163DD259399}"/>
    <dgm:cxn modelId="{854AC0FA-A20A-4CCC-A719-AD836727040D}" type="presOf" srcId="{B838CAD0-B4A3-4AFA-A439-7BCD5369DD46}" destId="{8B6A047A-6F05-4F38-B640-99BB9FA959DA}" srcOrd="0" destOrd="0" presId="urn:microsoft.com/office/officeart/2005/8/layout/default"/>
    <dgm:cxn modelId="{CADC1AA3-75AD-429E-90C0-AF67273AB7B9}" type="presParOf" srcId="{8B6A047A-6F05-4F38-B640-99BB9FA959DA}" destId="{8B3A63D9-4D3C-4DC8-9D1D-876038B5B1A1}" srcOrd="0" destOrd="0" presId="urn:microsoft.com/office/officeart/2005/8/layout/default"/>
    <dgm:cxn modelId="{A6BAF428-8FEF-4EDA-9817-85F5FD15E7AB}" type="presParOf" srcId="{8B6A047A-6F05-4F38-B640-99BB9FA959DA}" destId="{54F02C50-B9E5-4583-BFDC-848027015A08}" srcOrd="1" destOrd="0" presId="urn:microsoft.com/office/officeart/2005/8/layout/default"/>
    <dgm:cxn modelId="{CBF6B670-65F9-4FA0-8F47-A0B694ED7694}" type="presParOf" srcId="{8B6A047A-6F05-4F38-B640-99BB9FA959DA}" destId="{D9068264-4FCC-4C82-9A1F-4239978D2094}" srcOrd="2" destOrd="0" presId="urn:microsoft.com/office/officeart/2005/8/layout/default"/>
    <dgm:cxn modelId="{FA019FE4-89AB-48B6-BA03-8BEEA0CB7785}" type="presParOf" srcId="{8B6A047A-6F05-4F38-B640-99BB9FA959DA}" destId="{4A0E9FFB-8E32-4911-9CA1-219FA8D4E418}" srcOrd="3" destOrd="0" presId="urn:microsoft.com/office/officeart/2005/8/layout/default"/>
    <dgm:cxn modelId="{148D8FFE-F88C-4146-96C8-FFC76729676F}" type="presParOf" srcId="{8B6A047A-6F05-4F38-B640-99BB9FA959DA}" destId="{C69A456C-E247-4869-BFE0-46E0853A3D8E}" srcOrd="4" destOrd="0" presId="urn:microsoft.com/office/officeart/2005/8/layout/default"/>
    <dgm:cxn modelId="{B123630E-1EBC-4685-9061-DE9D2A07D8AD}" type="presParOf" srcId="{8B6A047A-6F05-4F38-B640-99BB9FA959DA}" destId="{DC537872-75AE-4AFF-935A-8F11125F8038}" srcOrd="5" destOrd="0" presId="urn:microsoft.com/office/officeart/2005/8/layout/default"/>
    <dgm:cxn modelId="{0C44EFF0-FC3A-408E-B429-B2A912B90D5E}" type="presParOf" srcId="{8B6A047A-6F05-4F38-B640-99BB9FA959DA}" destId="{FFB255A4-C503-40B9-85B5-0405868526C0}" srcOrd="6" destOrd="0" presId="urn:microsoft.com/office/officeart/2005/8/layout/default"/>
    <dgm:cxn modelId="{D21F17F2-6D0D-4790-9F43-F55F299339C1}" type="presParOf" srcId="{8B6A047A-6F05-4F38-B640-99BB9FA959DA}" destId="{044ABDEB-8BB2-4B2F-8EEB-CD8564ED290E}" srcOrd="7" destOrd="0" presId="urn:microsoft.com/office/officeart/2005/8/layout/default"/>
    <dgm:cxn modelId="{ADF64A08-533C-467A-96E3-156F124034A7}" type="presParOf" srcId="{8B6A047A-6F05-4F38-B640-99BB9FA959DA}" destId="{53382BCC-B49F-4FE7-ACCB-CE9AF7024CFC}" srcOrd="8" destOrd="0" presId="urn:microsoft.com/office/officeart/2005/8/layout/default"/>
    <dgm:cxn modelId="{94210927-9DB4-496C-A3FD-C224EC30734C}" type="presParOf" srcId="{8B6A047A-6F05-4F38-B640-99BB9FA959DA}" destId="{04D2E69C-77F7-4EC6-A776-04DEDF69927B}" srcOrd="9" destOrd="0" presId="urn:microsoft.com/office/officeart/2005/8/layout/default"/>
    <dgm:cxn modelId="{6556BA5E-29D4-465B-B07D-927F2A0A467C}" type="presParOf" srcId="{8B6A047A-6F05-4F38-B640-99BB9FA959DA}" destId="{25B434B5-24ED-432A-880A-4AA97CED9DE9}" srcOrd="10" destOrd="0" presId="urn:microsoft.com/office/officeart/2005/8/layout/default"/>
    <dgm:cxn modelId="{7D65BA6D-2A0A-4C8C-957C-73FFE2B5FA0F}" type="presParOf" srcId="{8B6A047A-6F05-4F38-B640-99BB9FA959DA}" destId="{0140AA22-45EA-467A-ACB8-762CA751BA26}" srcOrd="11" destOrd="0" presId="urn:microsoft.com/office/officeart/2005/8/layout/default"/>
    <dgm:cxn modelId="{7FA9713B-3FDD-4701-8F79-3B7A7BD7CEFD}" type="presParOf" srcId="{8B6A047A-6F05-4F38-B640-99BB9FA959DA}" destId="{E3A422B9-7B74-4961-9A11-CAB51ECE06A3}" srcOrd="12" destOrd="0" presId="urn:microsoft.com/office/officeart/2005/8/layout/default"/>
    <dgm:cxn modelId="{941AEDA6-6E0C-489B-9C7E-41DE94F2DACA}" type="presParOf" srcId="{8B6A047A-6F05-4F38-B640-99BB9FA959DA}" destId="{AA7BA75F-A8E2-4542-A923-4C6ED9CC7F83}" srcOrd="13" destOrd="0" presId="urn:microsoft.com/office/officeart/2005/8/layout/default"/>
    <dgm:cxn modelId="{2B07C762-A3E1-4AAA-9973-D089862F5FCB}" type="presParOf" srcId="{8B6A047A-6F05-4F38-B640-99BB9FA959DA}" destId="{BD2A339A-3419-4A76-AC1D-3B51A67358A4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88BD5D0-97B0-44BC-AE25-4FA356866FC4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D707F9EF-A255-4F28-B9AE-33B14341F72B}">
      <dgm:prSet/>
      <dgm:spPr/>
      <dgm:t>
        <a:bodyPr/>
        <a:lstStyle/>
        <a:p>
          <a:r>
            <a:rPr lang="en-US"/>
            <a:t>Reception At Our Roseville Client Service Center</a:t>
          </a:r>
        </a:p>
      </dgm:t>
    </dgm:pt>
    <dgm:pt modelId="{A04D984B-9E1A-4E99-B079-7603126433B4}" type="parTrans" cxnId="{E0FC50F7-4E99-459D-99F3-C6A8110F552C}">
      <dgm:prSet/>
      <dgm:spPr/>
      <dgm:t>
        <a:bodyPr/>
        <a:lstStyle/>
        <a:p>
          <a:endParaRPr lang="en-US"/>
        </a:p>
      </dgm:t>
    </dgm:pt>
    <dgm:pt modelId="{E356B8C4-F8E4-4223-9389-696B43A56FB1}" type="sibTrans" cxnId="{E0FC50F7-4E99-459D-99F3-C6A8110F552C}">
      <dgm:prSet/>
      <dgm:spPr/>
      <dgm:t>
        <a:bodyPr/>
        <a:lstStyle/>
        <a:p>
          <a:endParaRPr lang="en-US"/>
        </a:p>
      </dgm:t>
    </dgm:pt>
    <dgm:pt modelId="{9AD77B3B-9A51-4FE3-8ACC-5DC0FDFFAC6A}">
      <dgm:prSet/>
      <dgm:spPr/>
      <dgm:t>
        <a:bodyPr/>
        <a:lstStyle/>
        <a:p>
          <a:r>
            <a:rPr lang="en-US"/>
            <a:t>Advocacy &amp; Peer Counseling</a:t>
          </a:r>
        </a:p>
      </dgm:t>
    </dgm:pt>
    <dgm:pt modelId="{0A89BE58-32C0-4E88-94B0-C0AE24577152}" type="parTrans" cxnId="{37EF42A0-C0FB-48DE-8687-CA1342CC772B}">
      <dgm:prSet/>
      <dgm:spPr/>
      <dgm:t>
        <a:bodyPr/>
        <a:lstStyle/>
        <a:p>
          <a:endParaRPr lang="en-US"/>
        </a:p>
      </dgm:t>
    </dgm:pt>
    <dgm:pt modelId="{E97F7EAC-98DA-4562-926E-7823DB09A8C6}" type="sibTrans" cxnId="{37EF42A0-C0FB-48DE-8687-CA1342CC772B}">
      <dgm:prSet/>
      <dgm:spPr/>
      <dgm:t>
        <a:bodyPr/>
        <a:lstStyle/>
        <a:p>
          <a:endParaRPr lang="en-US"/>
        </a:p>
      </dgm:t>
    </dgm:pt>
    <dgm:pt modelId="{A1222C97-ACF9-446F-956F-EB7820B1A052}">
      <dgm:prSet/>
      <dgm:spPr/>
      <dgm:t>
        <a:bodyPr/>
        <a:lstStyle/>
        <a:p>
          <a:r>
            <a:rPr lang="en-US"/>
            <a:t>Childcare For Therapists and Support Groups</a:t>
          </a:r>
        </a:p>
      </dgm:t>
    </dgm:pt>
    <dgm:pt modelId="{8306C3A9-6EBC-4536-8E67-01DDDEEFC941}" type="parTrans" cxnId="{D8791549-7D83-41B0-B138-DEB7897A91FB}">
      <dgm:prSet/>
      <dgm:spPr/>
      <dgm:t>
        <a:bodyPr/>
        <a:lstStyle/>
        <a:p>
          <a:endParaRPr lang="en-US"/>
        </a:p>
      </dgm:t>
    </dgm:pt>
    <dgm:pt modelId="{AB730140-19A8-48A2-A7AA-FF1DD830B9E1}" type="sibTrans" cxnId="{D8791549-7D83-41B0-B138-DEB7897A91FB}">
      <dgm:prSet/>
      <dgm:spPr/>
      <dgm:t>
        <a:bodyPr/>
        <a:lstStyle/>
        <a:p>
          <a:endParaRPr lang="en-US"/>
        </a:p>
      </dgm:t>
    </dgm:pt>
    <dgm:pt modelId="{2FFDB494-EEAD-49BF-860C-E9C451A863DA}">
      <dgm:prSet/>
      <dgm:spPr/>
      <dgm:t>
        <a:bodyPr/>
        <a:lstStyle/>
        <a:p>
          <a:r>
            <a:rPr lang="en-US"/>
            <a:t>Support Group Facilitation</a:t>
          </a:r>
        </a:p>
      </dgm:t>
    </dgm:pt>
    <dgm:pt modelId="{51884B94-C355-4576-835E-0E18C1D6485C}" type="parTrans" cxnId="{A99F9AE9-CA9B-4926-A20D-8922CEFB0B79}">
      <dgm:prSet/>
      <dgm:spPr/>
      <dgm:t>
        <a:bodyPr/>
        <a:lstStyle/>
        <a:p>
          <a:endParaRPr lang="en-US"/>
        </a:p>
      </dgm:t>
    </dgm:pt>
    <dgm:pt modelId="{B7C4702E-4147-47D5-B840-967541AE5335}" type="sibTrans" cxnId="{A99F9AE9-CA9B-4926-A20D-8922CEFB0B79}">
      <dgm:prSet/>
      <dgm:spPr/>
      <dgm:t>
        <a:bodyPr/>
        <a:lstStyle/>
        <a:p>
          <a:endParaRPr lang="en-US"/>
        </a:p>
      </dgm:t>
    </dgm:pt>
    <dgm:pt modelId="{372777B6-B593-4E91-8112-B5D3382D1991}" type="pres">
      <dgm:prSet presAssocID="{F88BD5D0-97B0-44BC-AE25-4FA356866FC4}" presName="linear" presStyleCnt="0">
        <dgm:presLayoutVars>
          <dgm:animLvl val="lvl"/>
          <dgm:resizeHandles val="exact"/>
        </dgm:presLayoutVars>
      </dgm:prSet>
      <dgm:spPr/>
    </dgm:pt>
    <dgm:pt modelId="{6DAF9132-ADBD-4DBF-8EB5-CB62017E03D0}" type="pres">
      <dgm:prSet presAssocID="{D707F9EF-A255-4F28-B9AE-33B14341F72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995997B-A682-42FB-B441-90F7F29D8A19}" type="pres">
      <dgm:prSet presAssocID="{E356B8C4-F8E4-4223-9389-696B43A56FB1}" presName="spacer" presStyleCnt="0"/>
      <dgm:spPr/>
    </dgm:pt>
    <dgm:pt modelId="{B423A3FA-139A-4DD8-BF51-27B5380F1717}" type="pres">
      <dgm:prSet presAssocID="{9AD77B3B-9A51-4FE3-8ACC-5DC0FDFFAC6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694F845-15C0-42A5-B616-8D354BE92F8D}" type="pres">
      <dgm:prSet presAssocID="{E97F7EAC-98DA-4562-926E-7823DB09A8C6}" presName="spacer" presStyleCnt="0"/>
      <dgm:spPr/>
    </dgm:pt>
    <dgm:pt modelId="{5BDB2A7C-561C-4006-8DF8-EECCD278A794}" type="pres">
      <dgm:prSet presAssocID="{A1222C97-ACF9-446F-956F-EB7820B1A05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E5C6500-0ED4-4930-9EC2-D8B67C284606}" type="pres">
      <dgm:prSet presAssocID="{AB730140-19A8-48A2-A7AA-FF1DD830B9E1}" presName="spacer" presStyleCnt="0"/>
      <dgm:spPr/>
    </dgm:pt>
    <dgm:pt modelId="{D90ADDD6-6070-4617-B680-7C1FE59B3BD7}" type="pres">
      <dgm:prSet presAssocID="{2FFDB494-EEAD-49BF-860C-E9C451A863D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8791549-7D83-41B0-B138-DEB7897A91FB}" srcId="{F88BD5D0-97B0-44BC-AE25-4FA356866FC4}" destId="{A1222C97-ACF9-446F-956F-EB7820B1A052}" srcOrd="2" destOrd="0" parTransId="{8306C3A9-6EBC-4536-8E67-01DDDEEFC941}" sibTransId="{AB730140-19A8-48A2-A7AA-FF1DD830B9E1}"/>
    <dgm:cxn modelId="{0856B06A-3211-4711-9FBC-10CE1ED964E6}" type="presOf" srcId="{F88BD5D0-97B0-44BC-AE25-4FA356866FC4}" destId="{372777B6-B593-4E91-8112-B5D3382D1991}" srcOrd="0" destOrd="0" presId="urn:microsoft.com/office/officeart/2005/8/layout/vList2"/>
    <dgm:cxn modelId="{601ECF6E-B75E-4528-A8D1-D942D4B1A376}" type="presOf" srcId="{9AD77B3B-9A51-4FE3-8ACC-5DC0FDFFAC6A}" destId="{B423A3FA-139A-4DD8-BF51-27B5380F1717}" srcOrd="0" destOrd="0" presId="urn:microsoft.com/office/officeart/2005/8/layout/vList2"/>
    <dgm:cxn modelId="{BB36348C-206E-4471-9D48-2289C6ACAB2C}" type="presOf" srcId="{D707F9EF-A255-4F28-B9AE-33B14341F72B}" destId="{6DAF9132-ADBD-4DBF-8EB5-CB62017E03D0}" srcOrd="0" destOrd="0" presId="urn:microsoft.com/office/officeart/2005/8/layout/vList2"/>
    <dgm:cxn modelId="{DFB54297-5739-460E-BCD0-02C1006E145C}" type="presOf" srcId="{A1222C97-ACF9-446F-956F-EB7820B1A052}" destId="{5BDB2A7C-561C-4006-8DF8-EECCD278A794}" srcOrd="0" destOrd="0" presId="urn:microsoft.com/office/officeart/2005/8/layout/vList2"/>
    <dgm:cxn modelId="{37EF42A0-C0FB-48DE-8687-CA1342CC772B}" srcId="{F88BD5D0-97B0-44BC-AE25-4FA356866FC4}" destId="{9AD77B3B-9A51-4FE3-8ACC-5DC0FDFFAC6A}" srcOrd="1" destOrd="0" parTransId="{0A89BE58-32C0-4E88-94B0-C0AE24577152}" sibTransId="{E97F7EAC-98DA-4562-926E-7823DB09A8C6}"/>
    <dgm:cxn modelId="{A99F9AE9-CA9B-4926-A20D-8922CEFB0B79}" srcId="{F88BD5D0-97B0-44BC-AE25-4FA356866FC4}" destId="{2FFDB494-EEAD-49BF-860C-E9C451A863DA}" srcOrd="3" destOrd="0" parTransId="{51884B94-C355-4576-835E-0E18C1D6485C}" sibTransId="{B7C4702E-4147-47D5-B840-967541AE5335}"/>
    <dgm:cxn modelId="{E0FC50F7-4E99-459D-99F3-C6A8110F552C}" srcId="{F88BD5D0-97B0-44BC-AE25-4FA356866FC4}" destId="{D707F9EF-A255-4F28-B9AE-33B14341F72B}" srcOrd="0" destOrd="0" parTransId="{A04D984B-9E1A-4E99-B079-7603126433B4}" sibTransId="{E356B8C4-F8E4-4223-9389-696B43A56FB1}"/>
    <dgm:cxn modelId="{66ECF9FD-D12E-47B8-8094-0C639A2CCA4E}" type="presOf" srcId="{2FFDB494-EEAD-49BF-860C-E9C451A863DA}" destId="{D90ADDD6-6070-4617-B680-7C1FE59B3BD7}" srcOrd="0" destOrd="0" presId="urn:microsoft.com/office/officeart/2005/8/layout/vList2"/>
    <dgm:cxn modelId="{50626B17-24FF-423E-9FAF-C9017687E1F5}" type="presParOf" srcId="{372777B6-B593-4E91-8112-B5D3382D1991}" destId="{6DAF9132-ADBD-4DBF-8EB5-CB62017E03D0}" srcOrd="0" destOrd="0" presId="urn:microsoft.com/office/officeart/2005/8/layout/vList2"/>
    <dgm:cxn modelId="{1D2B9973-12A4-4453-BC40-82552B36493D}" type="presParOf" srcId="{372777B6-B593-4E91-8112-B5D3382D1991}" destId="{8995997B-A682-42FB-B441-90F7F29D8A19}" srcOrd="1" destOrd="0" presId="urn:microsoft.com/office/officeart/2005/8/layout/vList2"/>
    <dgm:cxn modelId="{45C64271-CCE7-4117-98E2-E6A6CCFB8821}" type="presParOf" srcId="{372777B6-B593-4E91-8112-B5D3382D1991}" destId="{B423A3FA-139A-4DD8-BF51-27B5380F1717}" srcOrd="2" destOrd="0" presId="urn:microsoft.com/office/officeart/2005/8/layout/vList2"/>
    <dgm:cxn modelId="{47FE0427-50DB-4E43-975B-8B4020CBA4D6}" type="presParOf" srcId="{372777B6-B593-4E91-8112-B5D3382D1991}" destId="{C694F845-15C0-42A5-B616-8D354BE92F8D}" srcOrd="3" destOrd="0" presId="urn:microsoft.com/office/officeart/2005/8/layout/vList2"/>
    <dgm:cxn modelId="{5754BCF8-DA32-42B3-9C46-2BD7CEEFB5D2}" type="presParOf" srcId="{372777B6-B593-4E91-8112-B5D3382D1991}" destId="{5BDB2A7C-561C-4006-8DF8-EECCD278A794}" srcOrd="4" destOrd="0" presId="urn:microsoft.com/office/officeart/2005/8/layout/vList2"/>
    <dgm:cxn modelId="{124ED0FE-EB09-481C-9EE1-888742453629}" type="presParOf" srcId="{372777B6-B593-4E91-8112-B5D3382D1991}" destId="{AE5C6500-0ED4-4930-9EC2-D8B67C284606}" srcOrd="5" destOrd="0" presId="urn:microsoft.com/office/officeart/2005/8/layout/vList2"/>
    <dgm:cxn modelId="{DA06FD90-F92B-4C85-A8C1-7529F4DEBB08}" type="presParOf" srcId="{372777B6-B593-4E91-8112-B5D3382D1991}" destId="{D90ADDD6-6070-4617-B680-7C1FE59B3BD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D1C88C-3CBB-43E1-91CE-DF5228079A9A}">
      <dsp:nvSpPr>
        <dsp:cNvPr id="0" name=""/>
        <dsp:cNvSpPr/>
      </dsp:nvSpPr>
      <dsp:spPr>
        <a:xfrm>
          <a:off x="0" y="2101"/>
          <a:ext cx="918209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4C3AEE-5679-403F-81AB-698F3753EC1B}">
      <dsp:nvSpPr>
        <dsp:cNvPr id="0" name=""/>
        <dsp:cNvSpPr/>
      </dsp:nvSpPr>
      <dsp:spPr>
        <a:xfrm>
          <a:off x="0" y="2101"/>
          <a:ext cx="9182097" cy="716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Our Awesome Team</a:t>
          </a:r>
        </a:p>
      </dsp:txBody>
      <dsp:txXfrm>
        <a:off x="0" y="2101"/>
        <a:ext cx="9182097" cy="716706"/>
      </dsp:txXfrm>
    </dsp:sp>
    <dsp:sp modelId="{EB11E7BB-87D8-4E72-912F-0888F44E6818}">
      <dsp:nvSpPr>
        <dsp:cNvPr id="0" name=""/>
        <dsp:cNvSpPr/>
      </dsp:nvSpPr>
      <dsp:spPr>
        <a:xfrm>
          <a:off x="0" y="718808"/>
          <a:ext cx="918209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2E7232-A99D-4CBF-BD3F-A819C7B3FF95}">
      <dsp:nvSpPr>
        <dsp:cNvPr id="0" name=""/>
        <dsp:cNvSpPr/>
      </dsp:nvSpPr>
      <dsp:spPr>
        <a:xfrm>
          <a:off x="0" y="718808"/>
          <a:ext cx="9182097" cy="716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What We Do</a:t>
          </a:r>
        </a:p>
      </dsp:txBody>
      <dsp:txXfrm>
        <a:off x="0" y="718808"/>
        <a:ext cx="9182097" cy="716706"/>
      </dsp:txXfrm>
    </dsp:sp>
    <dsp:sp modelId="{4F1E98E6-63F2-46F3-B289-A30FB03F8CFD}">
      <dsp:nvSpPr>
        <dsp:cNvPr id="0" name=""/>
        <dsp:cNvSpPr/>
      </dsp:nvSpPr>
      <dsp:spPr>
        <a:xfrm>
          <a:off x="0" y="1435515"/>
          <a:ext cx="918209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08E919-63D4-48ED-8A9F-1CD1985D684D}">
      <dsp:nvSpPr>
        <dsp:cNvPr id="0" name=""/>
        <dsp:cNvSpPr/>
      </dsp:nvSpPr>
      <dsp:spPr>
        <a:xfrm>
          <a:off x="0" y="1435515"/>
          <a:ext cx="9182097" cy="716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Domestic Violence Programs Statistics</a:t>
          </a:r>
        </a:p>
      </dsp:txBody>
      <dsp:txXfrm>
        <a:off x="0" y="1435515"/>
        <a:ext cx="9182097" cy="716706"/>
      </dsp:txXfrm>
    </dsp:sp>
    <dsp:sp modelId="{313CCB57-0B76-4164-BB9D-443C009E09C4}">
      <dsp:nvSpPr>
        <dsp:cNvPr id="0" name=""/>
        <dsp:cNvSpPr/>
      </dsp:nvSpPr>
      <dsp:spPr>
        <a:xfrm>
          <a:off x="0" y="2152222"/>
          <a:ext cx="918209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FF68B4-2B24-459C-855D-99967C441DC5}">
      <dsp:nvSpPr>
        <dsp:cNvPr id="0" name=""/>
        <dsp:cNvSpPr/>
      </dsp:nvSpPr>
      <dsp:spPr>
        <a:xfrm>
          <a:off x="0" y="2152222"/>
          <a:ext cx="9182097" cy="716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Domestic Violence Response Team</a:t>
          </a:r>
        </a:p>
      </dsp:txBody>
      <dsp:txXfrm>
        <a:off x="0" y="2152222"/>
        <a:ext cx="9182097" cy="716706"/>
      </dsp:txXfrm>
    </dsp:sp>
    <dsp:sp modelId="{3750D5CA-13E4-4DEB-81B4-F322BFF63D18}">
      <dsp:nvSpPr>
        <dsp:cNvPr id="0" name=""/>
        <dsp:cNvSpPr/>
      </dsp:nvSpPr>
      <dsp:spPr>
        <a:xfrm>
          <a:off x="0" y="2868928"/>
          <a:ext cx="918209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C4D7C3-6A75-485C-AB09-0F42C977A688}">
      <dsp:nvSpPr>
        <dsp:cNvPr id="0" name=""/>
        <dsp:cNvSpPr/>
      </dsp:nvSpPr>
      <dsp:spPr>
        <a:xfrm>
          <a:off x="0" y="2868928"/>
          <a:ext cx="9182097" cy="716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Volunteer Court Accompaniment Process</a:t>
          </a:r>
        </a:p>
      </dsp:txBody>
      <dsp:txXfrm>
        <a:off x="0" y="2868928"/>
        <a:ext cx="9182097" cy="716706"/>
      </dsp:txXfrm>
    </dsp:sp>
    <dsp:sp modelId="{820C9147-7253-4959-8646-D97E2031B100}">
      <dsp:nvSpPr>
        <dsp:cNvPr id="0" name=""/>
        <dsp:cNvSpPr/>
      </dsp:nvSpPr>
      <dsp:spPr>
        <a:xfrm>
          <a:off x="0" y="3585635"/>
          <a:ext cx="918209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502F6A-164B-450F-AA25-790A4C74E0EE}">
      <dsp:nvSpPr>
        <dsp:cNvPr id="0" name=""/>
        <dsp:cNvSpPr/>
      </dsp:nvSpPr>
      <dsp:spPr>
        <a:xfrm>
          <a:off x="0" y="3585635"/>
          <a:ext cx="9182097" cy="716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Other Domestic Violence Program Volunteer Opportunities</a:t>
          </a:r>
        </a:p>
      </dsp:txBody>
      <dsp:txXfrm>
        <a:off x="0" y="3585635"/>
        <a:ext cx="9182097" cy="7167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68F9FE-1B5A-4903-BE67-A89375F2C553}">
      <dsp:nvSpPr>
        <dsp:cNvPr id="0" name=""/>
        <dsp:cNvSpPr/>
      </dsp:nvSpPr>
      <dsp:spPr>
        <a:xfrm>
          <a:off x="0" y="1093277"/>
          <a:ext cx="2882502" cy="1830388"/>
        </a:xfrm>
        <a:prstGeom prst="roundRect">
          <a:avLst>
            <a:gd name="adj" fmla="val 10000"/>
          </a:avLst>
        </a:prstGeom>
        <a:solidFill>
          <a:srgbClr val="7030A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78CB9C0-C98E-4FCA-A5BA-55042636C6FC}">
      <dsp:nvSpPr>
        <dsp:cNvPr id="0" name=""/>
        <dsp:cNvSpPr/>
      </dsp:nvSpPr>
      <dsp:spPr>
        <a:xfrm>
          <a:off x="320278" y="1397541"/>
          <a:ext cx="2882502" cy="1830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Jenna </a:t>
          </a:r>
          <a:r>
            <a:rPr lang="en-US" sz="3200" b="1" kern="1200" dirty="0" err="1"/>
            <a:t>Gelbuda</a:t>
          </a:r>
          <a:r>
            <a:rPr lang="en-US" sz="3200" b="1" kern="1200" dirty="0"/>
            <a:t> Programs Coordinator</a:t>
          </a:r>
          <a:endParaRPr lang="en-US" sz="3200" kern="1200" dirty="0"/>
        </a:p>
      </dsp:txBody>
      <dsp:txXfrm>
        <a:off x="373888" y="1451151"/>
        <a:ext cx="2775282" cy="1723168"/>
      </dsp:txXfrm>
    </dsp:sp>
    <dsp:sp modelId="{8F1B3CB6-DF18-4382-854B-8FA3596B46A4}">
      <dsp:nvSpPr>
        <dsp:cNvPr id="0" name=""/>
        <dsp:cNvSpPr/>
      </dsp:nvSpPr>
      <dsp:spPr>
        <a:xfrm>
          <a:off x="3523058" y="1093277"/>
          <a:ext cx="2882502" cy="1830388"/>
        </a:xfrm>
        <a:prstGeom prst="roundRect">
          <a:avLst>
            <a:gd name="adj" fmla="val 10000"/>
          </a:avLst>
        </a:prstGeom>
        <a:solidFill>
          <a:srgbClr val="7030A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662BCC1-469B-418F-B3C6-F4AA08A65965}">
      <dsp:nvSpPr>
        <dsp:cNvPr id="0" name=""/>
        <dsp:cNvSpPr/>
      </dsp:nvSpPr>
      <dsp:spPr>
        <a:xfrm>
          <a:off x="3843336" y="1397541"/>
          <a:ext cx="2882502" cy="1830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Zubair Dowlut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Advocate</a:t>
          </a:r>
          <a:endParaRPr lang="en-US" sz="3200" kern="1200" dirty="0"/>
        </a:p>
      </dsp:txBody>
      <dsp:txXfrm>
        <a:off x="3896946" y="1451151"/>
        <a:ext cx="2775282" cy="1723168"/>
      </dsp:txXfrm>
    </dsp:sp>
    <dsp:sp modelId="{EF5F0320-2711-497F-AA6A-320EA214D339}">
      <dsp:nvSpPr>
        <dsp:cNvPr id="0" name=""/>
        <dsp:cNvSpPr/>
      </dsp:nvSpPr>
      <dsp:spPr>
        <a:xfrm>
          <a:off x="7046116" y="1093277"/>
          <a:ext cx="2882502" cy="1830388"/>
        </a:xfrm>
        <a:prstGeom prst="roundRect">
          <a:avLst>
            <a:gd name="adj" fmla="val 10000"/>
          </a:avLst>
        </a:prstGeom>
        <a:solidFill>
          <a:srgbClr val="7030A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C30B2A3-F266-4363-9CA5-6AC67A9852FE}">
      <dsp:nvSpPr>
        <dsp:cNvPr id="0" name=""/>
        <dsp:cNvSpPr/>
      </dsp:nvSpPr>
      <dsp:spPr>
        <a:xfrm>
          <a:off x="7366394" y="1397541"/>
          <a:ext cx="2882502" cy="1830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Volunteers!</a:t>
          </a:r>
        </a:p>
      </dsp:txBody>
      <dsp:txXfrm>
        <a:off x="7420004" y="1451151"/>
        <a:ext cx="2775282" cy="17231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C8046B-AFAA-4411-ABD8-0B25585B5A41}">
      <dsp:nvSpPr>
        <dsp:cNvPr id="0" name=""/>
        <dsp:cNvSpPr/>
      </dsp:nvSpPr>
      <dsp:spPr>
        <a:xfrm>
          <a:off x="0" y="43720"/>
          <a:ext cx="5222158" cy="7150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Crisis Intervention</a:t>
          </a:r>
          <a:endParaRPr lang="en-US" sz="1800" kern="1200"/>
        </a:p>
      </dsp:txBody>
      <dsp:txXfrm>
        <a:off x="34906" y="78626"/>
        <a:ext cx="5152346" cy="645240"/>
      </dsp:txXfrm>
    </dsp:sp>
    <dsp:sp modelId="{03A5D3C4-76C0-4CB0-B87A-71CED8A1915E}">
      <dsp:nvSpPr>
        <dsp:cNvPr id="0" name=""/>
        <dsp:cNvSpPr/>
      </dsp:nvSpPr>
      <dsp:spPr>
        <a:xfrm>
          <a:off x="0" y="810612"/>
          <a:ext cx="5222158" cy="7150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Emotional Support, Peer Counseling, Therapy &amp; Support Groups</a:t>
          </a:r>
          <a:endParaRPr lang="en-US" sz="1800" kern="1200" dirty="0"/>
        </a:p>
      </dsp:txBody>
      <dsp:txXfrm>
        <a:off x="34906" y="845518"/>
        <a:ext cx="5152346" cy="645240"/>
      </dsp:txXfrm>
    </dsp:sp>
    <dsp:sp modelId="{CD50EE04-8433-425A-90F5-C848F9338B43}">
      <dsp:nvSpPr>
        <dsp:cNvPr id="0" name=""/>
        <dsp:cNvSpPr/>
      </dsp:nvSpPr>
      <dsp:spPr>
        <a:xfrm>
          <a:off x="0" y="1577505"/>
          <a:ext cx="5222158" cy="7150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Case Management and Referrals </a:t>
          </a:r>
          <a:endParaRPr lang="en-US" sz="1800" kern="1200"/>
        </a:p>
      </dsp:txBody>
      <dsp:txXfrm>
        <a:off x="34906" y="1612411"/>
        <a:ext cx="5152346" cy="645240"/>
      </dsp:txXfrm>
    </dsp:sp>
    <dsp:sp modelId="{15C41DFA-DC54-4756-BBF6-AA3B6887BB49}">
      <dsp:nvSpPr>
        <dsp:cNvPr id="0" name=""/>
        <dsp:cNvSpPr/>
      </dsp:nvSpPr>
      <dsp:spPr>
        <a:xfrm>
          <a:off x="0" y="2344398"/>
          <a:ext cx="5222158" cy="7150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Advocacy – For example, Social Services Navigation</a:t>
          </a:r>
          <a:endParaRPr lang="en-US" sz="1800" kern="1200"/>
        </a:p>
      </dsp:txBody>
      <dsp:txXfrm>
        <a:off x="34906" y="2379304"/>
        <a:ext cx="5152346" cy="645240"/>
      </dsp:txXfrm>
    </dsp:sp>
    <dsp:sp modelId="{8A6D2C71-4167-4A2A-97C9-3D8BDA653CA3}">
      <dsp:nvSpPr>
        <dsp:cNvPr id="0" name=""/>
        <dsp:cNvSpPr/>
      </dsp:nvSpPr>
      <dsp:spPr>
        <a:xfrm>
          <a:off x="0" y="3111291"/>
          <a:ext cx="5222158" cy="7150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Domestic Violence Restraining Order Information and Assistance With Filing</a:t>
          </a:r>
          <a:endParaRPr lang="en-US" sz="1800" kern="1200" dirty="0"/>
        </a:p>
      </dsp:txBody>
      <dsp:txXfrm>
        <a:off x="34906" y="3146197"/>
        <a:ext cx="5152346" cy="645240"/>
      </dsp:txXfrm>
    </dsp:sp>
    <dsp:sp modelId="{9426ADCF-0213-48AB-96B3-71CE4D4E3479}">
      <dsp:nvSpPr>
        <dsp:cNvPr id="0" name=""/>
        <dsp:cNvSpPr/>
      </dsp:nvSpPr>
      <dsp:spPr>
        <a:xfrm>
          <a:off x="0" y="3878184"/>
          <a:ext cx="5222158" cy="7150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Court Accompaniment</a:t>
          </a:r>
          <a:endParaRPr lang="en-US" sz="1800" kern="1200" dirty="0"/>
        </a:p>
      </dsp:txBody>
      <dsp:txXfrm>
        <a:off x="34906" y="3913090"/>
        <a:ext cx="5152346" cy="645240"/>
      </dsp:txXfrm>
    </dsp:sp>
    <dsp:sp modelId="{77E2BD0B-D8CF-4FB4-8B1B-0C07139FF107}">
      <dsp:nvSpPr>
        <dsp:cNvPr id="0" name=""/>
        <dsp:cNvSpPr/>
      </dsp:nvSpPr>
      <dsp:spPr>
        <a:xfrm>
          <a:off x="0" y="4645077"/>
          <a:ext cx="5222158" cy="7150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Law Enforcement - Domestic Violence Emergency Response Team</a:t>
          </a:r>
        </a:p>
      </dsp:txBody>
      <dsp:txXfrm>
        <a:off x="34906" y="4679983"/>
        <a:ext cx="5152346" cy="6452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641338-8C3B-4936-99EE-6636944A3E7B}">
      <dsp:nvSpPr>
        <dsp:cNvPr id="0" name=""/>
        <dsp:cNvSpPr/>
      </dsp:nvSpPr>
      <dsp:spPr>
        <a:xfrm>
          <a:off x="0" y="525"/>
          <a:ext cx="9182097" cy="122954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C1AE1D-B5B0-4FC7-86ED-8B2F5FF0D8AA}">
      <dsp:nvSpPr>
        <dsp:cNvPr id="0" name=""/>
        <dsp:cNvSpPr/>
      </dsp:nvSpPr>
      <dsp:spPr>
        <a:xfrm>
          <a:off x="371936" y="277172"/>
          <a:ext cx="676247" cy="676247"/>
        </a:xfrm>
        <a:prstGeom prst="star5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B7E529-538B-46F7-888E-B5CBA608D2A8}">
      <dsp:nvSpPr>
        <dsp:cNvPr id="0" name=""/>
        <dsp:cNvSpPr/>
      </dsp:nvSpPr>
      <dsp:spPr>
        <a:xfrm>
          <a:off x="1420119" y="525"/>
          <a:ext cx="7761977" cy="12295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126" tIns="130126" rIns="130126" bIns="13012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80 DVERTs &amp; 3 Strangulation Forensic Exams in March 2025</a:t>
          </a:r>
        </a:p>
      </dsp:txBody>
      <dsp:txXfrm>
        <a:off x="1420119" y="525"/>
        <a:ext cx="7761977" cy="1229540"/>
      </dsp:txXfrm>
    </dsp:sp>
    <dsp:sp modelId="{97BE0A4E-CB3C-4F92-89C7-37764225A51C}">
      <dsp:nvSpPr>
        <dsp:cNvPr id="0" name=""/>
        <dsp:cNvSpPr/>
      </dsp:nvSpPr>
      <dsp:spPr>
        <a:xfrm>
          <a:off x="0" y="1537451"/>
          <a:ext cx="9182097" cy="122954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0226F6-6860-4F52-90BE-9E29C346EF9D}">
      <dsp:nvSpPr>
        <dsp:cNvPr id="0" name=""/>
        <dsp:cNvSpPr/>
      </dsp:nvSpPr>
      <dsp:spPr>
        <a:xfrm>
          <a:off x="371936" y="1814098"/>
          <a:ext cx="676247" cy="67624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02D49C-4A4B-4B1F-952B-7DE25F8A5832}">
      <dsp:nvSpPr>
        <dsp:cNvPr id="0" name=""/>
        <dsp:cNvSpPr/>
      </dsp:nvSpPr>
      <dsp:spPr>
        <a:xfrm>
          <a:off x="1420119" y="1537451"/>
          <a:ext cx="7761977" cy="12295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126" tIns="130126" rIns="130126" bIns="13012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What Is A DVERT?</a:t>
          </a:r>
        </a:p>
      </dsp:txBody>
      <dsp:txXfrm>
        <a:off x="1420119" y="1537451"/>
        <a:ext cx="7761977" cy="1229540"/>
      </dsp:txXfrm>
    </dsp:sp>
    <dsp:sp modelId="{F55D73AE-1AFE-4608-87D5-DDFD1A53BD3E}">
      <dsp:nvSpPr>
        <dsp:cNvPr id="0" name=""/>
        <dsp:cNvSpPr/>
      </dsp:nvSpPr>
      <dsp:spPr>
        <a:xfrm>
          <a:off x="0" y="3074377"/>
          <a:ext cx="9182097" cy="122954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6BE7AC-4E15-4426-8BA5-55645CF2668A}">
      <dsp:nvSpPr>
        <dsp:cNvPr id="0" name=""/>
        <dsp:cNvSpPr/>
      </dsp:nvSpPr>
      <dsp:spPr>
        <a:xfrm>
          <a:off x="371936" y="3351024"/>
          <a:ext cx="676247" cy="67624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AA3B40-C9C7-4295-AFCE-4952856D5E61}">
      <dsp:nvSpPr>
        <dsp:cNvPr id="0" name=""/>
        <dsp:cNvSpPr/>
      </dsp:nvSpPr>
      <dsp:spPr>
        <a:xfrm>
          <a:off x="1420119" y="3074377"/>
          <a:ext cx="7761977" cy="12295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126" tIns="130126" rIns="130126" bIns="130126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DVERT Process</a:t>
          </a:r>
        </a:p>
      </dsp:txBody>
      <dsp:txXfrm>
        <a:off x="1420119" y="3074377"/>
        <a:ext cx="7761977" cy="12295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3A63D9-4D3C-4DC8-9D1D-876038B5B1A1}">
      <dsp:nvSpPr>
        <dsp:cNvPr id="0" name=""/>
        <dsp:cNvSpPr/>
      </dsp:nvSpPr>
      <dsp:spPr>
        <a:xfrm>
          <a:off x="1285848" y="2317"/>
          <a:ext cx="2461990" cy="147719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Provide court accompaniment for clients who are obtaining a restraining order.</a:t>
          </a:r>
        </a:p>
      </dsp:txBody>
      <dsp:txXfrm>
        <a:off x="1285848" y="2317"/>
        <a:ext cx="2461990" cy="1477194"/>
      </dsp:txXfrm>
    </dsp:sp>
    <dsp:sp modelId="{D9068264-4FCC-4C82-9A1F-4239978D2094}">
      <dsp:nvSpPr>
        <dsp:cNvPr id="0" name=""/>
        <dsp:cNvSpPr/>
      </dsp:nvSpPr>
      <dsp:spPr>
        <a:xfrm>
          <a:off x="3994038" y="2317"/>
          <a:ext cx="2461990" cy="147719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As needed, provide restraining order and court processes education for your client as well as trauma informed peer counseling and advocacy to your client. </a:t>
          </a:r>
        </a:p>
      </dsp:txBody>
      <dsp:txXfrm>
        <a:off x="3994038" y="2317"/>
        <a:ext cx="2461990" cy="1477194"/>
      </dsp:txXfrm>
    </dsp:sp>
    <dsp:sp modelId="{C69A456C-E247-4869-BFE0-46E0853A3D8E}">
      <dsp:nvSpPr>
        <dsp:cNvPr id="0" name=""/>
        <dsp:cNvSpPr/>
      </dsp:nvSpPr>
      <dsp:spPr>
        <a:xfrm>
          <a:off x="6702228" y="2317"/>
          <a:ext cx="2461990" cy="147719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 the “eyes and ears” for your client while in a court hearing. </a:t>
          </a:r>
        </a:p>
      </dsp:txBody>
      <dsp:txXfrm>
        <a:off x="6702228" y="2317"/>
        <a:ext cx="2461990" cy="1477194"/>
      </dsp:txXfrm>
    </dsp:sp>
    <dsp:sp modelId="{FFB255A4-C503-40B9-85B5-0405868526C0}">
      <dsp:nvSpPr>
        <dsp:cNvPr id="0" name=""/>
        <dsp:cNvSpPr/>
      </dsp:nvSpPr>
      <dsp:spPr>
        <a:xfrm>
          <a:off x="1285848" y="1725710"/>
          <a:ext cx="2461990" cy="147719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Taking notes during the hearing is fine but do not speak or interact with your client or court officials during the hearing.</a:t>
          </a:r>
        </a:p>
      </dsp:txBody>
      <dsp:txXfrm>
        <a:off x="1285848" y="1725710"/>
        <a:ext cx="2461990" cy="1477194"/>
      </dsp:txXfrm>
    </dsp:sp>
    <dsp:sp modelId="{53382BCC-B49F-4FE7-ACCB-CE9AF7024CFC}">
      <dsp:nvSpPr>
        <dsp:cNvPr id="0" name=""/>
        <dsp:cNvSpPr/>
      </dsp:nvSpPr>
      <dsp:spPr>
        <a:xfrm>
          <a:off x="3994038" y="1725710"/>
          <a:ext cx="2461990" cy="147719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Debrief with your client post-hearing. </a:t>
          </a:r>
        </a:p>
      </dsp:txBody>
      <dsp:txXfrm>
        <a:off x="3994038" y="1725710"/>
        <a:ext cx="2461990" cy="1477194"/>
      </dsp:txXfrm>
    </dsp:sp>
    <dsp:sp modelId="{25B434B5-24ED-432A-880A-4AA97CED9DE9}">
      <dsp:nvSpPr>
        <dsp:cNvPr id="0" name=""/>
        <dsp:cNvSpPr/>
      </dsp:nvSpPr>
      <dsp:spPr>
        <a:xfrm>
          <a:off x="6702228" y="1725710"/>
          <a:ext cx="2461990" cy="147719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Discuss the outcome of the proceedings and what the client seeks moving forward.</a:t>
          </a:r>
        </a:p>
      </dsp:txBody>
      <dsp:txXfrm>
        <a:off x="6702228" y="1725710"/>
        <a:ext cx="2461990" cy="1477194"/>
      </dsp:txXfrm>
    </dsp:sp>
    <dsp:sp modelId="{E3A422B9-7B74-4961-9A11-CAB51ECE06A3}">
      <dsp:nvSpPr>
        <dsp:cNvPr id="0" name=""/>
        <dsp:cNvSpPr/>
      </dsp:nvSpPr>
      <dsp:spPr>
        <a:xfrm>
          <a:off x="2639943" y="3449104"/>
          <a:ext cx="2461990" cy="147719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Provide emotional support as needed. Do not give legal advice</a:t>
          </a:r>
        </a:p>
      </dsp:txBody>
      <dsp:txXfrm>
        <a:off x="2639943" y="3449104"/>
        <a:ext cx="2461990" cy="1477194"/>
      </dsp:txXfrm>
    </dsp:sp>
    <dsp:sp modelId="{BD2A339A-3419-4A76-AC1D-3B51A67358A4}">
      <dsp:nvSpPr>
        <dsp:cNvPr id="0" name=""/>
        <dsp:cNvSpPr/>
      </dsp:nvSpPr>
      <dsp:spPr>
        <a:xfrm>
          <a:off x="5348133" y="3449104"/>
          <a:ext cx="2461990" cy="147719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Within 72 hours, provide the Domestic Violence Program Coordinator a brief synopsis via email of the hearing outcome. </a:t>
          </a:r>
        </a:p>
      </dsp:txBody>
      <dsp:txXfrm>
        <a:off x="5348133" y="3449104"/>
        <a:ext cx="2461990" cy="147719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AF9132-ADBD-4DBF-8EB5-CB62017E03D0}">
      <dsp:nvSpPr>
        <dsp:cNvPr id="0" name=""/>
        <dsp:cNvSpPr/>
      </dsp:nvSpPr>
      <dsp:spPr>
        <a:xfrm>
          <a:off x="0" y="17765"/>
          <a:ext cx="5222158" cy="12729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Reception At Our Roseville Client Service Center</a:t>
          </a:r>
        </a:p>
      </dsp:txBody>
      <dsp:txXfrm>
        <a:off x="62141" y="79906"/>
        <a:ext cx="5097876" cy="1148678"/>
      </dsp:txXfrm>
    </dsp:sp>
    <dsp:sp modelId="{B423A3FA-139A-4DD8-BF51-27B5380F1717}">
      <dsp:nvSpPr>
        <dsp:cNvPr id="0" name=""/>
        <dsp:cNvSpPr/>
      </dsp:nvSpPr>
      <dsp:spPr>
        <a:xfrm>
          <a:off x="0" y="1382885"/>
          <a:ext cx="5222158" cy="12729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Advocacy &amp; Peer Counseling</a:t>
          </a:r>
        </a:p>
      </dsp:txBody>
      <dsp:txXfrm>
        <a:off x="62141" y="1445026"/>
        <a:ext cx="5097876" cy="1148678"/>
      </dsp:txXfrm>
    </dsp:sp>
    <dsp:sp modelId="{5BDB2A7C-561C-4006-8DF8-EECCD278A794}">
      <dsp:nvSpPr>
        <dsp:cNvPr id="0" name=""/>
        <dsp:cNvSpPr/>
      </dsp:nvSpPr>
      <dsp:spPr>
        <a:xfrm>
          <a:off x="0" y="2748005"/>
          <a:ext cx="5222158" cy="12729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Childcare For Therapists and Support Groups</a:t>
          </a:r>
        </a:p>
      </dsp:txBody>
      <dsp:txXfrm>
        <a:off x="62141" y="2810146"/>
        <a:ext cx="5097876" cy="1148678"/>
      </dsp:txXfrm>
    </dsp:sp>
    <dsp:sp modelId="{D90ADDD6-6070-4617-B680-7C1FE59B3BD7}">
      <dsp:nvSpPr>
        <dsp:cNvPr id="0" name=""/>
        <dsp:cNvSpPr/>
      </dsp:nvSpPr>
      <dsp:spPr>
        <a:xfrm>
          <a:off x="0" y="4113125"/>
          <a:ext cx="5222158" cy="12729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Support Group Facilitation</a:t>
          </a:r>
        </a:p>
      </dsp:txBody>
      <dsp:txXfrm>
        <a:off x="62141" y="4175266"/>
        <a:ext cx="5097876" cy="11486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FA14ED-9242-4A2D-ACE7-FFC3A9033E8C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4BEC4E-653F-4906-9086-D4A160272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360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425218F4-12DE-EE4B-8B77-FD40737359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088" t="16366" r="11029" b="16366"/>
          <a:stretch/>
        </p:blipFill>
        <p:spPr>
          <a:xfrm>
            <a:off x="1524000" y="1101724"/>
            <a:ext cx="9251576" cy="461327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03B379C-73A7-8C47-A9C0-15A01655F0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3600" y="1928939"/>
            <a:ext cx="8032376" cy="218318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A1F314-151D-6141-BC3E-01B6C6E675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3598" y="4204202"/>
            <a:ext cx="8032377" cy="59017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32" name="Picture 31" descr="A close up of a sign&#10;&#10;Description automatically generated">
            <a:extLst>
              <a:ext uri="{FF2B5EF4-FFF2-40B4-BE49-F238E27FC236}">
                <a16:creationId xmlns:a16="http://schemas.microsoft.com/office/drawing/2014/main" id="{3EB3C4E7-E0C6-6F42-94F0-F69A27377A9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-265" t="-1438" b="15606"/>
          <a:stretch/>
        </p:blipFill>
        <p:spPr>
          <a:xfrm>
            <a:off x="1762125" y="6229350"/>
            <a:ext cx="1614165" cy="521208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920423-BEED-C343-81E5-CD952D2DDC4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24133" y="6127211"/>
            <a:ext cx="2041842" cy="623348"/>
          </a:xfrm>
        </p:spPr>
        <p:txBody>
          <a:bodyPr/>
          <a:lstStyle>
            <a:lvl1pPr algn="r">
              <a:buNone/>
              <a:defRPr sz="120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Presenters Name</a:t>
            </a:r>
          </a:p>
          <a:p>
            <a:pPr lvl="0"/>
            <a:r>
              <a:rPr lang="en-US"/>
              <a:t>(Contact info)</a:t>
            </a:r>
          </a:p>
        </p:txBody>
      </p:sp>
    </p:spTree>
    <p:extLst>
      <p:ext uri="{BB962C8B-B14F-4D97-AF65-F5344CB8AC3E}">
        <p14:creationId xmlns:p14="http://schemas.microsoft.com/office/powerpoint/2010/main" val="2559466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3706C-1572-584C-A579-B80A53015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DB0F7-BD04-3148-B7B9-830BC5FE1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Date Placeholder 21">
            <a:extLst>
              <a:ext uri="{FF2B5EF4-FFF2-40B4-BE49-F238E27FC236}">
                <a16:creationId xmlns:a16="http://schemas.microsoft.com/office/drawing/2014/main" id="{C3C8AC5E-C942-AF49-8D07-BDE126532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875AEE57-AF1E-0B47-A3EB-79B627A17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100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0243BE2A-49C7-8A45-A5C9-ADFF24E54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2B084A15-0D1D-D54B-8AF7-816B7AF6F0DF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73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7ECC99-1490-CA47-BE92-3DCC588BCD72}"/>
              </a:ext>
            </a:extLst>
          </p:cNvPr>
          <p:cNvSpPr/>
          <p:nvPr userDrawn="1"/>
        </p:nvSpPr>
        <p:spPr>
          <a:xfrm>
            <a:off x="0" y="5886450"/>
            <a:ext cx="12192000" cy="9715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246F3A-2B3A-0E49-A8D3-DA0C6A4F6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2543175"/>
            <a:ext cx="9182100" cy="208597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421A7F-6555-C646-9811-1DECAB676F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52599" y="4789489"/>
            <a:ext cx="9182102" cy="55403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1BF4744-7F1F-F840-810D-530D3042A2FA}"/>
              </a:ext>
            </a:extLst>
          </p:cNvPr>
          <p:cNvSpPr/>
          <p:nvPr userDrawn="1"/>
        </p:nvSpPr>
        <p:spPr>
          <a:xfrm>
            <a:off x="0" y="5343525"/>
            <a:ext cx="12192000" cy="1809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5745F17-D94F-E441-9468-A51E7E3D5AFB}"/>
              </a:ext>
            </a:extLst>
          </p:cNvPr>
          <p:cNvSpPr/>
          <p:nvPr userDrawn="1"/>
        </p:nvSpPr>
        <p:spPr>
          <a:xfrm>
            <a:off x="0" y="5524500"/>
            <a:ext cx="12192000" cy="1809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C3EC392-3F1A-8D4C-A3DA-C14C893EBAFE}"/>
              </a:ext>
            </a:extLst>
          </p:cNvPr>
          <p:cNvSpPr/>
          <p:nvPr userDrawn="1"/>
        </p:nvSpPr>
        <p:spPr>
          <a:xfrm>
            <a:off x="0" y="5705475"/>
            <a:ext cx="12192000" cy="1809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ate Placeholder 27">
            <a:extLst>
              <a:ext uri="{FF2B5EF4-FFF2-40B4-BE49-F238E27FC236}">
                <a16:creationId xmlns:a16="http://schemas.microsoft.com/office/drawing/2014/main" id="{34A54953-41D5-4F49-AFC5-21A94F65E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/>
          </a:p>
        </p:txBody>
      </p:sp>
      <p:sp>
        <p:nvSpPr>
          <p:cNvPr id="29" name="Footer Placeholder 28">
            <a:extLst>
              <a:ext uri="{FF2B5EF4-FFF2-40B4-BE49-F238E27FC236}">
                <a16:creationId xmlns:a16="http://schemas.microsoft.com/office/drawing/2014/main" id="{15EC6EA0-55D4-8446-BBCE-67B9A7E39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100"/>
          </a:p>
        </p:txBody>
      </p:sp>
      <p:sp>
        <p:nvSpPr>
          <p:cNvPr id="30" name="Slide Number Placeholder 29">
            <a:extLst>
              <a:ext uri="{FF2B5EF4-FFF2-40B4-BE49-F238E27FC236}">
                <a16:creationId xmlns:a16="http://schemas.microsoft.com/office/drawing/2014/main" id="{1073EC7D-91D2-F445-83A9-0B9A328E5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2B084A15-0D1D-D54B-8AF7-816B7AF6F0DF}" type="slidenum">
              <a:rPr lang="en-US" smtClean="0"/>
              <a:pPr algn="ctr"/>
              <a:t>‹#›</a:t>
            </a:fld>
            <a:endParaRPr lang="en-US"/>
          </a:p>
        </p:txBody>
      </p:sp>
      <p:pic>
        <p:nvPicPr>
          <p:cNvPr id="31" name="Picture 30" descr="A close up of a sign&#10;&#10;Description automatically generated">
            <a:extLst>
              <a:ext uri="{FF2B5EF4-FFF2-40B4-BE49-F238E27FC236}">
                <a16:creationId xmlns:a16="http://schemas.microsoft.com/office/drawing/2014/main" id="{61A30E7D-A48A-C643-B2B8-593C319E48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265" t="-1438" b="15606"/>
          <a:stretch/>
        </p:blipFill>
        <p:spPr>
          <a:xfrm>
            <a:off x="1762125" y="6229350"/>
            <a:ext cx="1614165" cy="521208"/>
          </a:xfrm>
          <a:prstGeom prst="rect">
            <a:avLst/>
          </a:prstGeom>
        </p:spPr>
      </p:pic>
      <p:pic>
        <p:nvPicPr>
          <p:cNvPr id="33" name="Picture 32" descr="Shape, rectangle&#10;&#10;Description automatically generated">
            <a:extLst>
              <a:ext uri="{FF2B5EF4-FFF2-40B4-BE49-F238E27FC236}">
                <a16:creationId xmlns:a16="http://schemas.microsoft.com/office/drawing/2014/main" id="{9CC4559F-0EE3-224E-8B19-D30A831FA09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65929"/>
          <a:stretch/>
        </p:blipFill>
        <p:spPr>
          <a:xfrm rot="10800000">
            <a:off x="0" y="-1"/>
            <a:ext cx="12192000" cy="1476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180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86BED-B389-8349-81D9-C937757FB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114300"/>
            <a:ext cx="9182097" cy="12573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66BED-97B7-1D49-81F2-FC474021BB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52600" y="1578591"/>
            <a:ext cx="4494571" cy="4288810"/>
          </a:xfrm>
        </p:spPr>
        <p:txBody>
          <a:bodyPr/>
          <a:lstStyle>
            <a:lvl1pPr>
              <a:lnSpc>
                <a:spcPct val="100000"/>
              </a:lnSpc>
              <a:spcBef>
                <a:spcPts val="160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FE4016-E57E-FF48-9E40-D477F8D1A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40129" y="1578590"/>
            <a:ext cx="4494571" cy="4288810"/>
          </a:xfrm>
        </p:spPr>
        <p:txBody>
          <a:bodyPr/>
          <a:lstStyle>
            <a:lvl1pPr>
              <a:lnSpc>
                <a:spcPct val="100000"/>
              </a:lnSpc>
              <a:spcBef>
                <a:spcPts val="1600"/>
              </a:spcBef>
              <a:spcAft>
                <a:spcPts val="600"/>
              </a:spcAft>
              <a:defRPr/>
            </a:lvl1pPr>
            <a:lvl2pPr>
              <a:spcBef>
                <a:spcPts val="0"/>
              </a:spcBef>
              <a:spcAft>
                <a:spcPts val="600"/>
              </a:spcAft>
              <a:defRPr/>
            </a:lvl2pPr>
            <a:lvl3pPr>
              <a:spcBef>
                <a:spcPts val="0"/>
              </a:spcBef>
              <a:spcAft>
                <a:spcPts val="600"/>
              </a:spcAft>
              <a:defRPr/>
            </a:lvl3pPr>
            <a:lvl4pPr>
              <a:spcBef>
                <a:spcPts val="0"/>
              </a:spcBef>
              <a:spcAft>
                <a:spcPts val="600"/>
              </a:spcAft>
              <a:defRPr/>
            </a:lvl4pPr>
            <a:lvl5pPr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Date Placeholder 15">
            <a:extLst>
              <a:ext uri="{FF2B5EF4-FFF2-40B4-BE49-F238E27FC236}">
                <a16:creationId xmlns:a16="http://schemas.microsoft.com/office/drawing/2014/main" id="{7E8C15F9-EF0A-8A44-8293-4FEB3BDC0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/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8AF0D834-5794-D844-92E5-2139FC986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10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B36F80B8-87AA-6548-9551-02B68DD7D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2B084A15-0D1D-D54B-8AF7-816B7AF6F0DF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009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84CB1-4D6B-B44E-8834-3E36095BE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365125"/>
            <a:ext cx="9182097" cy="1006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374FB1-61BD-004E-B828-E7206D54C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52600" y="1562100"/>
            <a:ext cx="4490884" cy="942975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C0C29E-5989-8B48-8420-04747C59A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52600" y="2505075"/>
            <a:ext cx="4490884" cy="3362325"/>
          </a:xfrm>
        </p:spPr>
        <p:txBody>
          <a:bodyPr/>
          <a:lstStyle>
            <a:lvl1pPr>
              <a:lnSpc>
                <a:spcPct val="100000"/>
              </a:lnSpc>
              <a:spcBef>
                <a:spcPts val="1600"/>
              </a:spcBef>
              <a:spcAft>
                <a:spcPts val="600"/>
              </a:spcAft>
              <a:defRPr/>
            </a:lvl1pPr>
            <a:lvl2pPr>
              <a:spcBef>
                <a:spcPts val="0"/>
              </a:spcBef>
              <a:spcAft>
                <a:spcPts val="600"/>
              </a:spcAft>
              <a:defRPr/>
            </a:lvl2pPr>
            <a:lvl3pPr>
              <a:spcBef>
                <a:spcPts val="0"/>
              </a:spcBef>
              <a:spcAft>
                <a:spcPts val="600"/>
              </a:spcAft>
              <a:defRPr/>
            </a:lvl3pPr>
            <a:lvl4pPr>
              <a:spcBef>
                <a:spcPts val="0"/>
              </a:spcBef>
              <a:spcAft>
                <a:spcPts val="600"/>
              </a:spcAft>
              <a:defRPr/>
            </a:lvl4pPr>
            <a:lvl5pPr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8DD2C5-0048-0240-A2D8-F37B919071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43814" y="1562100"/>
            <a:ext cx="4490886" cy="942975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B4C433-D4BA-B447-A069-5AED49C8AC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43814" y="2505075"/>
            <a:ext cx="4490884" cy="3362325"/>
          </a:xfrm>
        </p:spPr>
        <p:txBody>
          <a:bodyPr/>
          <a:lstStyle>
            <a:lvl1pPr>
              <a:lnSpc>
                <a:spcPct val="100000"/>
              </a:lnSpc>
              <a:spcBef>
                <a:spcPts val="1600"/>
              </a:spcBef>
              <a:spcAft>
                <a:spcPts val="600"/>
              </a:spcAft>
              <a:defRPr/>
            </a:lvl1pPr>
            <a:lvl2pPr>
              <a:spcBef>
                <a:spcPts val="0"/>
              </a:spcBef>
              <a:spcAft>
                <a:spcPts val="600"/>
              </a:spcAft>
              <a:defRPr/>
            </a:lvl2pPr>
            <a:lvl3pPr>
              <a:spcBef>
                <a:spcPts val="0"/>
              </a:spcBef>
              <a:spcAft>
                <a:spcPts val="600"/>
              </a:spcAft>
              <a:defRPr/>
            </a:lvl3pPr>
            <a:lvl4pPr>
              <a:spcBef>
                <a:spcPts val="0"/>
              </a:spcBef>
              <a:spcAft>
                <a:spcPts val="600"/>
              </a:spcAft>
              <a:defRPr/>
            </a:lvl4pPr>
            <a:lvl5pPr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C05142E-2080-9646-A559-1C46EE625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F61543C0-A51B-7F4A-BDC1-7A1A742E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6A219192-B955-CF45-93C2-F607BBB66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2B084A15-0D1D-D54B-8AF7-816B7AF6F0DF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36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9FF3A0A-09D8-734C-AC90-7C974F64AF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98200" y="0"/>
            <a:ext cx="11938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009FBA-99A7-FD40-889E-FAFF8982A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3561" y="265470"/>
            <a:ext cx="9971137" cy="1106129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6D545C8-FFDF-ED4D-A9DE-7E0FAC9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A8B7847-CF8E-FA42-A513-0F2358A55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489C64F-6419-0C48-9255-AA6A72889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2B084A15-0D1D-D54B-8AF7-816B7AF6F0DF}" type="slidenum">
              <a:rPr lang="en-US" smtClean="0"/>
              <a:pPr algn="ctr"/>
              <a:t>‹#›</a:t>
            </a:fld>
            <a:endParaRPr lang="en-US"/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ED3138DC-97E5-D440-A18F-213186660B9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-265" t="-1438" b="15606"/>
          <a:stretch/>
        </p:blipFill>
        <p:spPr>
          <a:xfrm>
            <a:off x="1762125" y="6229350"/>
            <a:ext cx="1614165" cy="52120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677927A-4067-5449-A4AC-4E25A30434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H="1" flipV="1">
            <a:off x="0" y="0"/>
            <a:ext cx="1193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679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527CEB-B64E-424B-BC4E-84AAEBC96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ADB742-1A99-3C41-B7D3-7B6F85A63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C80897-400D-514D-BDB1-6876909DE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2B084A15-0D1D-D54B-8AF7-816B7AF6F0DF}" type="slidenum">
              <a:rPr lang="en-US" smtClean="0"/>
              <a:pPr algn="ctr"/>
              <a:t>‹#›</a:t>
            </a:fld>
            <a:endParaRPr lang="en-US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0B4AC0FA-42CF-374F-8625-859B87FF4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265" t="-1438" b="15606"/>
          <a:stretch/>
        </p:blipFill>
        <p:spPr>
          <a:xfrm>
            <a:off x="1762125" y="6229350"/>
            <a:ext cx="1614165" cy="52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768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FD8A74E-22D0-7548-840D-B345EE0DAE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98200" y="0"/>
            <a:ext cx="11938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077212F-2F8B-F44E-A6AC-E55DB1939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911" y="457201"/>
            <a:ext cx="4414682" cy="914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65970-C093-3B43-BD11-85CC5B1CA6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2542" y="457200"/>
            <a:ext cx="5222158" cy="5403850"/>
          </a:xfrm>
        </p:spPr>
        <p:txBody>
          <a:bodyPr/>
          <a:lstStyle>
            <a:lvl1pPr marL="0">
              <a:lnSpc>
                <a:spcPct val="100000"/>
              </a:lnSpc>
              <a:spcBef>
                <a:spcPts val="1600"/>
              </a:spcBef>
              <a:spcAft>
                <a:spcPts val="600"/>
              </a:spcAft>
              <a:buNone/>
              <a:defRPr sz="3200"/>
            </a:lvl1pPr>
            <a:lvl2pPr>
              <a:spcBef>
                <a:spcPts val="0"/>
              </a:spcBef>
              <a:spcAft>
                <a:spcPts val="600"/>
              </a:spcAft>
              <a:defRPr sz="2800"/>
            </a:lvl2pPr>
            <a:lvl3pPr>
              <a:spcBef>
                <a:spcPts val="0"/>
              </a:spcBef>
              <a:spcAft>
                <a:spcPts val="600"/>
              </a:spcAft>
              <a:defRPr sz="2400"/>
            </a:lvl3pPr>
            <a:lvl4pPr>
              <a:spcBef>
                <a:spcPts val="0"/>
              </a:spcBef>
              <a:spcAft>
                <a:spcPts val="600"/>
              </a:spcAft>
              <a:defRPr sz="2000"/>
            </a:lvl4pPr>
            <a:lvl5pPr>
              <a:spcBef>
                <a:spcPts val="0"/>
              </a:spcBef>
              <a:spcAft>
                <a:spcPts val="600"/>
              </a:spcAft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74D4941-86D6-5A4F-B7C1-3669627807E5}"/>
              </a:ext>
            </a:extLst>
          </p:cNvPr>
          <p:cNvSpPr/>
          <p:nvPr userDrawn="1"/>
        </p:nvSpPr>
        <p:spPr>
          <a:xfrm>
            <a:off x="5442155" y="457200"/>
            <a:ext cx="68825" cy="54117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noFill/>
            </a:endParaRPr>
          </a:p>
        </p:txBody>
      </p:sp>
      <p:pic>
        <p:nvPicPr>
          <p:cNvPr id="13" name="Picture 12" descr="A close up of a sign&#10;&#10;Description automatically generated">
            <a:extLst>
              <a:ext uri="{FF2B5EF4-FFF2-40B4-BE49-F238E27FC236}">
                <a16:creationId xmlns:a16="http://schemas.microsoft.com/office/drawing/2014/main" id="{77F56C7F-6BAF-C241-AA0C-1CF39A92A2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-265" t="-1438" b="15606"/>
          <a:stretch/>
        </p:blipFill>
        <p:spPr>
          <a:xfrm>
            <a:off x="825911" y="6229350"/>
            <a:ext cx="1614165" cy="521208"/>
          </a:xfrm>
          <a:prstGeom prst="rect">
            <a:avLst/>
          </a:prstGeom>
        </p:spPr>
      </p:pic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1F3575F4-1F47-0544-A976-1FE9DE321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35C7450-2B1E-374B-AA11-0DB548E6E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pc="10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E64616AE-11EA-524E-92AD-D68EB5826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2B084A15-0D1D-D54B-8AF7-816B7AF6F0DF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A396371A-A11F-3D41-B197-7332F2F674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5500" y="1562100"/>
            <a:ext cx="4414838" cy="4298950"/>
          </a:xfrm>
        </p:spPr>
        <p:txBody>
          <a:bodyPr/>
          <a:lstStyle>
            <a:lvl1pPr marL="0">
              <a:spcBef>
                <a:spcPts val="1600"/>
              </a:spcBef>
              <a:spcAft>
                <a:spcPts val="600"/>
              </a:spcAft>
              <a:buNone/>
              <a:defRPr/>
            </a:lvl1pPr>
            <a:lvl2pPr>
              <a:spcBef>
                <a:spcPts val="600"/>
              </a:spcBef>
              <a:spcAft>
                <a:spcPts val="600"/>
              </a:spcAft>
              <a:defRPr/>
            </a:lvl2pPr>
            <a:lvl3pPr>
              <a:spcAft>
                <a:spcPts val="600"/>
              </a:spcAft>
              <a:defRPr/>
            </a:lvl3pPr>
            <a:lvl4pPr>
              <a:spcAft>
                <a:spcPts val="600"/>
              </a:spcAft>
              <a:defRPr/>
            </a:lvl4pPr>
            <a:lvl5pPr>
              <a:spcAft>
                <a:spcPts val="6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4195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CAF2C7EE-A44F-E045-9150-71F07BCAC32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98200" y="0"/>
            <a:ext cx="1193800" cy="6858000"/>
          </a:xfrm>
          <a:prstGeom prst="rect">
            <a:avLst/>
          </a:prstGeom>
        </p:spPr>
      </p:pic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EFF0AB-AACB-1041-903C-2787AA29E4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30578" y="987425"/>
            <a:ext cx="5504119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337D1692-D0AC-B943-BD31-04CD51483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78E1E9A-8107-1A44-98AE-42A3C2068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F3419C2-296E-604D-B15B-12D397302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2B084A15-0D1D-D54B-8AF7-816B7AF6F0DF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48D6732-EC63-2044-8B51-E234B90A8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911" y="457201"/>
            <a:ext cx="4178709" cy="914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BD0E649-CBC6-2F40-B43E-0EE7D1B1327C}"/>
              </a:ext>
            </a:extLst>
          </p:cNvPr>
          <p:cNvSpPr/>
          <p:nvPr userDrawn="1"/>
        </p:nvSpPr>
        <p:spPr>
          <a:xfrm>
            <a:off x="5183186" y="457200"/>
            <a:ext cx="68825" cy="54117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noFill/>
            </a:endParaRPr>
          </a:p>
        </p:txBody>
      </p:sp>
      <p:pic>
        <p:nvPicPr>
          <p:cNvPr id="16" name="Picture 15" descr="A close up of a sign&#10;&#10;Description automatically generated">
            <a:extLst>
              <a:ext uri="{FF2B5EF4-FFF2-40B4-BE49-F238E27FC236}">
                <a16:creationId xmlns:a16="http://schemas.microsoft.com/office/drawing/2014/main" id="{C7DCBAE7-B02C-0548-9D1A-93E4478A63D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-265" t="-1438" b="15606"/>
          <a:stretch/>
        </p:blipFill>
        <p:spPr>
          <a:xfrm>
            <a:off x="825911" y="6229350"/>
            <a:ext cx="1614165" cy="521208"/>
          </a:xfrm>
          <a:prstGeom prst="rect">
            <a:avLst/>
          </a:prstGeom>
        </p:spPr>
      </p:pic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B820FC5-4F8D-D14E-A5A9-A7059C4366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5500" y="1562100"/>
            <a:ext cx="4414838" cy="4298950"/>
          </a:xfrm>
        </p:spPr>
        <p:txBody>
          <a:bodyPr/>
          <a:lstStyle>
            <a:lvl1pPr marL="0">
              <a:spcAft>
                <a:spcPts val="600"/>
              </a:spcAft>
              <a:buNone/>
              <a:defRPr/>
            </a:lvl1pPr>
            <a:lvl2pPr>
              <a:spcBef>
                <a:spcPts val="0"/>
              </a:spcBef>
              <a:spcAft>
                <a:spcPts val="600"/>
              </a:spcAft>
              <a:defRPr/>
            </a:lvl2pPr>
            <a:lvl3pPr>
              <a:spcBef>
                <a:spcPts val="0"/>
              </a:spcBef>
              <a:spcAft>
                <a:spcPts val="600"/>
              </a:spcAft>
              <a:defRPr/>
            </a:lvl3pPr>
            <a:lvl4pPr>
              <a:spcBef>
                <a:spcPts val="0"/>
              </a:spcBef>
              <a:spcAft>
                <a:spcPts val="600"/>
              </a:spcAft>
              <a:defRPr/>
            </a:lvl4pPr>
            <a:lvl5pPr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0037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hape&#10;&#10;Description automatically generated">
            <a:extLst>
              <a:ext uri="{FF2B5EF4-FFF2-40B4-BE49-F238E27FC236}">
                <a16:creationId xmlns:a16="http://schemas.microsoft.com/office/drawing/2014/main" id="{4970D6A6-F40E-5E49-91FA-CBF4A851ED84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0" y="7284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24F756-A36D-DA4D-83AB-B15FBEFF9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599" y="114300"/>
            <a:ext cx="9182099" cy="12573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F58845-9AF2-E641-943D-BDD44243A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52600" y="1562100"/>
            <a:ext cx="9182097" cy="43044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6A3FAC-4C7A-264D-A16B-22C8C8B2FF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92512" y="6362700"/>
            <a:ext cx="924623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77D68-97C0-E84A-B669-E43337FC58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06551" y="6362700"/>
            <a:ext cx="528146" cy="381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ctr"/>
            <a:fld id="{2B084A15-0D1D-D54B-8AF7-816B7AF6F0DF}" type="slidenum">
              <a:rPr lang="en-US" smtClean="0"/>
              <a:pPr algn="ctr"/>
              <a:t>‹#›</a:t>
            </a:fld>
            <a:endParaRPr lang="en-US"/>
          </a:p>
        </p:txBody>
      </p:sp>
      <p:pic>
        <p:nvPicPr>
          <p:cNvPr id="11" name="Picture 10" descr="A close up of a sign&#10;&#10;Description automatically generated">
            <a:extLst>
              <a:ext uri="{FF2B5EF4-FFF2-40B4-BE49-F238E27FC236}">
                <a16:creationId xmlns:a16="http://schemas.microsoft.com/office/drawing/2014/main" id="{4D609251-2D01-4D44-8FC6-A3CCA4CE53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2"/>
          <a:srcRect l="-265" t="-1438" b="15606"/>
          <a:stretch/>
        </p:blipFill>
        <p:spPr>
          <a:xfrm>
            <a:off x="1762125" y="6229350"/>
            <a:ext cx="1614165" cy="521208"/>
          </a:xfrm>
          <a:prstGeom prst="rect">
            <a:avLst/>
          </a:prstGeom>
        </p:spPr>
      </p:pic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E23B3A2C-8B21-B340-A8D7-FF9FF307D3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619625" y="6362701"/>
            <a:ext cx="2952750" cy="3845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 spc="100" baseline="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 spc="100"/>
          </a:p>
        </p:txBody>
      </p:sp>
    </p:spTree>
    <p:extLst>
      <p:ext uri="{BB962C8B-B14F-4D97-AF65-F5344CB8AC3E}">
        <p14:creationId xmlns:p14="http://schemas.microsoft.com/office/powerpoint/2010/main" val="2626066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800" b="0" i="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900"/>
        </a:spcBef>
        <a:spcAft>
          <a:spcPts val="500"/>
        </a:spcAft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900"/>
        </a:spcBef>
        <a:spcAft>
          <a:spcPts val="500"/>
        </a:spcAft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900"/>
        </a:spcBef>
        <a:spcAft>
          <a:spcPts val="500"/>
        </a:spcAft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900"/>
        </a:spcBef>
        <a:spcAft>
          <a:spcPts val="500"/>
        </a:spcAft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2">
          <p15:clr>
            <a:srgbClr val="F26B43"/>
          </p15:clr>
        </p15:guide>
        <p15:guide id="2" pos="1104">
          <p15:clr>
            <a:srgbClr val="F26B43"/>
          </p15:clr>
        </p15:guide>
        <p15:guide id="3" orient="horz" pos="4248">
          <p15:clr>
            <a:srgbClr val="F26B43"/>
          </p15:clr>
        </p15:guide>
        <p15:guide id="4" pos="72">
          <p15:clr>
            <a:srgbClr val="F26B43"/>
          </p15:clr>
        </p15:guide>
        <p15:guide id="5" pos="7608">
          <p15:clr>
            <a:srgbClr val="F26B43"/>
          </p15:clr>
        </p15:guide>
        <p15:guide id="6" pos="6888">
          <p15:clr>
            <a:srgbClr val="F26B43"/>
          </p15:clr>
        </p15:guide>
        <p15:guide id="7" orient="horz" pos="864">
          <p15:clr>
            <a:srgbClr val="F26B43"/>
          </p15:clr>
        </p15:guide>
        <p15:guide id="8" orient="horz" pos="984">
          <p15:clr>
            <a:srgbClr val="F26B43"/>
          </p15:clr>
        </p15:guide>
        <p15:guide id="9" orient="horz" pos="4008">
          <p15:clr>
            <a:srgbClr val="F26B43"/>
          </p15:clr>
        </p15:guide>
        <p15:guide id="10" orient="horz" pos="369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zubair@standupplacer.org" TargetMode="External"/><Relationship Id="rId2" Type="http://schemas.openxmlformats.org/officeDocument/2006/relationships/hyperlink" Target="mailto:jenna@standupplacer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DVTeam@standupplacer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1A74D4-A704-D947-908D-A7CD3E811C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0614" y="3498850"/>
            <a:ext cx="7802339" cy="889147"/>
          </a:xfrm>
        </p:spPr>
        <p:txBody>
          <a:bodyPr>
            <a:noAutofit/>
          </a:bodyPr>
          <a:lstStyle/>
          <a:p>
            <a:r>
              <a:rPr lang="en-US" sz="5400" dirty="0">
                <a:solidFill>
                  <a:srgbClr val="00B398"/>
                </a:solidFill>
              </a:rPr>
              <a:t>All About Stand Up Placer Domestic Violence Programs</a:t>
            </a:r>
            <a:endParaRPr lang="en-US" sz="5400" dirty="0">
              <a:ln w="22225">
                <a:solidFill>
                  <a:schemeClr val="accent2"/>
                </a:solidFill>
                <a:prstDash val="solid"/>
              </a:ln>
              <a:solidFill>
                <a:srgbClr val="00B398"/>
              </a:solidFill>
              <a:latin typeface="Tahoma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8B321D-FB88-E441-8BAC-CAE9C629EA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64532" y="4850861"/>
            <a:ext cx="5255318" cy="62334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800" b="1" i="1" dirty="0">
                <a:solidFill>
                  <a:srgbClr val="7030A0"/>
                </a:solidFill>
              </a:rPr>
              <a:t>With Jenna </a:t>
            </a:r>
            <a:r>
              <a:rPr lang="en-US" sz="1800" b="1" i="1" dirty="0" err="1">
                <a:solidFill>
                  <a:srgbClr val="7030A0"/>
                </a:solidFill>
              </a:rPr>
              <a:t>Gelbuda</a:t>
            </a:r>
            <a:endParaRPr lang="en-US" sz="1800" b="1" i="1" dirty="0">
              <a:solidFill>
                <a:srgbClr val="7030A0"/>
              </a:solidFill>
            </a:endParaRPr>
          </a:p>
          <a:p>
            <a:r>
              <a:rPr lang="en-US" sz="1800" b="1" i="1" dirty="0">
                <a:solidFill>
                  <a:srgbClr val="7030A0"/>
                </a:solidFill>
              </a:rPr>
              <a:t>Domestic Violence Programs Coordinator</a:t>
            </a:r>
          </a:p>
        </p:txBody>
      </p:sp>
    </p:spTree>
    <p:extLst>
      <p:ext uri="{BB962C8B-B14F-4D97-AF65-F5344CB8AC3E}">
        <p14:creationId xmlns:p14="http://schemas.microsoft.com/office/powerpoint/2010/main" val="2846540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64AC4-8844-8039-BEE1-83C6BF779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5495" y="923544"/>
            <a:ext cx="3221737" cy="704088"/>
          </a:xfrm>
        </p:spPr>
        <p:txBody>
          <a:bodyPr/>
          <a:lstStyle/>
          <a:p>
            <a:r>
              <a:rPr lang="en-US" dirty="0">
                <a:solidFill>
                  <a:srgbClr val="00B398"/>
                </a:solidFill>
              </a:rPr>
              <a:t>The End!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FBFF8-5AEF-CDB7-C26D-DACF55A766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4951" y="2101596"/>
            <a:ext cx="9182097" cy="282702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Jenna </a:t>
            </a:r>
            <a:r>
              <a:rPr lang="en-US" dirty="0" err="1"/>
              <a:t>Gelbuda</a:t>
            </a:r>
            <a:r>
              <a:rPr lang="en-US" dirty="0"/>
              <a:t> - </a:t>
            </a:r>
            <a:r>
              <a:rPr lang="en-US" dirty="0">
                <a:hlinkClick r:id="rId2"/>
              </a:rPr>
              <a:t>jenna@standupplacer.org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Zubair Dowlut – </a:t>
            </a:r>
            <a:r>
              <a:rPr lang="en-US" dirty="0">
                <a:hlinkClick r:id="rId3"/>
              </a:rPr>
              <a:t>zubair@standupplacer.org</a:t>
            </a:r>
            <a:r>
              <a:rPr lang="en-US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DV Team: </a:t>
            </a:r>
            <a:r>
              <a:rPr lang="en-US" dirty="0">
                <a:hlinkClick r:id="rId4"/>
              </a:rPr>
              <a:t>DVTeam@standupplacer.org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3793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4E396-4F5A-8FD0-D4AF-229589F91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7759" y="466344"/>
            <a:ext cx="2270761" cy="7040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b="1" i="0" kern="1200" dirty="0">
                <a:solidFill>
                  <a:srgbClr val="00B3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Agenda</a:t>
            </a:r>
          </a:p>
        </p:txBody>
      </p:sp>
      <p:graphicFrame>
        <p:nvGraphicFramePr>
          <p:cNvPr id="9" name="TextBox 6">
            <a:extLst>
              <a:ext uri="{FF2B5EF4-FFF2-40B4-BE49-F238E27FC236}">
                <a16:creationId xmlns:a16="http://schemas.microsoft.com/office/drawing/2014/main" id="{A06D83AF-580A-612C-E606-45D818EB64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3889243"/>
              </p:ext>
            </p:extLst>
          </p:nvPr>
        </p:nvGraphicFramePr>
        <p:xfrm>
          <a:off x="1752600" y="1562100"/>
          <a:ext cx="9182097" cy="4304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2924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51F496-F450-B989-70B2-D020A65105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65172-8F7C-78F5-9FE7-946F6CACF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877824"/>
            <a:ext cx="5548881" cy="73152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b="1" i="0" kern="1200" dirty="0">
                <a:solidFill>
                  <a:srgbClr val="00B39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Our Awesome Team</a:t>
            </a:r>
          </a:p>
        </p:txBody>
      </p:sp>
      <p:graphicFrame>
        <p:nvGraphicFramePr>
          <p:cNvPr id="9" name="TextBox 6">
            <a:extLst>
              <a:ext uri="{FF2B5EF4-FFF2-40B4-BE49-F238E27FC236}">
                <a16:creationId xmlns:a16="http://schemas.microsoft.com/office/drawing/2014/main" id="{3AFD3C95-2123-CC5F-05A9-45781C5AA5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264306"/>
              </p:ext>
            </p:extLst>
          </p:nvPr>
        </p:nvGraphicFramePr>
        <p:xfrm>
          <a:off x="1097280" y="1371600"/>
          <a:ext cx="10248897" cy="4321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0150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3FDF2-C859-9384-054E-054BB95B5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804CD-6511-22B4-8940-7F4610834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2361" y="932688"/>
            <a:ext cx="2785969" cy="5486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1" i="0" kern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We Do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D0F192-1BD2-CCF7-0388-112D1717683F}"/>
              </a:ext>
            </a:extLst>
          </p:cNvPr>
          <p:cNvSpPr txBox="1"/>
          <p:nvPr/>
        </p:nvSpPr>
        <p:spPr>
          <a:xfrm>
            <a:off x="1044956" y="1772412"/>
            <a:ext cx="3700780" cy="11536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ts val="1600"/>
              </a:spcBef>
              <a:spcAft>
                <a:spcPts val="600"/>
              </a:spcAft>
              <a:buFont typeface="Arial" panose="020B0604020202020204" pitchFamily="34" charset="0"/>
            </a:pPr>
            <a:r>
              <a:rPr lang="en-US" sz="2800" b="1" i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Domestic Violence Programs Services</a:t>
            </a:r>
          </a:p>
          <a:p>
            <a:pPr algn="ctr">
              <a:spcBef>
                <a:spcPts val="1600"/>
              </a:spcBef>
              <a:spcAft>
                <a:spcPts val="600"/>
              </a:spcAft>
              <a:buFont typeface="Arial" panose="020B0604020202020204" pitchFamily="34" charset="0"/>
            </a:pP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9" name="TextBox 2">
            <a:extLst>
              <a:ext uri="{FF2B5EF4-FFF2-40B4-BE49-F238E27FC236}">
                <a16:creationId xmlns:a16="http://schemas.microsoft.com/office/drawing/2014/main" id="{265CDC36-802E-C6DE-C417-23741F7267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0396941"/>
              </p:ext>
            </p:extLst>
          </p:nvPr>
        </p:nvGraphicFramePr>
        <p:xfrm>
          <a:off x="5712542" y="457200"/>
          <a:ext cx="5222158" cy="5403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1461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AA700-D5DB-3D95-476E-A24B066DDA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17C3E-4AD1-84D8-55D1-D4DE6FAF3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7975" y="393192"/>
            <a:ext cx="8132065" cy="694944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b="1" dirty="0">
                <a:solidFill>
                  <a:srgbClr val="00B398"/>
                </a:solidFill>
              </a:rPr>
              <a:t>Domestic Violence Programs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F154B-6F6B-B47C-12A7-EB0586585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4816" y="1534668"/>
            <a:ext cx="9704832" cy="451866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Client age range: Teens to Seniors</a:t>
            </a:r>
          </a:p>
          <a:p>
            <a:pPr algn="ctr"/>
            <a:r>
              <a:rPr lang="en-US" b="1" dirty="0">
                <a:solidFill>
                  <a:srgbClr val="00B398"/>
                </a:solidFill>
              </a:rPr>
              <a:t>January - March 2025 Stats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Number of DV clients served: 571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Information/Referrals: 830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Crisis Intervention/In Person: 273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Crisis Intervention/Phone: 425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Individual Counseling: 2176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Court Accompaniment: 136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599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CD5827-515F-23A2-AA32-AA5513995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97171-25AF-957C-C9A8-9C419B3A2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599" y="114300"/>
            <a:ext cx="9182099" cy="1257300"/>
          </a:xfrm>
        </p:spPr>
        <p:txBody>
          <a:bodyPr anchor="b">
            <a:normAutofit/>
          </a:bodyPr>
          <a:lstStyle/>
          <a:p>
            <a:pPr lvl="0" algn="r"/>
            <a:r>
              <a:rPr lang="en-US" sz="2800" b="1" dirty="0">
                <a:solidFill>
                  <a:srgbClr val="00B398"/>
                </a:solidFill>
              </a:rPr>
              <a:t>Domestic Violence Emergency Response Team (DVERT)</a:t>
            </a:r>
          </a:p>
        </p:txBody>
      </p:sp>
      <p:graphicFrame>
        <p:nvGraphicFramePr>
          <p:cNvPr id="11" name="Content Placeholder 2">
            <a:extLst>
              <a:ext uri="{FF2B5EF4-FFF2-40B4-BE49-F238E27FC236}">
                <a16:creationId xmlns:a16="http://schemas.microsoft.com/office/drawing/2014/main" id="{D1F508CF-7388-989E-E572-B6B5E9326F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9714298"/>
              </p:ext>
            </p:extLst>
          </p:nvPr>
        </p:nvGraphicFramePr>
        <p:xfrm>
          <a:off x="1752600" y="1562100"/>
          <a:ext cx="9182097" cy="4304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7347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FCC8D8-D73F-2E92-4308-1D5EF51BC8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9DD6A-D242-0AB6-7380-671A139F0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9353" y="429768"/>
            <a:ext cx="7754112" cy="694944"/>
          </a:xfrm>
        </p:spPr>
        <p:txBody>
          <a:bodyPr>
            <a:normAutofit/>
          </a:bodyPr>
          <a:lstStyle/>
          <a:p>
            <a:pPr lvl="0"/>
            <a:r>
              <a:rPr lang="en-US" sz="3600" dirty="0">
                <a:solidFill>
                  <a:srgbClr val="00B398"/>
                </a:solidFill>
              </a:rPr>
              <a:t>Volunteer Court Accompaniment</a:t>
            </a:r>
            <a:endParaRPr lang="en-US" sz="3600" b="1" dirty="0">
              <a:solidFill>
                <a:srgbClr val="00B398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2678D-AC69-1F1F-F660-546D6789D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4816" y="1260348"/>
            <a:ext cx="10317480" cy="4966716"/>
          </a:xfrm>
        </p:spPr>
        <p:txBody>
          <a:bodyPr>
            <a:normAutofit/>
          </a:bodyPr>
          <a:lstStyle/>
          <a:p>
            <a:pPr algn="ctr"/>
            <a:r>
              <a:rPr lang="en-US" sz="2400" b="1" kern="100" dirty="0"/>
              <a:t>How To Become Part Of The Team</a:t>
            </a:r>
            <a:endParaRPr lang="en-US" sz="2400" b="1" kern="100" dirty="0">
              <a:effectLst/>
            </a:endParaRPr>
          </a:p>
          <a:p>
            <a:r>
              <a:rPr lang="en-US" sz="1800" b="1" kern="100" dirty="0">
                <a:solidFill>
                  <a:srgbClr val="00B398"/>
                </a:solidFill>
                <a:effectLst/>
              </a:rPr>
              <a:t>Attend a Court Accompaniment Team Informational Meeting or meet one-on-one</a:t>
            </a:r>
            <a:r>
              <a:rPr lang="en-US" sz="1800" kern="100" dirty="0">
                <a:solidFill>
                  <a:srgbClr val="00B398"/>
                </a:solidFill>
                <a:effectLst/>
              </a:rPr>
              <a:t> </a:t>
            </a:r>
            <a:r>
              <a:rPr lang="en-US" sz="1800" kern="100" dirty="0">
                <a:effectLst/>
              </a:rPr>
              <a:t>with the Domestic Violence Program Coordinator and/or Domestic Violence Program staff to discuss the court hearing process and expectations.</a:t>
            </a:r>
            <a:endParaRPr lang="en-US" sz="1800" kern="100" dirty="0"/>
          </a:p>
          <a:p>
            <a:r>
              <a:rPr lang="en-US" sz="1800" b="1" kern="100" dirty="0">
                <a:solidFill>
                  <a:srgbClr val="00B398"/>
                </a:solidFill>
                <a:effectLst/>
              </a:rPr>
              <a:t>Shadowing Time Observation</a:t>
            </a:r>
            <a:r>
              <a:rPr lang="en-US" sz="1800" kern="100" dirty="0">
                <a:solidFill>
                  <a:srgbClr val="00B398"/>
                </a:solidFill>
                <a:effectLst/>
              </a:rPr>
              <a:t> </a:t>
            </a:r>
            <a:r>
              <a:rPr lang="en-US" sz="1800" kern="100" dirty="0">
                <a:effectLst/>
              </a:rPr>
              <a:t>– Attend at least 2 court hearings with Domestic Violence Program staff or a Court Accompaniment Volunteer. You will be observing the hearing process and may ask the staff or volunteer any questions you may have once the hearing is concluded.</a:t>
            </a:r>
            <a:endParaRPr lang="en-US" sz="1800" kern="100" dirty="0"/>
          </a:p>
          <a:p>
            <a:r>
              <a:rPr lang="en-US" sz="1800" b="1" kern="100" dirty="0">
                <a:solidFill>
                  <a:srgbClr val="00B398"/>
                </a:solidFill>
                <a:effectLst/>
              </a:rPr>
              <a:t>Attend one court hearing as the lead advocate.</a:t>
            </a:r>
            <a:r>
              <a:rPr lang="en-US" sz="1800" kern="100" dirty="0">
                <a:solidFill>
                  <a:srgbClr val="00B398"/>
                </a:solidFill>
                <a:effectLst/>
              </a:rPr>
              <a:t> </a:t>
            </a:r>
            <a:r>
              <a:rPr lang="en-US" sz="1800" kern="100" dirty="0">
                <a:effectLst/>
              </a:rPr>
              <a:t>You will be partnered with a Domestic Violence Program staff member or a Court Accompaniment Volunteer.</a:t>
            </a:r>
          </a:p>
          <a:p>
            <a:r>
              <a:rPr lang="en-US" sz="1800" b="1" kern="100" dirty="0">
                <a:solidFill>
                  <a:srgbClr val="00B398"/>
                </a:solidFill>
                <a:effectLst/>
              </a:rPr>
              <a:t>Court Accompanim</a:t>
            </a:r>
            <a:r>
              <a:rPr lang="en-US" sz="1800" b="1" kern="100" dirty="0">
                <a:solidFill>
                  <a:srgbClr val="00B398"/>
                </a:solidFill>
              </a:rPr>
              <a:t>ent Volunteer Team Meeting </a:t>
            </a:r>
            <a:r>
              <a:rPr lang="en-US" sz="1800" kern="100" dirty="0"/>
              <a:t>– Monday, June 2</a:t>
            </a:r>
            <a:r>
              <a:rPr lang="en-US" sz="1800" kern="100" baseline="30000" dirty="0"/>
              <a:t>nd</a:t>
            </a:r>
            <a:r>
              <a:rPr lang="en-US" sz="1800" kern="100" dirty="0"/>
              <a:t>, 12pm-2:00pm - Roseville Client Service Center – 300 Derek Place, Roseville, CA 95678</a:t>
            </a:r>
          </a:p>
          <a:p>
            <a:r>
              <a:rPr lang="en-US" sz="1800" b="1" kern="100" dirty="0">
                <a:solidFill>
                  <a:srgbClr val="00B398"/>
                </a:solidFill>
                <a:effectLst/>
              </a:rPr>
              <a:t>Michelle will send the class the Volunteer Court Accompaniment Handbook for your review.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737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E2D1E5-D40F-7662-AAA0-AF622999F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EB7AD-7C52-E984-DDC2-7A2A236CA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5831" y="320040"/>
            <a:ext cx="9182099" cy="658368"/>
          </a:xfrm>
        </p:spPr>
        <p:txBody>
          <a:bodyPr anchor="b">
            <a:normAutofit/>
          </a:bodyPr>
          <a:lstStyle/>
          <a:p>
            <a:pPr lvl="0" algn="r"/>
            <a:r>
              <a:rPr lang="en-US" sz="3600" dirty="0">
                <a:solidFill>
                  <a:srgbClr val="00B398"/>
                </a:solidFill>
              </a:rPr>
              <a:t>Volunteer Court Accompaniment</a:t>
            </a:r>
            <a:endParaRPr lang="en-US" sz="3600" b="1" dirty="0">
              <a:solidFill>
                <a:srgbClr val="00B398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2060BA5-A9AE-3309-1250-78B999592D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9737969"/>
              </p:ext>
            </p:extLst>
          </p:nvPr>
        </p:nvGraphicFramePr>
        <p:xfrm>
          <a:off x="1217674" y="1609344"/>
          <a:ext cx="10450067" cy="4928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F4516C7-6A9F-3E1F-A5AB-0D292A81E25A}"/>
              </a:ext>
            </a:extLst>
          </p:cNvPr>
          <p:cNvSpPr txBox="1"/>
          <p:nvPr/>
        </p:nvSpPr>
        <p:spPr>
          <a:xfrm>
            <a:off x="925830" y="1063043"/>
            <a:ext cx="40210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kern="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You Will Be Doing</a:t>
            </a:r>
            <a:endParaRPr lang="en-US" sz="2400" b="1" kern="1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98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B67F6-67CE-FF6F-5F5C-1EF5B626B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36B8F-6C89-42DB-6640-1F35D3EC5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751" y="1609344"/>
            <a:ext cx="4414682" cy="2185415"/>
          </a:xfrm>
        </p:spPr>
        <p:txBody>
          <a:bodyPr anchor="b">
            <a:normAutofit/>
          </a:bodyPr>
          <a:lstStyle/>
          <a:p>
            <a:pPr lvl="0"/>
            <a:r>
              <a:rPr lang="en-US" sz="3600" b="1" dirty="0"/>
              <a:t>More Domestic Violence Program Volunteer Opportunities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40C71723-2172-9CAF-305B-D6E64C4EC7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1015632"/>
              </p:ext>
            </p:extLst>
          </p:nvPr>
        </p:nvGraphicFramePr>
        <p:xfrm>
          <a:off x="5712542" y="457200"/>
          <a:ext cx="5222158" cy="5403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056125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">
      <a:dk1>
        <a:srgbClr val="000000"/>
      </a:dk1>
      <a:lt1>
        <a:srgbClr val="FFFFFF"/>
      </a:lt1>
      <a:dk2>
        <a:srgbClr val="575959"/>
      </a:dk2>
      <a:lt2>
        <a:srgbClr val="E7E6E6"/>
      </a:lt2>
      <a:accent1>
        <a:srgbClr val="00A793"/>
      </a:accent1>
      <a:accent2>
        <a:srgbClr val="F1A61D"/>
      </a:accent2>
      <a:accent3>
        <a:srgbClr val="4B4083"/>
      </a:accent3>
      <a:accent4>
        <a:srgbClr val="000000"/>
      </a:accent4>
      <a:accent5>
        <a:srgbClr val="5B9BD5"/>
      </a:accent5>
      <a:accent6>
        <a:srgbClr val="932092"/>
      </a:accent6>
      <a:hlink>
        <a:srgbClr val="00A593"/>
      </a:hlink>
      <a:folHlink>
        <a:srgbClr val="F2A61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c669a8c-97a8-4529-a691-307f3528a898">
      <Terms xmlns="http://schemas.microsoft.com/office/infopath/2007/PartnerControls"/>
    </lcf76f155ced4ddcb4097134ff3c332f>
    <TaxCatchAll xmlns="efc3b30d-5e5c-4174-8ceb-95a202f910f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23E25E3416F948BBE47E22CAF565A1" ma:contentTypeVersion="15" ma:contentTypeDescription="Create a new document." ma:contentTypeScope="" ma:versionID="fd7cf46f969e3414addcca79f7756c2b">
  <xsd:schema xmlns:xsd="http://www.w3.org/2001/XMLSchema" xmlns:xs="http://www.w3.org/2001/XMLSchema" xmlns:p="http://schemas.microsoft.com/office/2006/metadata/properties" xmlns:ns2="9c669a8c-97a8-4529-a691-307f3528a898" xmlns:ns3="efc3b30d-5e5c-4174-8ceb-95a202f910fb" targetNamespace="http://schemas.microsoft.com/office/2006/metadata/properties" ma:root="true" ma:fieldsID="d8e8099ae8bcd57329198f7647f7d8fc" ns2:_="" ns3:_="">
    <xsd:import namespace="9c669a8c-97a8-4529-a691-307f3528a898"/>
    <xsd:import namespace="efc3b30d-5e5c-4174-8ceb-95a202f910f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669a8c-97a8-4529-a691-307f3528a8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a7d67f93-e413-4be8-87b3-7270c4b7a5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c3b30d-5e5c-4174-8ceb-95a202f910fb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571d4e3b-61fb-4263-b647-699e057db3b3}" ma:internalName="TaxCatchAll" ma:showField="CatchAllData" ma:web="efc3b30d-5e5c-4174-8ceb-95a202f910f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E0547D5-926D-48C9-BA54-5D4DCD2C829F}">
  <ds:schemaRefs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documentManagement/types"/>
    <ds:schemaRef ds:uri="efc3b30d-5e5c-4174-8ceb-95a202f910fb"/>
    <ds:schemaRef ds:uri="9c669a8c-97a8-4529-a691-307f3528a898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A9524BC-E09E-434E-AAB3-5635D9AF6A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3B03DF-C860-4E8D-A47C-537C40169F69}">
  <ds:schemaRefs>
    <ds:schemaRef ds:uri="9c669a8c-97a8-4529-a691-307f3528a898"/>
    <ds:schemaRef ds:uri="efc3b30d-5e5c-4174-8ceb-95a202f910f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519</Words>
  <Application>Microsoft Office PowerPoint</Application>
  <PresentationFormat>Widescreen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Arial</vt:lpstr>
      <vt:lpstr>Tahoma</vt:lpstr>
      <vt:lpstr>1_Office Theme</vt:lpstr>
      <vt:lpstr>All About Stand Up Placer Domestic Violence Programs</vt:lpstr>
      <vt:lpstr>Agenda</vt:lpstr>
      <vt:lpstr>Our Awesome Team</vt:lpstr>
      <vt:lpstr>What We Do</vt:lpstr>
      <vt:lpstr>Domestic Violence Programs Statistics</vt:lpstr>
      <vt:lpstr>Domestic Violence Emergency Response Team (DVERT)</vt:lpstr>
      <vt:lpstr>Volunteer Court Accompaniment</vt:lpstr>
      <vt:lpstr>Volunteer Court Accompaniment</vt:lpstr>
      <vt:lpstr>More Domestic Violence Program Volunteer Opportunities</vt:lpstr>
      <vt:lpstr>The End!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Sexual Assault  Response Team</dc:title>
  <dc:creator>Dion Haney</dc:creator>
  <cp:lastModifiedBy>Michelle Bancroft</cp:lastModifiedBy>
  <cp:revision>6</cp:revision>
  <dcterms:created xsi:type="dcterms:W3CDTF">2022-01-03T16:55:16Z</dcterms:created>
  <dcterms:modified xsi:type="dcterms:W3CDTF">2026-04-07T22:02:56Z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0x0101001423E25E3416F948BBE47E22CAF565A1</vt:lpwstr>
  </property>
  <property fmtid="{D5CDD505-2E9C-101B-9397-08002B2CF9AE}" pid="3" name="MediaServiceImageTags">
    <vt:lpwstr/>
  </property>
</Properties>
</file>