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33"/>
  </p:notesMasterIdLst>
  <p:handoutMasterIdLst>
    <p:handoutMasterId r:id="rId34"/>
  </p:handoutMasterIdLst>
  <p:sldIdLst>
    <p:sldId id="268" r:id="rId5"/>
    <p:sldId id="305" r:id="rId6"/>
    <p:sldId id="316" r:id="rId7"/>
    <p:sldId id="273" r:id="rId8"/>
    <p:sldId id="312" r:id="rId9"/>
    <p:sldId id="313" r:id="rId10"/>
    <p:sldId id="306" r:id="rId11"/>
    <p:sldId id="317" r:id="rId12"/>
    <p:sldId id="318" r:id="rId13"/>
    <p:sldId id="332" r:id="rId14"/>
    <p:sldId id="319" r:id="rId15"/>
    <p:sldId id="320" r:id="rId16"/>
    <p:sldId id="307" r:id="rId17"/>
    <p:sldId id="321" r:id="rId18"/>
    <p:sldId id="322" r:id="rId19"/>
    <p:sldId id="309" r:id="rId20"/>
    <p:sldId id="329" r:id="rId21"/>
    <p:sldId id="323" r:id="rId22"/>
    <p:sldId id="324" r:id="rId23"/>
    <p:sldId id="325" r:id="rId24"/>
    <p:sldId id="315" r:id="rId25"/>
    <p:sldId id="330" r:id="rId26"/>
    <p:sldId id="311" r:id="rId27"/>
    <p:sldId id="327" r:id="rId28"/>
    <p:sldId id="333" r:id="rId29"/>
    <p:sldId id="334" r:id="rId30"/>
    <p:sldId id="335" r:id="rId31"/>
    <p:sldId id="33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78F"/>
    <a:srgbClr val="EE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120A2-2D4E-4468-A57F-2CD83CF936E1}" v="8" dt="2025-09-25T17:22:04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35" autoAdjust="0"/>
  </p:normalViewPr>
  <p:slideViewPr>
    <p:cSldViewPr snapToGrid="0" snapToObjects="1">
      <p:cViewPr varScale="1">
        <p:scale>
          <a:sx n="102" d="100"/>
          <a:sy n="102" d="100"/>
        </p:scale>
        <p:origin x="115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C14AF-CC74-4251-882C-8252FDCA8F8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E1D955-F900-401E-8C40-1255CCAAF52B}">
      <dgm:prSet custT="1"/>
      <dgm:spPr/>
      <dgm:t>
        <a:bodyPr/>
        <a:lstStyle/>
        <a:p>
          <a:r>
            <a:rPr lang="en-US" sz="1800" b="1" dirty="0"/>
            <a:t>Assist clients in obtaining safety</a:t>
          </a:r>
        </a:p>
      </dgm:t>
    </dgm:pt>
    <dgm:pt modelId="{EFCAD032-6762-49C4-B8EF-8ED8E2FDB4BB}" type="parTrans" cxnId="{94986537-D498-4FD0-BA51-CBB456F2F906}">
      <dgm:prSet/>
      <dgm:spPr/>
      <dgm:t>
        <a:bodyPr/>
        <a:lstStyle/>
        <a:p>
          <a:endParaRPr lang="en-US"/>
        </a:p>
      </dgm:t>
    </dgm:pt>
    <dgm:pt modelId="{7A16D9EA-6C70-4DDB-A36D-4977E3EE3AC6}" type="sibTrans" cxnId="{94986537-D498-4FD0-BA51-CBB456F2F906}">
      <dgm:prSet/>
      <dgm:spPr/>
      <dgm:t>
        <a:bodyPr/>
        <a:lstStyle/>
        <a:p>
          <a:endParaRPr lang="en-US"/>
        </a:p>
      </dgm:t>
    </dgm:pt>
    <dgm:pt modelId="{AEF3B795-FF43-4689-86F4-5BA19C468E23}">
      <dgm:prSet custT="1"/>
      <dgm:spPr/>
      <dgm:t>
        <a:bodyPr/>
        <a:lstStyle/>
        <a:p>
          <a:r>
            <a:rPr lang="en-US" sz="1800" b="1" dirty="0"/>
            <a:t>Provide Crisis Counseling</a:t>
          </a:r>
        </a:p>
      </dgm:t>
    </dgm:pt>
    <dgm:pt modelId="{22E3BCB3-7463-4536-9EE5-501B82E5A6E0}" type="parTrans" cxnId="{889D3A6D-6C5C-451E-B345-5DBB4FC30DEC}">
      <dgm:prSet/>
      <dgm:spPr/>
      <dgm:t>
        <a:bodyPr/>
        <a:lstStyle/>
        <a:p>
          <a:endParaRPr lang="en-US"/>
        </a:p>
      </dgm:t>
    </dgm:pt>
    <dgm:pt modelId="{3462E462-2A2E-45E3-82DA-76C8CDBEAE3A}" type="sibTrans" cxnId="{889D3A6D-6C5C-451E-B345-5DBB4FC30DEC}">
      <dgm:prSet/>
      <dgm:spPr/>
      <dgm:t>
        <a:bodyPr/>
        <a:lstStyle/>
        <a:p>
          <a:endParaRPr lang="en-US"/>
        </a:p>
      </dgm:t>
    </dgm:pt>
    <dgm:pt modelId="{C8EBB94A-1DBF-4508-8ED4-C9507BE548E3}">
      <dgm:prSet custT="1"/>
      <dgm:spPr/>
      <dgm:t>
        <a:bodyPr/>
        <a:lstStyle/>
        <a:p>
          <a:r>
            <a:rPr lang="en-US" sz="1800" b="1" dirty="0"/>
            <a:t>Listen &amp; Support</a:t>
          </a:r>
        </a:p>
      </dgm:t>
    </dgm:pt>
    <dgm:pt modelId="{11489A5F-1861-4AED-9A23-D4983EF07726}" type="parTrans" cxnId="{E6460972-96B4-4EF6-867F-268B024F6E07}">
      <dgm:prSet/>
      <dgm:spPr/>
      <dgm:t>
        <a:bodyPr/>
        <a:lstStyle/>
        <a:p>
          <a:endParaRPr lang="en-US"/>
        </a:p>
      </dgm:t>
    </dgm:pt>
    <dgm:pt modelId="{7F48AEB7-7F65-45C0-918F-87B26B6E5832}" type="sibTrans" cxnId="{E6460972-96B4-4EF6-867F-268B024F6E07}">
      <dgm:prSet/>
      <dgm:spPr/>
      <dgm:t>
        <a:bodyPr/>
        <a:lstStyle/>
        <a:p>
          <a:endParaRPr lang="en-US"/>
        </a:p>
      </dgm:t>
    </dgm:pt>
    <dgm:pt modelId="{79910E2F-1923-45F2-8FE0-83EC5D436CCA}">
      <dgm:prSet custT="1"/>
      <dgm:spPr/>
      <dgm:t>
        <a:bodyPr/>
        <a:lstStyle/>
        <a:p>
          <a:r>
            <a:rPr lang="en-US" sz="1800" b="1" dirty="0"/>
            <a:t>Police Reports</a:t>
          </a:r>
        </a:p>
      </dgm:t>
    </dgm:pt>
    <dgm:pt modelId="{1B3F552C-D3B8-4625-BDE2-4FB59B685835}" type="parTrans" cxnId="{91F88693-1369-4008-9475-E3893A94326C}">
      <dgm:prSet/>
      <dgm:spPr/>
      <dgm:t>
        <a:bodyPr/>
        <a:lstStyle/>
        <a:p>
          <a:endParaRPr lang="en-US"/>
        </a:p>
      </dgm:t>
    </dgm:pt>
    <dgm:pt modelId="{6BDB3E68-990F-4F7F-9F7E-8C0616E3AD62}" type="sibTrans" cxnId="{91F88693-1369-4008-9475-E3893A94326C}">
      <dgm:prSet/>
      <dgm:spPr/>
      <dgm:t>
        <a:bodyPr/>
        <a:lstStyle/>
        <a:p>
          <a:endParaRPr lang="en-US"/>
        </a:p>
      </dgm:t>
    </dgm:pt>
    <dgm:pt modelId="{C8ECB346-3766-4E85-8A44-CA8F93AF2E3D}">
      <dgm:prSet custT="1"/>
      <dgm:spPr/>
      <dgm:t>
        <a:bodyPr/>
        <a:lstStyle/>
        <a:p>
          <a:r>
            <a:rPr lang="en-US" sz="1800" b="1" dirty="0"/>
            <a:t>Temporary Restraining Orders</a:t>
          </a:r>
        </a:p>
      </dgm:t>
    </dgm:pt>
    <dgm:pt modelId="{718704B1-7565-4454-9F2A-28B69A7AAF43}" type="parTrans" cxnId="{3DDD0806-CFB8-4F0C-8BF5-572C4D6BE7EA}">
      <dgm:prSet/>
      <dgm:spPr/>
      <dgm:t>
        <a:bodyPr/>
        <a:lstStyle/>
        <a:p>
          <a:endParaRPr lang="en-US"/>
        </a:p>
      </dgm:t>
    </dgm:pt>
    <dgm:pt modelId="{9A7C2E32-3040-45FC-A9D2-1B6E20C8154D}" type="sibTrans" cxnId="{3DDD0806-CFB8-4F0C-8BF5-572C4D6BE7EA}">
      <dgm:prSet/>
      <dgm:spPr/>
      <dgm:t>
        <a:bodyPr/>
        <a:lstStyle/>
        <a:p>
          <a:endParaRPr lang="en-US"/>
        </a:p>
      </dgm:t>
    </dgm:pt>
    <dgm:pt modelId="{543A8016-0374-4B7B-A40B-055B95974356}">
      <dgm:prSet custT="1"/>
      <dgm:spPr/>
      <dgm:t>
        <a:bodyPr/>
        <a:lstStyle/>
        <a:p>
          <a:r>
            <a:rPr lang="en-US" sz="1800" b="1" dirty="0"/>
            <a:t>Court Accompaniment</a:t>
          </a:r>
        </a:p>
      </dgm:t>
    </dgm:pt>
    <dgm:pt modelId="{42AE12AD-9E65-4496-8D2C-E28618E3A240}" type="parTrans" cxnId="{C425AAE6-4613-457D-BE13-D10296CA071E}">
      <dgm:prSet/>
      <dgm:spPr/>
      <dgm:t>
        <a:bodyPr/>
        <a:lstStyle/>
        <a:p>
          <a:endParaRPr lang="en-US"/>
        </a:p>
      </dgm:t>
    </dgm:pt>
    <dgm:pt modelId="{4058A26B-C2BC-47EB-9A22-7239E30DEC76}" type="sibTrans" cxnId="{C425AAE6-4613-457D-BE13-D10296CA071E}">
      <dgm:prSet/>
      <dgm:spPr/>
      <dgm:t>
        <a:bodyPr/>
        <a:lstStyle/>
        <a:p>
          <a:endParaRPr lang="en-US"/>
        </a:p>
      </dgm:t>
    </dgm:pt>
    <dgm:pt modelId="{BAA6B198-7106-4826-B924-3B9C106C3708}">
      <dgm:prSet custT="1"/>
      <dgm:spPr/>
      <dgm:t>
        <a:bodyPr/>
        <a:lstStyle/>
        <a:p>
          <a:r>
            <a:rPr lang="en-US" sz="1800" b="1" dirty="0"/>
            <a:t>Mediation  Accompaniment</a:t>
          </a:r>
        </a:p>
      </dgm:t>
    </dgm:pt>
    <dgm:pt modelId="{2194BD05-B01B-4C75-8A44-55DC82298A6F}" type="parTrans" cxnId="{74911258-BD6A-4F4B-8527-1EDEB6CFFA69}">
      <dgm:prSet/>
      <dgm:spPr/>
      <dgm:t>
        <a:bodyPr/>
        <a:lstStyle/>
        <a:p>
          <a:endParaRPr lang="en-US"/>
        </a:p>
      </dgm:t>
    </dgm:pt>
    <dgm:pt modelId="{12114708-9A82-4134-A843-766DDC6D3134}" type="sibTrans" cxnId="{74911258-BD6A-4F4B-8527-1EDEB6CFFA69}">
      <dgm:prSet/>
      <dgm:spPr/>
      <dgm:t>
        <a:bodyPr/>
        <a:lstStyle/>
        <a:p>
          <a:endParaRPr lang="en-US"/>
        </a:p>
      </dgm:t>
    </dgm:pt>
    <dgm:pt modelId="{AF6AE3E6-2595-44D8-99E1-51FCB4C7A681}">
      <dgm:prSet custT="1"/>
      <dgm:spPr/>
      <dgm:t>
        <a:bodyPr/>
        <a:lstStyle/>
        <a:p>
          <a:r>
            <a:rPr lang="en-US" sz="1800" b="1" dirty="0"/>
            <a:t>Empowering client to advocate for themselves</a:t>
          </a:r>
        </a:p>
      </dgm:t>
    </dgm:pt>
    <dgm:pt modelId="{68C3D9EA-50C0-4C4B-AD7B-B26748C54553}" type="parTrans" cxnId="{C001E496-CF1A-4D95-B38D-DC508E8001F0}">
      <dgm:prSet/>
      <dgm:spPr/>
      <dgm:t>
        <a:bodyPr/>
        <a:lstStyle/>
        <a:p>
          <a:endParaRPr lang="en-US"/>
        </a:p>
      </dgm:t>
    </dgm:pt>
    <dgm:pt modelId="{9279C90F-D90C-42BA-8CC9-5D2B5B4C2A6F}" type="sibTrans" cxnId="{C001E496-CF1A-4D95-B38D-DC508E8001F0}">
      <dgm:prSet/>
      <dgm:spPr/>
      <dgm:t>
        <a:bodyPr/>
        <a:lstStyle/>
        <a:p>
          <a:endParaRPr lang="en-US"/>
        </a:p>
      </dgm:t>
    </dgm:pt>
    <dgm:pt modelId="{AD3480DC-86C3-4C42-A990-32EDD97F92A7}" type="pres">
      <dgm:prSet presAssocID="{53FC14AF-CC74-4251-882C-8252FDCA8F83}" presName="diagram" presStyleCnt="0">
        <dgm:presLayoutVars>
          <dgm:dir/>
          <dgm:resizeHandles val="exact"/>
        </dgm:presLayoutVars>
      </dgm:prSet>
      <dgm:spPr/>
    </dgm:pt>
    <dgm:pt modelId="{468730DC-1A0E-498F-9A13-690F8C35893B}" type="pres">
      <dgm:prSet presAssocID="{2AE1D955-F900-401E-8C40-1255CCAAF52B}" presName="node" presStyleLbl="node1" presStyleIdx="0" presStyleCnt="8">
        <dgm:presLayoutVars>
          <dgm:bulletEnabled val="1"/>
        </dgm:presLayoutVars>
      </dgm:prSet>
      <dgm:spPr/>
    </dgm:pt>
    <dgm:pt modelId="{1CBC9208-98C8-4220-AA6E-CDB67D7D4E54}" type="pres">
      <dgm:prSet presAssocID="{7A16D9EA-6C70-4DDB-A36D-4977E3EE3AC6}" presName="sibTrans" presStyleCnt="0"/>
      <dgm:spPr/>
    </dgm:pt>
    <dgm:pt modelId="{07307865-7D34-430B-BBC4-832345B11345}" type="pres">
      <dgm:prSet presAssocID="{AEF3B795-FF43-4689-86F4-5BA19C468E23}" presName="node" presStyleLbl="node1" presStyleIdx="1" presStyleCnt="8">
        <dgm:presLayoutVars>
          <dgm:bulletEnabled val="1"/>
        </dgm:presLayoutVars>
      </dgm:prSet>
      <dgm:spPr/>
    </dgm:pt>
    <dgm:pt modelId="{A18C6763-86F4-4A12-8EAE-F1EEB27B8851}" type="pres">
      <dgm:prSet presAssocID="{3462E462-2A2E-45E3-82DA-76C8CDBEAE3A}" presName="sibTrans" presStyleCnt="0"/>
      <dgm:spPr/>
    </dgm:pt>
    <dgm:pt modelId="{3E0EF161-D957-4C8A-95EC-95D173BA8FD4}" type="pres">
      <dgm:prSet presAssocID="{C8EBB94A-1DBF-4508-8ED4-C9507BE548E3}" presName="node" presStyleLbl="node1" presStyleIdx="2" presStyleCnt="8">
        <dgm:presLayoutVars>
          <dgm:bulletEnabled val="1"/>
        </dgm:presLayoutVars>
      </dgm:prSet>
      <dgm:spPr/>
    </dgm:pt>
    <dgm:pt modelId="{EF2DA86F-D1C2-402F-88A5-C6924E70A3AA}" type="pres">
      <dgm:prSet presAssocID="{7F48AEB7-7F65-45C0-918F-87B26B6E5832}" presName="sibTrans" presStyleCnt="0"/>
      <dgm:spPr/>
    </dgm:pt>
    <dgm:pt modelId="{43830EBF-FC55-4B8D-9D0E-FD7EA4FF4581}" type="pres">
      <dgm:prSet presAssocID="{79910E2F-1923-45F2-8FE0-83EC5D436CCA}" presName="node" presStyleLbl="node1" presStyleIdx="3" presStyleCnt="8">
        <dgm:presLayoutVars>
          <dgm:bulletEnabled val="1"/>
        </dgm:presLayoutVars>
      </dgm:prSet>
      <dgm:spPr/>
    </dgm:pt>
    <dgm:pt modelId="{850C2C40-1466-48B8-9B59-0A00511F66AD}" type="pres">
      <dgm:prSet presAssocID="{6BDB3E68-990F-4F7F-9F7E-8C0616E3AD62}" presName="sibTrans" presStyleCnt="0"/>
      <dgm:spPr/>
    </dgm:pt>
    <dgm:pt modelId="{BDD1FB9E-D1C9-4254-ABE2-00BC699E4E9F}" type="pres">
      <dgm:prSet presAssocID="{C8ECB346-3766-4E85-8A44-CA8F93AF2E3D}" presName="node" presStyleLbl="node1" presStyleIdx="4" presStyleCnt="8">
        <dgm:presLayoutVars>
          <dgm:bulletEnabled val="1"/>
        </dgm:presLayoutVars>
      </dgm:prSet>
      <dgm:spPr/>
    </dgm:pt>
    <dgm:pt modelId="{72ADBFF2-0DC7-401F-9EBC-F57AE40EE91E}" type="pres">
      <dgm:prSet presAssocID="{9A7C2E32-3040-45FC-A9D2-1B6E20C8154D}" presName="sibTrans" presStyleCnt="0"/>
      <dgm:spPr/>
    </dgm:pt>
    <dgm:pt modelId="{F15FA767-C6C0-4A80-A152-EC09FEA10299}" type="pres">
      <dgm:prSet presAssocID="{543A8016-0374-4B7B-A40B-055B95974356}" presName="node" presStyleLbl="node1" presStyleIdx="5" presStyleCnt="8">
        <dgm:presLayoutVars>
          <dgm:bulletEnabled val="1"/>
        </dgm:presLayoutVars>
      </dgm:prSet>
      <dgm:spPr/>
    </dgm:pt>
    <dgm:pt modelId="{B37DEBFA-39C7-41B3-83AC-7D3551473166}" type="pres">
      <dgm:prSet presAssocID="{4058A26B-C2BC-47EB-9A22-7239E30DEC76}" presName="sibTrans" presStyleCnt="0"/>
      <dgm:spPr/>
    </dgm:pt>
    <dgm:pt modelId="{093DD933-971E-4FF2-AC0F-871E66DB2370}" type="pres">
      <dgm:prSet presAssocID="{BAA6B198-7106-4826-B924-3B9C106C3708}" presName="node" presStyleLbl="node1" presStyleIdx="6" presStyleCnt="8">
        <dgm:presLayoutVars>
          <dgm:bulletEnabled val="1"/>
        </dgm:presLayoutVars>
      </dgm:prSet>
      <dgm:spPr/>
    </dgm:pt>
    <dgm:pt modelId="{C4B5CAAD-E62F-4AFD-BA3F-F6E312D5636E}" type="pres">
      <dgm:prSet presAssocID="{12114708-9A82-4134-A843-766DDC6D3134}" presName="sibTrans" presStyleCnt="0"/>
      <dgm:spPr/>
    </dgm:pt>
    <dgm:pt modelId="{BD2F15E0-6133-4027-8E18-37A108099181}" type="pres">
      <dgm:prSet presAssocID="{AF6AE3E6-2595-44D8-99E1-51FCB4C7A681}" presName="node" presStyleLbl="node1" presStyleIdx="7" presStyleCnt="8">
        <dgm:presLayoutVars>
          <dgm:bulletEnabled val="1"/>
        </dgm:presLayoutVars>
      </dgm:prSet>
      <dgm:spPr/>
    </dgm:pt>
  </dgm:ptLst>
  <dgm:cxnLst>
    <dgm:cxn modelId="{3DDD0806-CFB8-4F0C-8BF5-572C4D6BE7EA}" srcId="{53FC14AF-CC74-4251-882C-8252FDCA8F83}" destId="{C8ECB346-3766-4E85-8A44-CA8F93AF2E3D}" srcOrd="4" destOrd="0" parTransId="{718704B1-7565-4454-9F2A-28B69A7AAF43}" sibTransId="{9A7C2E32-3040-45FC-A9D2-1B6E20C8154D}"/>
    <dgm:cxn modelId="{94986537-D498-4FD0-BA51-CBB456F2F906}" srcId="{53FC14AF-CC74-4251-882C-8252FDCA8F83}" destId="{2AE1D955-F900-401E-8C40-1255CCAAF52B}" srcOrd="0" destOrd="0" parTransId="{EFCAD032-6762-49C4-B8EF-8ED8E2FDB4BB}" sibTransId="{7A16D9EA-6C70-4DDB-A36D-4977E3EE3AC6}"/>
    <dgm:cxn modelId="{E4206139-A1C8-47B0-968A-5E1FB3FACE67}" type="presOf" srcId="{543A8016-0374-4B7B-A40B-055B95974356}" destId="{F15FA767-C6C0-4A80-A152-EC09FEA10299}" srcOrd="0" destOrd="0" presId="urn:microsoft.com/office/officeart/2005/8/layout/default"/>
    <dgm:cxn modelId="{12AD0B5D-0C18-4D00-B662-ABB3B2C31E47}" type="presOf" srcId="{BAA6B198-7106-4826-B924-3B9C106C3708}" destId="{093DD933-971E-4FF2-AC0F-871E66DB2370}" srcOrd="0" destOrd="0" presId="urn:microsoft.com/office/officeart/2005/8/layout/default"/>
    <dgm:cxn modelId="{889D3A6D-6C5C-451E-B345-5DBB4FC30DEC}" srcId="{53FC14AF-CC74-4251-882C-8252FDCA8F83}" destId="{AEF3B795-FF43-4689-86F4-5BA19C468E23}" srcOrd="1" destOrd="0" parTransId="{22E3BCB3-7463-4536-9EE5-501B82E5A6E0}" sibTransId="{3462E462-2A2E-45E3-82DA-76C8CDBEAE3A}"/>
    <dgm:cxn modelId="{E6460972-96B4-4EF6-867F-268B024F6E07}" srcId="{53FC14AF-CC74-4251-882C-8252FDCA8F83}" destId="{C8EBB94A-1DBF-4508-8ED4-C9507BE548E3}" srcOrd="2" destOrd="0" parTransId="{11489A5F-1861-4AED-9A23-D4983EF07726}" sibTransId="{7F48AEB7-7F65-45C0-918F-87B26B6E5832}"/>
    <dgm:cxn modelId="{74911258-BD6A-4F4B-8527-1EDEB6CFFA69}" srcId="{53FC14AF-CC74-4251-882C-8252FDCA8F83}" destId="{BAA6B198-7106-4826-B924-3B9C106C3708}" srcOrd="6" destOrd="0" parTransId="{2194BD05-B01B-4C75-8A44-55DC82298A6F}" sibTransId="{12114708-9A82-4134-A843-766DDC6D3134}"/>
    <dgm:cxn modelId="{A2C96C80-ADD2-4DEF-9C10-AFE7525EB222}" type="presOf" srcId="{2AE1D955-F900-401E-8C40-1255CCAAF52B}" destId="{468730DC-1A0E-498F-9A13-690F8C35893B}" srcOrd="0" destOrd="0" presId="urn:microsoft.com/office/officeart/2005/8/layout/default"/>
    <dgm:cxn modelId="{91F88693-1369-4008-9475-E3893A94326C}" srcId="{53FC14AF-CC74-4251-882C-8252FDCA8F83}" destId="{79910E2F-1923-45F2-8FE0-83EC5D436CCA}" srcOrd="3" destOrd="0" parTransId="{1B3F552C-D3B8-4625-BDE2-4FB59B685835}" sibTransId="{6BDB3E68-990F-4F7F-9F7E-8C0616E3AD62}"/>
    <dgm:cxn modelId="{94157795-320C-48FF-B1CD-2FA7EAAE8038}" type="presOf" srcId="{C8ECB346-3766-4E85-8A44-CA8F93AF2E3D}" destId="{BDD1FB9E-D1C9-4254-ABE2-00BC699E4E9F}" srcOrd="0" destOrd="0" presId="urn:microsoft.com/office/officeart/2005/8/layout/default"/>
    <dgm:cxn modelId="{C001E496-CF1A-4D95-B38D-DC508E8001F0}" srcId="{53FC14AF-CC74-4251-882C-8252FDCA8F83}" destId="{AF6AE3E6-2595-44D8-99E1-51FCB4C7A681}" srcOrd="7" destOrd="0" parTransId="{68C3D9EA-50C0-4C4B-AD7B-B26748C54553}" sibTransId="{9279C90F-D90C-42BA-8CC9-5D2B5B4C2A6F}"/>
    <dgm:cxn modelId="{F1E23899-64A0-482D-B1BD-5F3E2A38E1E4}" type="presOf" srcId="{79910E2F-1923-45F2-8FE0-83EC5D436CCA}" destId="{43830EBF-FC55-4B8D-9D0E-FD7EA4FF4581}" srcOrd="0" destOrd="0" presId="urn:microsoft.com/office/officeart/2005/8/layout/default"/>
    <dgm:cxn modelId="{4A7FE3BF-564B-4791-B143-56DDEB3FEC12}" type="presOf" srcId="{AF6AE3E6-2595-44D8-99E1-51FCB4C7A681}" destId="{BD2F15E0-6133-4027-8E18-37A108099181}" srcOrd="0" destOrd="0" presId="urn:microsoft.com/office/officeart/2005/8/layout/default"/>
    <dgm:cxn modelId="{92231CC3-5D49-4A43-BC32-E1A513BE75C5}" type="presOf" srcId="{53FC14AF-CC74-4251-882C-8252FDCA8F83}" destId="{AD3480DC-86C3-4C42-A990-32EDD97F92A7}" srcOrd="0" destOrd="0" presId="urn:microsoft.com/office/officeart/2005/8/layout/default"/>
    <dgm:cxn modelId="{34366FC8-EC82-4B44-97C4-CADC90515DBF}" type="presOf" srcId="{C8EBB94A-1DBF-4508-8ED4-C9507BE548E3}" destId="{3E0EF161-D957-4C8A-95EC-95D173BA8FD4}" srcOrd="0" destOrd="0" presId="urn:microsoft.com/office/officeart/2005/8/layout/default"/>
    <dgm:cxn modelId="{1CB564DE-D3CE-478A-BD7A-42891010B860}" type="presOf" srcId="{AEF3B795-FF43-4689-86F4-5BA19C468E23}" destId="{07307865-7D34-430B-BBC4-832345B11345}" srcOrd="0" destOrd="0" presId="urn:microsoft.com/office/officeart/2005/8/layout/default"/>
    <dgm:cxn modelId="{C425AAE6-4613-457D-BE13-D10296CA071E}" srcId="{53FC14AF-CC74-4251-882C-8252FDCA8F83}" destId="{543A8016-0374-4B7B-A40B-055B95974356}" srcOrd="5" destOrd="0" parTransId="{42AE12AD-9E65-4496-8D2C-E28618E3A240}" sibTransId="{4058A26B-C2BC-47EB-9A22-7239E30DEC76}"/>
    <dgm:cxn modelId="{457E3D88-1968-43C2-81C9-6FD015A1B7D0}" type="presParOf" srcId="{AD3480DC-86C3-4C42-A990-32EDD97F92A7}" destId="{468730DC-1A0E-498F-9A13-690F8C35893B}" srcOrd="0" destOrd="0" presId="urn:microsoft.com/office/officeart/2005/8/layout/default"/>
    <dgm:cxn modelId="{6B8CD0CC-E988-43E3-ADF9-6E9EFB02A5CC}" type="presParOf" srcId="{AD3480DC-86C3-4C42-A990-32EDD97F92A7}" destId="{1CBC9208-98C8-4220-AA6E-CDB67D7D4E54}" srcOrd="1" destOrd="0" presId="urn:microsoft.com/office/officeart/2005/8/layout/default"/>
    <dgm:cxn modelId="{4789E45E-296D-4C30-8700-6A0E5E5751C3}" type="presParOf" srcId="{AD3480DC-86C3-4C42-A990-32EDD97F92A7}" destId="{07307865-7D34-430B-BBC4-832345B11345}" srcOrd="2" destOrd="0" presId="urn:microsoft.com/office/officeart/2005/8/layout/default"/>
    <dgm:cxn modelId="{B01601BC-6946-42A1-9454-4E21106CE7D6}" type="presParOf" srcId="{AD3480DC-86C3-4C42-A990-32EDD97F92A7}" destId="{A18C6763-86F4-4A12-8EAE-F1EEB27B8851}" srcOrd="3" destOrd="0" presId="urn:microsoft.com/office/officeart/2005/8/layout/default"/>
    <dgm:cxn modelId="{FFF42663-6EFD-4A79-872F-5FE8B4BD46AC}" type="presParOf" srcId="{AD3480DC-86C3-4C42-A990-32EDD97F92A7}" destId="{3E0EF161-D957-4C8A-95EC-95D173BA8FD4}" srcOrd="4" destOrd="0" presId="urn:microsoft.com/office/officeart/2005/8/layout/default"/>
    <dgm:cxn modelId="{60962367-D97C-4139-BCC5-4BD3EA49D7A6}" type="presParOf" srcId="{AD3480DC-86C3-4C42-A990-32EDD97F92A7}" destId="{EF2DA86F-D1C2-402F-88A5-C6924E70A3AA}" srcOrd="5" destOrd="0" presId="urn:microsoft.com/office/officeart/2005/8/layout/default"/>
    <dgm:cxn modelId="{3ED36DB2-DAAE-4C89-A766-A759C6F769B9}" type="presParOf" srcId="{AD3480DC-86C3-4C42-A990-32EDD97F92A7}" destId="{43830EBF-FC55-4B8D-9D0E-FD7EA4FF4581}" srcOrd="6" destOrd="0" presId="urn:microsoft.com/office/officeart/2005/8/layout/default"/>
    <dgm:cxn modelId="{33E6862E-358D-4481-B991-C095451524D2}" type="presParOf" srcId="{AD3480DC-86C3-4C42-A990-32EDD97F92A7}" destId="{850C2C40-1466-48B8-9B59-0A00511F66AD}" srcOrd="7" destOrd="0" presId="urn:microsoft.com/office/officeart/2005/8/layout/default"/>
    <dgm:cxn modelId="{A4855BA2-3AF3-490C-851A-8F0F88436749}" type="presParOf" srcId="{AD3480DC-86C3-4C42-A990-32EDD97F92A7}" destId="{BDD1FB9E-D1C9-4254-ABE2-00BC699E4E9F}" srcOrd="8" destOrd="0" presId="urn:microsoft.com/office/officeart/2005/8/layout/default"/>
    <dgm:cxn modelId="{01D9FD48-5FA9-4FD2-A333-57CDCA398367}" type="presParOf" srcId="{AD3480DC-86C3-4C42-A990-32EDD97F92A7}" destId="{72ADBFF2-0DC7-401F-9EBC-F57AE40EE91E}" srcOrd="9" destOrd="0" presId="urn:microsoft.com/office/officeart/2005/8/layout/default"/>
    <dgm:cxn modelId="{2C0E2D3B-ECE8-4541-906D-79C0BD94321A}" type="presParOf" srcId="{AD3480DC-86C3-4C42-A990-32EDD97F92A7}" destId="{F15FA767-C6C0-4A80-A152-EC09FEA10299}" srcOrd="10" destOrd="0" presId="urn:microsoft.com/office/officeart/2005/8/layout/default"/>
    <dgm:cxn modelId="{AE0262ED-410C-4BD3-AF80-E1D2309389A1}" type="presParOf" srcId="{AD3480DC-86C3-4C42-A990-32EDD97F92A7}" destId="{B37DEBFA-39C7-41B3-83AC-7D3551473166}" srcOrd="11" destOrd="0" presId="urn:microsoft.com/office/officeart/2005/8/layout/default"/>
    <dgm:cxn modelId="{3D3B0972-5934-4F92-9ECE-CD2E26491402}" type="presParOf" srcId="{AD3480DC-86C3-4C42-A990-32EDD97F92A7}" destId="{093DD933-971E-4FF2-AC0F-871E66DB2370}" srcOrd="12" destOrd="0" presId="urn:microsoft.com/office/officeart/2005/8/layout/default"/>
    <dgm:cxn modelId="{65B8AB5C-B1EE-4BFA-A0C8-6563F970A4A2}" type="presParOf" srcId="{AD3480DC-86C3-4C42-A990-32EDD97F92A7}" destId="{C4B5CAAD-E62F-4AFD-BA3F-F6E312D5636E}" srcOrd="13" destOrd="0" presId="urn:microsoft.com/office/officeart/2005/8/layout/default"/>
    <dgm:cxn modelId="{DB97FC66-4B5D-4AE8-92CD-9721A3E3BAE3}" type="presParOf" srcId="{AD3480DC-86C3-4C42-A990-32EDD97F92A7}" destId="{BD2F15E0-6133-4027-8E18-37A10809918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B6CBF-D1BD-42B1-9DF7-963D0D71D947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432E8B-B650-4511-9685-6AFB16BFE591}">
      <dgm:prSet/>
      <dgm:spPr/>
      <dgm:t>
        <a:bodyPr/>
        <a:lstStyle/>
        <a:p>
          <a:r>
            <a:rPr lang="en-US" b="1"/>
            <a:t>Emergency Protective Order</a:t>
          </a:r>
          <a:endParaRPr lang="en-US"/>
        </a:p>
      </dgm:t>
    </dgm:pt>
    <dgm:pt modelId="{A5B2D0EA-1793-4171-B013-D26B87128F7C}" type="parTrans" cxnId="{135EC4FA-3225-4F1E-AF10-C2FFC97F4826}">
      <dgm:prSet/>
      <dgm:spPr/>
      <dgm:t>
        <a:bodyPr/>
        <a:lstStyle/>
        <a:p>
          <a:endParaRPr lang="en-US"/>
        </a:p>
      </dgm:t>
    </dgm:pt>
    <dgm:pt modelId="{83C24908-DDF4-433C-BCB6-495C839DB2F6}" type="sibTrans" cxnId="{135EC4FA-3225-4F1E-AF10-C2FFC97F4826}">
      <dgm:prSet/>
      <dgm:spPr/>
      <dgm:t>
        <a:bodyPr/>
        <a:lstStyle/>
        <a:p>
          <a:endParaRPr lang="en-US"/>
        </a:p>
      </dgm:t>
    </dgm:pt>
    <dgm:pt modelId="{4EFEC377-AA37-4B77-A358-AD5DC7A66F7C}">
      <dgm:prSet/>
      <dgm:spPr/>
      <dgm:t>
        <a:bodyPr/>
        <a:lstStyle/>
        <a:p>
          <a:r>
            <a:rPr lang="en-US" b="1" dirty="0">
              <a:solidFill>
                <a:schemeClr val="bg1">
                  <a:lumMod val="95000"/>
                  <a:lumOff val="5000"/>
                </a:schemeClr>
              </a:solidFill>
            </a:rPr>
            <a:t>Issued by Law Enforcement at the time of an incident</a:t>
          </a:r>
        </a:p>
      </dgm:t>
    </dgm:pt>
    <dgm:pt modelId="{9E545E60-57A5-4F36-933E-07486E51BB46}" type="parTrans" cxnId="{504500B2-4CA4-40A2-8935-BB0657D06630}">
      <dgm:prSet/>
      <dgm:spPr/>
      <dgm:t>
        <a:bodyPr/>
        <a:lstStyle/>
        <a:p>
          <a:endParaRPr lang="en-US"/>
        </a:p>
      </dgm:t>
    </dgm:pt>
    <dgm:pt modelId="{A721EBA0-D73F-4979-8193-04C16FF5AE60}" type="sibTrans" cxnId="{504500B2-4CA4-40A2-8935-BB0657D06630}">
      <dgm:prSet/>
      <dgm:spPr/>
      <dgm:t>
        <a:bodyPr/>
        <a:lstStyle/>
        <a:p>
          <a:endParaRPr lang="en-US"/>
        </a:p>
      </dgm:t>
    </dgm:pt>
    <dgm:pt modelId="{922A86A7-BD7D-4B60-B87E-7C56C08A2BB6}">
      <dgm:prSet/>
      <dgm:spPr/>
      <dgm:t>
        <a:bodyPr/>
        <a:lstStyle/>
        <a:p>
          <a:r>
            <a:rPr lang="en-US" b="1" dirty="0">
              <a:solidFill>
                <a:schemeClr val="bg1">
                  <a:lumMod val="95000"/>
                  <a:lumOff val="5000"/>
                </a:schemeClr>
              </a:solidFill>
            </a:rPr>
            <a:t>Good for 7 days</a:t>
          </a:r>
        </a:p>
      </dgm:t>
    </dgm:pt>
    <dgm:pt modelId="{0452CB97-D27C-40B5-B70B-0C044FCB87D5}" type="parTrans" cxnId="{45F65B62-5D57-4012-BE75-E0091D7D73BB}">
      <dgm:prSet/>
      <dgm:spPr/>
      <dgm:t>
        <a:bodyPr/>
        <a:lstStyle/>
        <a:p>
          <a:endParaRPr lang="en-US"/>
        </a:p>
      </dgm:t>
    </dgm:pt>
    <dgm:pt modelId="{E8747FBA-7AA9-4EC3-B6E5-A4564B5091B9}" type="sibTrans" cxnId="{45F65B62-5D57-4012-BE75-E0091D7D73BB}">
      <dgm:prSet/>
      <dgm:spPr/>
      <dgm:t>
        <a:bodyPr/>
        <a:lstStyle/>
        <a:p>
          <a:endParaRPr lang="en-US"/>
        </a:p>
      </dgm:t>
    </dgm:pt>
    <dgm:pt modelId="{FB13BC6F-8820-43A5-BECA-D7DE684EA84B}">
      <dgm:prSet/>
      <dgm:spPr/>
      <dgm:t>
        <a:bodyPr/>
        <a:lstStyle/>
        <a:p>
          <a:r>
            <a:rPr lang="en-US" b="1"/>
            <a:t>Criminal Protective Order</a:t>
          </a:r>
          <a:endParaRPr lang="en-US"/>
        </a:p>
      </dgm:t>
    </dgm:pt>
    <dgm:pt modelId="{CB0D450C-F8D8-472D-91B4-47A3C01E12C4}" type="parTrans" cxnId="{411DBC9C-D55D-4C94-B998-2043D8A84651}">
      <dgm:prSet/>
      <dgm:spPr/>
      <dgm:t>
        <a:bodyPr/>
        <a:lstStyle/>
        <a:p>
          <a:endParaRPr lang="en-US"/>
        </a:p>
      </dgm:t>
    </dgm:pt>
    <dgm:pt modelId="{F5D2C6B3-AD13-4263-8524-B37F57C36D1B}" type="sibTrans" cxnId="{411DBC9C-D55D-4C94-B998-2043D8A84651}">
      <dgm:prSet/>
      <dgm:spPr/>
      <dgm:t>
        <a:bodyPr/>
        <a:lstStyle/>
        <a:p>
          <a:endParaRPr lang="en-US"/>
        </a:p>
      </dgm:t>
    </dgm:pt>
    <dgm:pt modelId="{558ACC6A-88C4-4CD0-AB2F-73F8EBAD0B60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Issued by Court during the criminal process when perpetrator is released on OR </a:t>
          </a:r>
          <a:r>
            <a:rPr lang="en-US" b="1" dirty="0" err="1">
              <a:solidFill>
                <a:schemeClr val="bg1"/>
              </a:solidFill>
            </a:rPr>
            <a:t>or</a:t>
          </a:r>
          <a:r>
            <a:rPr lang="en-US" b="1" dirty="0">
              <a:solidFill>
                <a:schemeClr val="bg1"/>
              </a:solidFill>
            </a:rPr>
            <a:t> bail </a:t>
          </a:r>
        </a:p>
      </dgm:t>
    </dgm:pt>
    <dgm:pt modelId="{4A658E07-7FCE-4571-87A8-31AE09D1182A}" type="parTrans" cxnId="{0750D5D0-1D96-4067-AB61-D609F3D6BD1F}">
      <dgm:prSet/>
      <dgm:spPr/>
      <dgm:t>
        <a:bodyPr/>
        <a:lstStyle/>
        <a:p>
          <a:endParaRPr lang="en-US"/>
        </a:p>
      </dgm:t>
    </dgm:pt>
    <dgm:pt modelId="{34DFAA69-E636-48AB-8FD9-ED777883502B}" type="sibTrans" cxnId="{0750D5D0-1D96-4067-AB61-D609F3D6BD1F}">
      <dgm:prSet/>
      <dgm:spPr/>
      <dgm:t>
        <a:bodyPr/>
        <a:lstStyle/>
        <a:p>
          <a:endParaRPr lang="en-US"/>
        </a:p>
      </dgm:t>
    </dgm:pt>
    <dgm:pt modelId="{82122F78-F4C8-47AF-B2D4-7788147DBE2E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Can be made a condition of sentencing or probation</a:t>
          </a:r>
        </a:p>
      </dgm:t>
    </dgm:pt>
    <dgm:pt modelId="{1C20AC6D-56A4-4C7F-BCDC-17FCCCABF714}" type="parTrans" cxnId="{545E52DA-A65A-4276-8BF3-68705DA787B4}">
      <dgm:prSet/>
      <dgm:spPr/>
      <dgm:t>
        <a:bodyPr/>
        <a:lstStyle/>
        <a:p>
          <a:endParaRPr lang="en-US"/>
        </a:p>
      </dgm:t>
    </dgm:pt>
    <dgm:pt modelId="{64DB73C3-0D93-4F49-9AD0-9C6DCC6C01D3}" type="sibTrans" cxnId="{545E52DA-A65A-4276-8BF3-68705DA787B4}">
      <dgm:prSet/>
      <dgm:spPr/>
      <dgm:t>
        <a:bodyPr/>
        <a:lstStyle/>
        <a:p>
          <a:endParaRPr lang="en-US"/>
        </a:p>
      </dgm:t>
    </dgm:pt>
    <dgm:pt modelId="{6C005FA1-271D-4CB6-9374-8E4EF492B6AE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BUT, may expire when case is closed.</a:t>
          </a:r>
        </a:p>
      </dgm:t>
    </dgm:pt>
    <dgm:pt modelId="{7F74DB13-FBFC-49AE-8C81-C7F8122288EE}" type="parTrans" cxnId="{AFCBC6A3-04CB-47F8-8CF7-E18985040B0D}">
      <dgm:prSet/>
      <dgm:spPr/>
      <dgm:t>
        <a:bodyPr/>
        <a:lstStyle/>
        <a:p>
          <a:endParaRPr lang="en-US"/>
        </a:p>
      </dgm:t>
    </dgm:pt>
    <dgm:pt modelId="{6A1A4B8B-7D3C-416D-8490-781872EC6DF3}" type="sibTrans" cxnId="{AFCBC6A3-04CB-47F8-8CF7-E18985040B0D}">
      <dgm:prSet/>
      <dgm:spPr/>
      <dgm:t>
        <a:bodyPr/>
        <a:lstStyle/>
        <a:p>
          <a:endParaRPr lang="en-US"/>
        </a:p>
      </dgm:t>
    </dgm:pt>
    <dgm:pt modelId="{83229CB6-A9E3-41D3-A23D-EB2535FF0283}">
      <dgm:prSet/>
      <dgm:spPr/>
      <dgm:t>
        <a:bodyPr/>
        <a:lstStyle/>
        <a:p>
          <a:endParaRPr lang="en-US" b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125B8DD-B2CF-4BD6-8F68-BC64A043743F}" type="parTrans" cxnId="{EDFBAE4F-D502-4E5E-B8D8-10EB657E13FD}">
      <dgm:prSet/>
      <dgm:spPr/>
      <dgm:t>
        <a:bodyPr/>
        <a:lstStyle/>
        <a:p>
          <a:endParaRPr lang="en-US"/>
        </a:p>
      </dgm:t>
    </dgm:pt>
    <dgm:pt modelId="{8F3D0A12-3D4F-4946-B571-E51864D6756B}" type="sibTrans" cxnId="{EDFBAE4F-D502-4E5E-B8D8-10EB657E13FD}">
      <dgm:prSet/>
      <dgm:spPr/>
      <dgm:t>
        <a:bodyPr/>
        <a:lstStyle/>
        <a:p>
          <a:endParaRPr lang="en-US"/>
        </a:p>
      </dgm:t>
    </dgm:pt>
    <dgm:pt modelId="{065EC50E-217B-461D-83C2-D16D1502BE13}" type="pres">
      <dgm:prSet presAssocID="{73BB6CBF-D1BD-42B1-9DF7-963D0D71D947}" presName="theList" presStyleCnt="0">
        <dgm:presLayoutVars>
          <dgm:dir/>
          <dgm:animLvl val="lvl"/>
          <dgm:resizeHandles val="exact"/>
        </dgm:presLayoutVars>
      </dgm:prSet>
      <dgm:spPr/>
    </dgm:pt>
    <dgm:pt modelId="{EA5EA7AE-2721-4A41-8E65-0F01FF873CAF}" type="pres">
      <dgm:prSet presAssocID="{08432E8B-B650-4511-9685-6AFB16BFE591}" presName="compNode" presStyleCnt="0"/>
      <dgm:spPr/>
    </dgm:pt>
    <dgm:pt modelId="{592629F1-2DBA-4677-901F-3068143DDB1C}" type="pres">
      <dgm:prSet presAssocID="{08432E8B-B650-4511-9685-6AFB16BFE591}" presName="noGeometry" presStyleCnt="0"/>
      <dgm:spPr/>
    </dgm:pt>
    <dgm:pt modelId="{3DC8F24E-6569-4F32-B445-7EE9A49E7850}" type="pres">
      <dgm:prSet presAssocID="{08432E8B-B650-4511-9685-6AFB16BFE591}" presName="childTextVisible" presStyleLbl="bgAccFollowNode1" presStyleIdx="0" presStyleCnt="2">
        <dgm:presLayoutVars>
          <dgm:bulletEnabled val="1"/>
        </dgm:presLayoutVars>
      </dgm:prSet>
      <dgm:spPr/>
    </dgm:pt>
    <dgm:pt modelId="{F8D0DD8C-DBAD-4641-9931-38CA9BE03D1C}" type="pres">
      <dgm:prSet presAssocID="{08432E8B-B650-4511-9685-6AFB16BFE591}" presName="childTextHidden" presStyleLbl="bgAccFollowNode1" presStyleIdx="0" presStyleCnt="2"/>
      <dgm:spPr/>
    </dgm:pt>
    <dgm:pt modelId="{0B754855-4C2A-4F54-9DA8-270E97161DE1}" type="pres">
      <dgm:prSet presAssocID="{08432E8B-B650-4511-9685-6AFB16BFE59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85E9463-30DF-471B-83A7-124D8C7E6620}" type="pres">
      <dgm:prSet presAssocID="{08432E8B-B650-4511-9685-6AFB16BFE591}" presName="aSpace" presStyleCnt="0"/>
      <dgm:spPr/>
    </dgm:pt>
    <dgm:pt modelId="{CBB061A8-3FFB-4EE4-A040-09D0BD70ADEE}" type="pres">
      <dgm:prSet presAssocID="{FB13BC6F-8820-43A5-BECA-D7DE684EA84B}" presName="compNode" presStyleCnt="0"/>
      <dgm:spPr/>
    </dgm:pt>
    <dgm:pt modelId="{07F77528-4D13-48D7-9CE4-5C32E1368E91}" type="pres">
      <dgm:prSet presAssocID="{FB13BC6F-8820-43A5-BECA-D7DE684EA84B}" presName="noGeometry" presStyleCnt="0"/>
      <dgm:spPr/>
    </dgm:pt>
    <dgm:pt modelId="{2C41B904-5177-44F0-89FA-67B616496590}" type="pres">
      <dgm:prSet presAssocID="{FB13BC6F-8820-43A5-BECA-D7DE684EA84B}" presName="childTextVisible" presStyleLbl="bgAccFollowNode1" presStyleIdx="1" presStyleCnt="2">
        <dgm:presLayoutVars>
          <dgm:bulletEnabled val="1"/>
        </dgm:presLayoutVars>
      </dgm:prSet>
      <dgm:spPr/>
    </dgm:pt>
    <dgm:pt modelId="{311B53ED-0DFE-4861-A09B-FAD520A88C0E}" type="pres">
      <dgm:prSet presAssocID="{FB13BC6F-8820-43A5-BECA-D7DE684EA84B}" presName="childTextHidden" presStyleLbl="bgAccFollowNode1" presStyleIdx="1" presStyleCnt="2"/>
      <dgm:spPr/>
    </dgm:pt>
    <dgm:pt modelId="{1698C13D-7140-400D-82FE-D073D2412F22}" type="pres">
      <dgm:prSet presAssocID="{FB13BC6F-8820-43A5-BECA-D7DE684EA84B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0776C929-6C09-4A72-920D-D25B05FD52E7}" type="presOf" srcId="{6C005FA1-271D-4CB6-9374-8E4EF492B6AE}" destId="{311B53ED-0DFE-4861-A09B-FAD520A88C0E}" srcOrd="1" destOrd="2" presId="urn:microsoft.com/office/officeart/2005/8/layout/hProcess6"/>
    <dgm:cxn modelId="{13EA002F-AE2A-44EA-8154-1F3B88D3D983}" type="presOf" srcId="{73BB6CBF-D1BD-42B1-9DF7-963D0D71D947}" destId="{065EC50E-217B-461D-83C2-D16D1502BE13}" srcOrd="0" destOrd="0" presId="urn:microsoft.com/office/officeart/2005/8/layout/hProcess6"/>
    <dgm:cxn modelId="{33428E5D-A3E8-42CC-85A9-767400F638D6}" type="presOf" srcId="{83229CB6-A9E3-41D3-A23D-EB2535FF0283}" destId="{F8D0DD8C-DBAD-4641-9931-38CA9BE03D1C}" srcOrd="1" destOrd="1" presId="urn:microsoft.com/office/officeart/2005/8/layout/hProcess6"/>
    <dgm:cxn modelId="{45F65B62-5D57-4012-BE75-E0091D7D73BB}" srcId="{08432E8B-B650-4511-9685-6AFB16BFE591}" destId="{922A86A7-BD7D-4B60-B87E-7C56C08A2BB6}" srcOrd="2" destOrd="0" parTransId="{0452CB97-D27C-40B5-B70B-0C044FCB87D5}" sibTransId="{E8747FBA-7AA9-4EC3-B6E5-A4564B5091B9}"/>
    <dgm:cxn modelId="{037FE74D-54E7-418D-B030-5BDFF53DC2C6}" type="presOf" srcId="{922A86A7-BD7D-4B60-B87E-7C56C08A2BB6}" destId="{3DC8F24E-6569-4F32-B445-7EE9A49E7850}" srcOrd="0" destOrd="2" presId="urn:microsoft.com/office/officeart/2005/8/layout/hProcess6"/>
    <dgm:cxn modelId="{EDFBAE4F-D502-4E5E-B8D8-10EB657E13FD}" srcId="{08432E8B-B650-4511-9685-6AFB16BFE591}" destId="{83229CB6-A9E3-41D3-A23D-EB2535FF0283}" srcOrd="1" destOrd="0" parTransId="{0125B8DD-B2CF-4BD6-8F68-BC64A043743F}" sibTransId="{8F3D0A12-3D4F-4946-B571-E51864D6756B}"/>
    <dgm:cxn modelId="{FDF12A81-01DB-4C43-969E-1418DE0757A0}" type="presOf" srcId="{FB13BC6F-8820-43A5-BECA-D7DE684EA84B}" destId="{1698C13D-7140-400D-82FE-D073D2412F22}" srcOrd="0" destOrd="0" presId="urn:microsoft.com/office/officeart/2005/8/layout/hProcess6"/>
    <dgm:cxn modelId="{26655199-3D72-4814-A7FF-7A4DA7984D0A}" type="presOf" srcId="{558ACC6A-88C4-4CD0-AB2F-73F8EBAD0B60}" destId="{311B53ED-0DFE-4861-A09B-FAD520A88C0E}" srcOrd="1" destOrd="0" presId="urn:microsoft.com/office/officeart/2005/8/layout/hProcess6"/>
    <dgm:cxn modelId="{05F2AC99-6416-44D1-B533-FD4351E81F27}" type="presOf" srcId="{922A86A7-BD7D-4B60-B87E-7C56C08A2BB6}" destId="{F8D0DD8C-DBAD-4641-9931-38CA9BE03D1C}" srcOrd="1" destOrd="2" presId="urn:microsoft.com/office/officeart/2005/8/layout/hProcess6"/>
    <dgm:cxn modelId="{411DBC9C-D55D-4C94-B998-2043D8A84651}" srcId="{73BB6CBF-D1BD-42B1-9DF7-963D0D71D947}" destId="{FB13BC6F-8820-43A5-BECA-D7DE684EA84B}" srcOrd="1" destOrd="0" parTransId="{CB0D450C-F8D8-472D-91B4-47A3C01E12C4}" sibTransId="{F5D2C6B3-AD13-4263-8524-B37F57C36D1B}"/>
    <dgm:cxn modelId="{B3471F9F-6BA9-44FB-8AB1-707DC964A47F}" type="presOf" srcId="{558ACC6A-88C4-4CD0-AB2F-73F8EBAD0B60}" destId="{2C41B904-5177-44F0-89FA-67B616496590}" srcOrd="0" destOrd="0" presId="urn:microsoft.com/office/officeart/2005/8/layout/hProcess6"/>
    <dgm:cxn modelId="{AFCBC6A3-04CB-47F8-8CF7-E18985040B0D}" srcId="{FB13BC6F-8820-43A5-BECA-D7DE684EA84B}" destId="{6C005FA1-271D-4CB6-9374-8E4EF492B6AE}" srcOrd="2" destOrd="0" parTransId="{7F74DB13-FBFC-49AE-8C81-C7F8122288EE}" sibTransId="{6A1A4B8B-7D3C-416D-8490-781872EC6DF3}"/>
    <dgm:cxn modelId="{504500B2-4CA4-40A2-8935-BB0657D06630}" srcId="{08432E8B-B650-4511-9685-6AFB16BFE591}" destId="{4EFEC377-AA37-4B77-A358-AD5DC7A66F7C}" srcOrd="0" destOrd="0" parTransId="{9E545E60-57A5-4F36-933E-07486E51BB46}" sibTransId="{A721EBA0-D73F-4979-8193-04C16FF5AE60}"/>
    <dgm:cxn modelId="{1E6EFAB3-25B1-408D-B865-4A970C5FBA08}" type="presOf" srcId="{4EFEC377-AA37-4B77-A358-AD5DC7A66F7C}" destId="{3DC8F24E-6569-4F32-B445-7EE9A49E7850}" srcOrd="0" destOrd="0" presId="urn:microsoft.com/office/officeart/2005/8/layout/hProcess6"/>
    <dgm:cxn modelId="{7383FBB4-DC6D-420F-B61F-E9C827B5830E}" type="presOf" srcId="{83229CB6-A9E3-41D3-A23D-EB2535FF0283}" destId="{3DC8F24E-6569-4F32-B445-7EE9A49E7850}" srcOrd="0" destOrd="1" presId="urn:microsoft.com/office/officeart/2005/8/layout/hProcess6"/>
    <dgm:cxn modelId="{0A2839B7-397A-4187-B471-00BCC5967F15}" type="presOf" srcId="{4EFEC377-AA37-4B77-A358-AD5DC7A66F7C}" destId="{F8D0DD8C-DBAD-4641-9931-38CA9BE03D1C}" srcOrd="1" destOrd="0" presId="urn:microsoft.com/office/officeart/2005/8/layout/hProcess6"/>
    <dgm:cxn modelId="{0750D5D0-1D96-4067-AB61-D609F3D6BD1F}" srcId="{FB13BC6F-8820-43A5-BECA-D7DE684EA84B}" destId="{558ACC6A-88C4-4CD0-AB2F-73F8EBAD0B60}" srcOrd="0" destOrd="0" parTransId="{4A658E07-7FCE-4571-87A8-31AE09D1182A}" sibTransId="{34DFAA69-E636-48AB-8FD9-ED777883502B}"/>
    <dgm:cxn modelId="{545E52DA-A65A-4276-8BF3-68705DA787B4}" srcId="{FB13BC6F-8820-43A5-BECA-D7DE684EA84B}" destId="{82122F78-F4C8-47AF-B2D4-7788147DBE2E}" srcOrd="1" destOrd="0" parTransId="{1C20AC6D-56A4-4C7F-BCDC-17FCCCABF714}" sibTransId="{64DB73C3-0D93-4F49-9AD0-9C6DCC6C01D3}"/>
    <dgm:cxn modelId="{810841E5-0779-4ABF-A690-6635BC92DF5B}" type="presOf" srcId="{6C005FA1-271D-4CB6-9374-8E4EF492B6AE}" destId="{2C41B904-5177-44F0-89FA-67B616496590}" srcOrd="0" destOrd="2" presId="urn:microsoft.com/office/officeart/2005/8/layout/hProcess6"/>
    <dgm:cxn modelId="{22C8E3F3-2DCC-4AE8-80C9-A48C4A5B59E7}" type="presOf" srcId="{82122F78-F4C8-47AF-B2D4-7788147DBE2E}" destId="{311B53ED-0DFE-4861-A09B-FAD520A88C0E}" srcOrd="1" destOrd="1" presId="urn:microsoft.com/office/officeart/2005/8/layout/hProcess6"/>
    <dgm:cxn modelId="{BCBB69F4-FB1E-48FA-A3CB-08D6D7D6FA4D}" type="presOf" srcId="{08432E8B-B650-4511-9685-6AFB16BFE591}" destId="{0B754855-4C2A-4F54-9DA8-270E97161DE1}" srcOrd="0" destOrd="0" presId="urn:microsoft.com/office/officeart/2005/8/layout/hProcess6"/>
    <dgm:cxn modelId="{5DAACDF9-4325-4A45-A6EB-8AC9196D42EF}" type="presOf" srcId="{82122F78-F4C8-47AF-B2D4-7788147DBE2E}" destId="{2C41B904-5177-44F0-89FA-67B616496590}" srcOrd="0" destOrd="1" presId="urn:microsoft.com/office/officeart/2005/8/layout/hProcess6"/>
    <dgm:cxn modelId="{135EC4FA-3225-4F1E-AF10-C2FFC97F4826}" srcId="{73BB6CBF-D1BD-42B1-9DF7-963D0D71D947}" destId="{08432E8B-B650-4511-9685-6AFB16BFE591}" srcOrd="0" destOrd="0" parTransId="{A5B2D0EA-1793-4171-B013-D26B87128F7C}" sibTransId="{83C24908-DDF4-433C-BCB6-495C839DB2F6}"/>
    <dgm:cxn modelId="{D41F4BD3-63D3-43B1-9365-9A7F25269FB2}" type="presParOf" srcId="{065EC50E-217B-461D-83C2-D16D1502BE13}" destId="{EA5EA7AE-2721-4A41-8E65-0F01FF873CAF}" srcOrd="0" destOrd="0" presId="urn:microsoft.com/office/officeart/2005/8/layout/hProcess6"/>
    <dgm:cxn modelId="{4B883272-68DC-4E79-8E27-412AFE6D4243}" type="presParOf" srcId="{EA5EA7AE-2721-4A41-8E65-0F01FF873CAF}" destId="{592629F1-2DBA-4677-901F-3068143DDB1C}" srcOrd="0" destOrd="0" presId="urn:microsoft.com/office/officeart/2005/8/layout/hProcess6"/>
    <dgm:cxn modelId="{96A676DD-CD93-445B-9DB0-5626AE7168A8}" type="presParOf" srcId="{EA5EA7AE-2721-4A41-8E65-0F01FF873CAF}" destId="{3DC8F24E-6569-4F32-B445-7EE9A49E7850}" srcOrd="1" destOrd="0" presId="urn:microsoft.com/office/officeart/2005/8/layout/hProcess6"/>
    <dgm:cxn modelId="{B3FEC1FE-7C33-46E4-83B2-97301C28CC43}" type="presParOf" srcId="{EA5EA7AE-2721-4A41-8E65-0F01FF873CAF}" destId="{F8D0DD8C-DBAD-4641-9931-38CA9BE03D1C}" srcOrd="2" destOrd="0" presId="urn:microsoft.com/office/officeart/2005/8/layout/hProcess6"/>
    <dgm:cxn modelId="{E5C88227-4CD1-4214-8332-E3B51D91E574}" type="presParOf" srcId="{EA5EA7AE-2721-4A41-8E65-0F01FF873CAF}" destId="{0B754855-4C2A-4F54-9DA8-270E97161DE1}" srcOrd="3" destOrd="0" presId="urn:microsoft.com/office/officeart/2005/8/layout/hProcess6"/>
    <dgm:cxn modelId="{A5D0D720-669A-4B2A-BA13-A82687D5CC78}" type="presParOf" srcId="{065EC50E-217B-461D-83C2-D16D1502BE13}" destId="{185E9463-30DF-471B-83A7-124D8C7E6620}" srcOrd="1" destOrd="0" presId="urn:microsoft.com/office/officeart/2005/8/layout/hProcess6"/>
    <dgm:cxn modelId="{A4985E40-B2BD-4182-BD23-ECAC74879336}" type="presParOf" srcId="{065EC50E-217B-461D-83C2-D16D1502BE13}" destId="{CBB061A8-3FFB-4EE4-A040-09D0BD70ADEE}" srcOrd="2" destOrd="0" presId="urn:microsoft.com/office/officeart/2005/8/layout/hProcess6"/>
    <dgm:cxn modelId="{45DFB500-BC6A-4E5C-A913-D3F6B90D41F9}" type="presParOf" srcId="{CBB061A8-3FFB-4EE4-A040-09D0BD70ADEE}" destId="{07F77528-4D13-48D7-9CE4-5C32E1368E91}" srcOrd="0" destOrd="0" presId="urn:microsoft.com/office/officeart/2005/8/layout/hProcess6"/>
    <dgm:cxn modelId="{A89F1E28-925E-42D8-877A-ED4927D4A532}" type="presParOf" srcId="{CBB061A8-3FFB-4EE4-A040-09D0BD70ADEE}" destId="{2C41B904-5177-44F0-89FA-67B616496590}" srcOrd="1" destOrd="0" presId="urn:microsoft.com/office/officeart/2005/8/layout/hProcess6"/>
    <dgm:cxn modelId="{9DD77906-94F1-4E5C-A848-01BD6704398B}" type="presParOf" srcId="{CBB061A8-3FFB-4EE4-A040-09D0BD70ADEE}" destId="{311B53ED-0DFE-4861-A09B-FAD520A88C0E}" srcOrd="2" destOrd="0" presId="urn:microsoft.com/office/officeart/2005/8/layout/hProcess6"/>
    <dgm:cxn modelId="{0CFD2B58-3678-4867-8F6F-F5EFD5F3FFA7}" type="presParOf" srcId="{CBB061A8-3FFB-4EE4-A040-09D0BD70ADEE}" destId="{1698C13D-7140-400D-82FE-D073D2412F2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1E9990-C422-4887-99E6-01716424C2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ACFB2-0392-4729-AD70-B29A4DCB83B1}">
      <dgm:prSet/>
      <dgm:spPr/>
      <dgm:t>
        <a:bodyPr/>
        <a:lstStyle/>
        <a:p>
          <a:r>
            <a:rPr lang="en-US" b="1" dirty="0"/>
            <a:t>Domestic Violence Temporary Restraining Order</a:t>
          </a:r>
          <a:endParaRPr lang="en-US" dirty="0"/>
        </a:p>
      </dgm:t>
    </dgm:pt>
    <dgm:pt modelId="{BA1FD297-8BCF-403E-A011-2AB81C89896C}" type="parTrans" cxnId="{0FBD98EE-5764-4817-A706-A25BEC296126}">
      <dgm:prSet/>
      <dgm:spPr/>
      <dgm:t>
        <a:bodyPr/>
        <a:lstStyle/>
        <a:p>
          <a:endParaRPr lang="en-US"/>
        </a:p>
      </dgm:t>
    </dgm:pt>
    <dgm:pt modelId="{7F8C0EB7-D9F1-460A-A7C5-4FDEBC29904B}" type="sibTrans" cxnId="{0FBD98EE-5764-4817-A706-A25BEC296126}">
      <dgm:prSet/>
      <dgm:spPr/>
      <dgm:t>
        <a:bodyPr/>
        <a:lstStyle/>
        <a:p>
          <a:endParaRPr lang="en-US"/>
        </a:p>
      </dgm:t>
    </dgm:pt>
    <dgm:pt modelId="{DF25BC7E-70E6-4405-AD09-394B4076B1C4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Must be based on domestic violence with a qualified relationship</a:t>
          </a:r>
        </a:p>
      </dgm:t>
    </dgm:pt>
    <dgm:pt modelId="{43FED63C-98EE-43D3-B7FA-195AF6AE97E4}" type="parTrans" cxnId="{AD252EB0-3608-481D-8368-2F165CA4070D}">
      <dgm:prSet/>
      <dgm:spPr/>
      <dgm:t>
        <a:bodyPr/>
        <a:lstStyle/>
        <a:p>
          <a:endParaRPr lang="en-US"/>
        </a:p>
      </dgm:t>
    </dgm:pt>
    <dgm:pt modelId="{B8C6495C-BAAD-4767-9251-AF8DE2D58DED}" type="sibTrans" cxnId="{AD252EB0-3608-481D-8368-2F165CA4070D}">
      <dgm:prSet/>
      <dgm:spPr/>
      <dgm:t>
        <a:bodyPr/>
        <a:lstStyle/>
        <a:p>
          <a:endParaRPr lang="en-US"/>
        </a:p>
      </dgm:t>
    </dgm:pt>
    <dgm:pt modelId="{4C08DEA7-3C88-4A6D-96E4-500E45D846C0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Issued by the court – for a limited time, up to 21 days</a:t>
          </a:r>
        </a:p>
      </dgm:t>
    </dgm:pt>
    <dgm:pt modelId="{456B7C5F-2D49-489F-AC8C-8544A7DBF034}" type="parTrans" cxnId="{5579C22D-0D05-4EAF-A7FF-D1179C9ED8F0}">
      <dgm:prSet/>
      <dgm:spPr/>
      <dgm:t>
        <a:bodyPr/>
        <a:lstStyle/>
        <a:p>
          <a:endParaRPr lang="en-US"/>
        </a:p>
      </dgm:t>
    </dgm:pt>
    <dgm:pt modelId="{AB283DDD-F34F-4D61-ABC9-35D92B207793}" type="sibTrans" cxnId="{5579C22D-0D05-4EAF-A7FF-D1179C9ED8F0}">
      <dgm:prSet/>
      <dgm:spPr/>
      <dgm:t>
        <a:bodyPr/>
        <a:lstStyle/>
        <a:p>
          <a:endParaRPr lang="en-US"/>
        </a:p>
      </dgm:t>
    </dgm:pt>
    <dgm:pt modelId="{B88D3EEC-5982-4E77-8EDA-D2040B73832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FREE, no preparation, filing or service charges</a:t>
          </a:r>
        </a:p>
      </dgm:t>
    </dgm:pt>
    <dgm:pt modelId="{5A6D17FD-9CB4-4EC0-A698-6E3FB98A9B99}" type="parTrans" cxnId="{26F1708D-9D5A-463B-8C1C-BF0496C305B8}">
      <dgm:prSet/>
      <dgm:spPr/>
      <dgm:t>
        <a:bodyPr/>
        <a:lstStyle/>
        <a:p>
          <a:endParaRPr lang="en-US"/>
        </a:p>
      </dgm:t>
    </dgm:pt>
    <dgm:pt modelId="{23594907-4868-4E37-9AE0-B03E57B51B61}" type="sibTrans" cxnId="{26F1708D-9D5A-463B-8C1C-BF0496C305B8}">
      <dgm:prSet/>
      <dgm:spPr/>
      <dgm:t>
        <a:bodyPr/>
        <a:lstStyle/>
        <a:p>
          <a:endParaRPr lang="en-US"/>
        </a:p>
      </dgm:t>
    </dgm:pt>
    <dgm:pt modelId="{F72784CB-1691-43E4-8567-46EE7554C0AF}">
      <dgm:prSet/>
      <dgm:spPr/>
      <dgm:t>
        <a:bodyPr/>
        <a:lstStyle/>
        <a:p>
          <a:r>
            <a:rPr lang="en-US" b="1"/>
            <a:t>Civil Harassment Temporary Restraining Order</a:t>
          </a:r>
          <a:endParaRPr lang="en-US"/>
        </a:p>
      </dgm:t>
    </dgm:pt>
    <dgm:pt modelId="{C2C31B1A-C044-4E6C-AD4C-6E4D41DCDCFC}" type="parTrans" cxnId="{7B0B7C78-54BF-4D4E-921F-E6854519FEF5}">
      <dgm:prSet/>
      <dgm:spPr/>
      <dgm:t>
        <a:bodyPr/>
        <a:lstStyle/>
        <a:p>
          <a:endParaRPr lang="en-US"/>
        </a:p>
      </dgm:t>
    </dgm:pt>
    <dgm:pt modelId="{1B729810-FF52-4447-88BF-6F1BF8A0BF77}" type="sibTrans" cxnId="{7B0B7C78-54BF-4D4E-921F-E6854519FEF5}">
      <dgm:prSet/>
      <dgm:spPr/>
      <dgm:t>
        <a:bodyPr/>
        <a:lstStyle/>
        <a:p>
          <a:endParaRPr lang="en-US"/>
        </a:p>
      </dgm:t>
    </dgm:pt>
    <dgm:pt modelId="{3F4B84BA-626F-492D-BB72-4E9CA9AE0401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Must be based on harmful behaviors or patterns of conduct</a:t>
          </a:r>
        </a:p>
      </dgm:t>
    </dgm:pt>
    <dgm:pt modelId="{33D0FA2C-9056-45C7-8A56-329AE00A2B08}" type="parTrans" cxnId="{B943F271-CE4F-48B3-BF75-EB5A8799E9A9}">
      <dgm:prSet/>
      <dgm:spPr/>
      <dgm:t>
        <a:bodyPr/>
        <a:lstStyle/>
        <a:p>
          <a:endParaRPr lang="en-US"/>
        </a:p>
      </dgm:t>
    </dgm:pt>
    <dgm:pt modelId="{7C65EDA7-0598-4DFE-B611-DDBF29972D92}" type="sibTrans" cxnId="{B943F271-CE4F-48B3-BF75-EB5A8799E9A9}">
      <dgm:prSet/>
      <dgm:spPr/>
      <dgm:t>
        <a:bodyPr/>
        <a:lstStyle/>
        <a:p>
          <a:endParaRPr lang="en-US"/>
        </a:p>
      </dgm:t>
    </dgm:pt>
    <dgm:pt modelId="{2455E0F8-7875-43D0-888C-149EA2BCA6BE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No intimate relationship between parties (stalking, stranger sexual assault, landlord/tenant)</a:t>
          </a:r>
        </a:p>
      </dgm:t>
    </dgm:pt>
    <dgm:pt modelId="{5FCA780B-2FC1-41FC-AA0A-DB925FF169C3}" type="parTrans" cxnId="{6383629E-BB42-4E2F-AAC8-BD1088C7DA2A}">
      <dgm:prSet/>
      <dgm:spPr/>
      <dgm:t>
        <a:bodyPr/>
        <a:lstStyle/>
        <a:p>
          <a:endParaRPr lang="en-US"/>
        </a:p>
      </dgm:t>
    </dgm:pt>
    <dgm:pt modelId="{90564002-4244-4E7B-B9DB-F7EC42EF1DE7}" type="sibTrans" cxnId="{6383629E-BB42-4E2F-AAC8-BD1088C7DA2A}">
      <dgm:prSet/>
      <dgm:spPr/>
      <dgm:t>
        <a:bodyPr/>
        <a:lstStyle/>
        <a:p>
          <a:endParaRPr lang="en-US"/>
        </a:p>
      </dgm:t>
    </dgm:pt>
    <dgm:pt modelId="{7BEB8B0C-0FAA-4824-BA09-AE5662330B94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Possible fees (about $400) for filing &amp; service – </a:t>
          </a:r>
          <a:r>
            <a:rPr lang="en-US" b="1" u="sng" dirty="0">
              <a:solidFill>
                <a:schemeClr val="bg1"/>
              </a:solidFill>
            </a:rPr>
            <a:t>fee waivers are available</a:t>
          </a:r>
          <a:r>
            <a:rPr lang="en-US" b="1" dirty="0">
              <a:solidFill>
                <a:schemeClr val="bg1"/>
              </a:solidFill>
            </a:rPr>
            <a:t>.</a:t>
          </a:r>
        </a:p>
      </dgm:t>
    </dgm:pt>
    <dgm:pt modelId="{218904D3-B4DF-41A0-948F-55C6EC6EFA43}" type="parTrans" cxnId="{F7B4E25D-FA91-4937-BFEC-0CAF638D72B4}">
      <dgm:prSet/>
      <dgm:spPr/>
      <dgm:t>
        <a:bodyPr/>
        <a:lstStyle/>
        <a:p>
          <a:endParaRPr lang="en-US"/>
        </a:p>
      </dgm:t>
    </dgm:pt>
    <dgm:pt modelId="{354E9F06-9B84-4F04-95C8-AC0929A24D92}" type="sibTrans" cxnId="{F7B4E25D-FA91-4937-BFEC-0CAF638D72B4}">
      <dgm:prSet/>
      <dgm:spPr/>
      <dgm:t>
        <a:bodyPr/>
        <a:lstStyle/>
        <a:p>
          <a:endParaRPr lang="en-US"/>
        </a:p>
      </dgm:t>
    </dgm:pt>
    <dgm:pt modelId="{ECD2FDAB-5A81-4442-A826-36C041F6078E}">
      <dgm:prSet/>
      <dgm:spPr/>
      <dgm:t>
        <a:bodyPr/>
        <a:lstStyle/>
        <a:p>
          <a:r>
            <a:rPr lang="en-US" b="1"/>
            <a:t>Permanent Restraining Order</a:t>
          </a:r>
          <a:endParaRPr lang="en-US"/>
        </a:p>
      </dgm:t>
    </dgm:pt>
    <dgm:pt modelId="{D0D4548F-87B5-4E42-8DDF-4E6E9D41B192}" type="parTrans" cxnId="{D906C922-1AEF-4116-BC29-DFDA07FC8E13}">
      <dgm:prSet/>
      <dgm:spPr/>
      <dgm:t>
        <a:bodyPr/>
        <a:lstStyle/>
        <a:p>
          <a:endParaRPr lang="en-US"/>
        </a:p>
      </dgm:t>
    </dgm:pt>
    <dgm:pt modelId="{C7AA24C8-4596-4E7D-B5F4-8820BE7A422B}" type="sibTrans" cxnId="{D906C922-1AEF-4116-BC29-DFDA07FC8E13}">
      <dgm:prSet/>
      <dgm:spPr/>
      <dgm:t>
        <a:bodyPr/>
        <a:lstStyle/>
        <a:p>
          <a:endParaRPr lang="en-US"/>
        </a:p>
      </dgm:t>
    </dgm:pt>
    <dgm:pt modelId="{0450E70E-86FD-4D9C-A18C-16FE561C7363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“Burden of Proof” for making the restraining order permanent (up to 5 years) is </a:t>
          </a:r>
          <a:r>
            <a:rPr lang="en-US" b="1" i="1" u="sng" dirty="0">
              <a:solidFill>
                <a:schemeClr val="bg1"/>
              </a:solidFill>
            </a:rPr>
            <a:t>on the victim</a:t>
          </a:r>
          <a:r>
            <a:rPr lang="en-US" b="1" dirty="0">
              <a:solidFill>
                <a:schemeClr val="bg1"/>
              </a:solidFill>
            </a:rPr>
            <a:t>.</a:t>
          </a:r>
        </a:p>
      </dgm:t>
    </dgm:pt>
    <dgm:pt modelId="{C74257A8-3BE2-4280-8534-65EDBAC7F64A}" type="parTrans" cxnId="{0A4D046B-2EB7-4D4B-B86D-B74C186733AB}">
      <dgm:prSet/>
      <dgm:spPr/>
      <dgm:t>
        <a:bodyPr/>
        <a:lstStyle/>
        <a:p>
          <a:endParaRPr lang="en-US"/>
        </a:p>
      </dgm:t>
    </dgm:pt>
    <dgm:pt modelId="{D9DE5161-9438-4F7A-BA9D-BD8A0B2EFCE5}" type="sibTrans" cxnId="{0A4D046B-2EB7-4D4B-B86D-B74C186733AB}">
      <dgm:prSet/>
      <dgm:spPr/>
      <dgm:t>
        <a:bodyPr/>
        <a:lstStyle/>
        <a:p>
          <a:endParaRPr lang="en-US"/>
        </a:p>
      </dgm:t>
    </dgm:pt>
    <dgm:pt modelId="{754B4779-1618-407E-B10E-02C2DEED32F5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Witnesses,  testimony, documentation (no “hear-say)</a:t>
          </a:r>
        </a:p>
      </dgm:t>
    </dgm:pt>
    <dgm:pt modelId="{B94D9820-FFE0-4A41-8C64-7596BE0BC972}" type="parTrans" cxnId="{95C7396D-9103-4B46-8B16-F1B462F401A5}">
      <dgm:prSet/>
      <dgm:spPr/>
      <dgm:t>
        <a:bodyPr/>
        <a:lstStyle/>
        <a:p>
          <a:endParaRPr lang="en-US"/>
        </a:p>
      </dgm:t>
    </dgm:pt>
    <dgm:pt modelId="{0A970DD0-7EFF-49AA-B07B-CE592980E19B}" type="sibTrans" cxnId="{95C7396D-9103-4B46-8B16-F1B462F401A5}">
      <dgm:prSet/>
      <dgm:spPr/>
      <dgm:t>
        <a:bodyPr/>
        <a:lstStyle/>
        <a:p>
          <a:endParaRPr lang="en-US"/>
        </a:p>
      </dgm:t>
    </dgm:pt>
    <dgm:pt modelId="{825E40B5-4F8A-4D0A-AEED-232A7AE0BB00}" type="pres">
      <dgm:prSet presAssocID="{E61E9990-C422-4887-99E6-01716424C272}" presName="Name0" presStyleCnt="0">
        <dgm:presLayoutVars>
          <dgm:dir/>
          <dgm:animLvl val="lvl"/>
          <dgm:resizeHandles val="exact"/>
        </dgm:presLayoutVars>
      </dgm:prSet>
      <dgm:spPr/>
    </dgm:pt>
    <dgm:pt modelId="{9B86F676-CE1F-4F57-8CCB-0E01C3EA9504}" type="pres">
      <dgm:prSet presAssocID="{353ACFB2-0392-4729-AD70-B29A4DCB83B1}" presName="linNode" presStyleCnt="0"/>
      <dgm:spPr/>
    </dgm:pt>
    <dgm:pt modelId="{3847A095-EA6C-4F77-ACB7-4FB2AAAFB150}" type="pres">
      <dgm:prSet presAssocID="{353ACFB2-0392-4729-AD70-B29A4DCB83B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1704811-4F8A-45E9-8B4D-348924972489}" type="pres">
      <dgm:prSet presAssocID="{353ACFB2-0392-4729-AD70-B29A4DCB83B1}" presName="descendantText" presStyleLbl="alignAccFollowNode1" presStyleIdx="0" presStyleCnt="3">
        <dgm:presLayoutVars>
          <dgm:bulletEnabled val="1"/>
        </dgm:presLayoutVars>
      </dgm:prSet>
      <dgm:spPr/>
    </dgm:pt>
    <dgm:pt modelId="{9BF6BDEB-E584-4CC0-8FF0-77AE5F93804B}" type="pres">
      <dgm:prSet presAssocID="{7F8C0EB7-D9F1-460A-A7C5-4FDEBC29904B}" presName="sp" presStyleCnt="0"/>
      <dgm:spPr/>
    </dgm:pt>
    <dgm:pt modelId="{160FFB48-2C37-439A-BECC-655A8CBE3E83}" type="pres">
      <dgm:prSet presAssocID="{F72784CB-1691-43E4-8567-46EE7554C0AF}" presName="linNode" presStyleCnt="0"/>
      <dgm:spPr/>
    </dgm:pt>
    <dgm:pt modelId="{3596906E-81C9-4733-B0E6-1B816978689C}" type="pres">
      <dgm:prSet presAssocID="{F72784CB-1691-43E4-8567-46EE7554C0A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6E88BA4-5AF1-4506-866E-8D5BEDD31D1E}" type="pres">
      <dgm:prSet presAssocID="{F72784CB-1691-43E4-8567-46EE7554C0AF}" presName="descendantText" presStyleLbl="alignAccFollowNode1" presStyleIdx="1" presStyleCnt="3">
        <dgm:presLayoutVars>
          <dgm:bulletEnabled val="1"/>
        </dgm:presLayoutVars>
      </dgm:prSet>
      <dgm:spPr/>
    </dgm:pt>
    <dgm:pt modelId="{0B9DB719-CE74-4A56-B1CA-C71945CED897}" type="pres">
      <dgm:prSet presAssocID="{1B729810-FF52-4447-88BF-6F1BF8A0BF77}" presName="sp" presStyleCnt="0"/>
      <dgm:spPr/>
    </dgm:pt>
    <dgm:pt modelId="{442650B6-FECA-446E-997F-210EA58147F3}" type="pres">
      <dgm:prSet presAssocID="{ECD2FDAB-5A81-4442-A826-36C041F6078E}" presName="linNode" presStyleCnt="0"/>
      <dgm:spPr/>
    </dgm:pt>
    <dgm:pt modelId="{128822A4-C9C8-4A39-90ED-C6734236F1E3}" type="pres">
      <dgm:prSet presAssocID="{ECD2FDAB-5A81-4442-A826-36C041F6078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E876425-7A2E-41E0-8915-717BB2B557A4}" type="pres">
      <dgm:prSet presAssocID="{ECD2FDAB-5A81-4442-A826-36C041F6078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8B54301-7FED-4C06-B50A-D8D591BE471C}" type="presOf" srcId="{353ACFB2-0392-4729-AD70-B29A4DCB83B1}" destId="{3847A095-EA6C-4F77-ACB7-4FB2AAAFB150}" srcOrd="0" destOrd="0" presId="urn:microsoft.com/office/officeart/2005/8/layout/vList5"/>
    <dgm:cxn modelId="{D906C922-1AEF-4116-BC29-DFDA07FC8E13}" srcId="{E61E9990-C422-4887-99E6-01716424C272}" destId="{ECD2FDAB-5A81-4442-A826-36C041F6078E}" srcOrd="2" destOrd="0" parTransId="{D0D4548F-87B5-4E42-8DDF-4E6E9D41B192}" sibTransId="{C7AA24C8-4596-4E7D-B5F4-8820BE7A422B}"/>
    <dgm:cxn modelId="{5579C22D-0D05-4EAF-A7FF-D1179C9ED8F0}" srcId="{353ACFB2-0392-4729-AD70-B29A4DCB83B1}" destId="{4C08DEA7-3C88-4A6D-96E4-500E45D846C0}" srcOrd="1" destOrd="0" parTransId="{456B7C5F-2D49-489F-AC8C-8544A7DBF034}" sibTransId="{AB283DDD-F34F-4D61-ABC9-35D92B207793}"/>
    <dgm:cxn modelId="{C3134E5C-E055-4BDE-837E-D61212D08A64}" type="presOf" srcId="{F72784CB-1691-43E4-8567-46EE7554C0AF}" destId="{3596906E-81C9-4733-B0E6-1B816978689C}" srcOrd="0" destOrd="0" presId="urn:microsoft.com/office/officeart/2005/8/layout/vList5"/>
    <dgm:cxn modelId="{F7B4E25D-FA91-4937-BFEC-0CAF638D72B4}" srcId="{F72784CB-1691-43E4-8567-46EE7554C0AF}" destId="{7BEB8B0C-0FAA-4824-BA09-AE5662330B94}" srcOrd="2" destOrd="0" parTransId="{218904D3-B4DF-41A0-948F-55C6EC6EFA43}" sibTransId="{354E9F06-9B84-4F04-95C8-AC0929A24D92}"/>
    <dgm:cxn modelId="{677E3760-31A6-4278-858B-1011ED0C7E75}" type="presOf" srcId="{754B4779-1618-407E-B10E-02C2DEED32F5}" destId="{9E876425-7A2E-41E0-8915-717BB2B557A4}" srcOrd="0" destOrd="1" presId="urn:microsoft.com/office/officeart/2005/8/layout/vList5"/>
    <dgm:cxn modelId="{56433341-FD3C-44DA-B24C-D6A79DE5BC53}" type="presOf" srcId="{0450E70E-86FD-4D9C-A18C-16FE561C7363}" destId="{9E876425-7A2E-41E0-8915-717BB2B557A4}" srcOrd="0" destOrd="0" presId="urn:microsoft.com/office/officeart/2005/8/layout/vList5"/>
    <dgm:cxn modelId="{E94B414A-7042-47E6-AC45-8DAE3DD81908}" type="presOf" srcId="{E61E9990-C422-4887-99E6-01716424C272}" destId="{825E40B5-4F8A-4D0A-AEED-232A7AE0BB00}" srcOrd="0" destOrd="0" presId="urn:microsoft.com/office/officeart/2005/8/layout/vList5"/>
    <dgm:cxn modelId="{0A4D046B-2EB7-4D4B-B86D-B74C186733AB}" srcId="{ECD2FDAB-5A81-4442-A826-36C041F6078E}" destId="{0450E70E-86FD-4D9C-A18C-16FE561C7363}" srcOrd="0" destOrd="0" parTransId="{C74257A8-3BE2-4280-8534-65EDBAC7F64A}" sibTransId="{D9DE5161-9438-4F7A-BA9D-BD8A0B2EFCE5}"/>
    <dgm:cxn modelId="{95C7396D-9103-4B46-8B16-F1B462F401A5}" srcId="{ECD2FDAB-5A81-4442-A826-36C041F6078E}" destId="{754B4779-1618-407E-B10E-02C2DEED32F5}" srcOrd="1" destOrd="0" parTransId="{B94D9820-FFE0-4A41-8C64-7596BE0BC972}" sibTransId="{0A970DD0-7EFF-49AA-B07B-CE592980E19B}"/>
    <dgm:cxn modelId="{B943F271-CE4F-48B3-BF75-EB5A8799E9A9}" srcId="{F72784CB-1691-43E4-8567-46EE7554C0AF}" destId="{3F4B84BA-626F-492D-BB72-4E9CA9AE0401}" srcOrd="0" destOrd="0" parTransId="{33D0FA2C-9056-45C7-8A56-329AE00A2B08}" sibTransId="{7C65EDA7-0598-4DFE-B611-DDBF29972D92}"/>
    <dgm:cxn modelId="{7B0B7C78-54BF-4D4E-921F-E6854519FEF5}" srcId="{E61E9990-C422-4887-99E6-01716424C272}" destId="{F72784CB-1691-43E4-8567-46EE7554C0AF}" srcOrd="1" destOrd="0" parTransId="{C2C31B1A-C044-4E6C-AD4C-6E4D41DCDCFC}" sibTransId="{1B729810-FF52-4447-88BF-6F1BF8A0BF77}"/>
    <dgm:cxn modelId="{26F1708D-9D5A-463B-8C1C-BF0496C305B8}" srcId="{353ACFB2-0392-4729-AD70-B29A4DCB83B1}" destId="{B88D3EEC-5982-4E77-8EDA-D2040B738323}" srcOrd="2" destOrd="0" parTransId="{5A6D17FD-9CB4-4EC0-A698-6E3FB98A9B99}" sibTransId="{23594907-4868-4E37-9AE0-B03E57B51B61}"/>
    <dgm:cxn modelId="{6383629E-BB42-4E2F-AAC8-BD1088C7DA2A}" srcId="{F72784CB-1691-43E4-8567-46EE7554C0AF}" destId="{2455E0F8-7875-43D0-888C-149EA2BCA6BE}" srcOrd="1" destOrd="0" parTransId="{5FCA780B-2FC1-41FC-AA0A-DB925FF169C3}" sibTransId="{90564002-4244-4E7B-B9DB-F7EC42EF1DE7}"/>
    <dgm:cxn modelId="{AD252EB0-3608-481D-8368-2F165CA4070D}" srcId="{353ACFB2-0392-4729-AD70-B29A4DCB83B1}" destId="{DF25BC7E-70E6-4405-AD09-394B4076B1C4}" srcOrd="0" destOrd="0" parTransId="{43FED63C-98EE-43D3-B7FA-195AF6AE97E4}" sibTransId="{B8C6495C-BAAD-4767-9251-AF8DE2D58DED}"/>
    <dgm:cxn modelId="{5ECDDFB1-D633-4E76-B88B-6B5B4CF416CA}" type="presOf" srcId="{3F4B84BA-626F-492D-BB72-4E9CA9AE0401}" destId="{A6E88BA4-5AF1-4506-866E-8D5BEDD31D1E}" srcOrd="0" destOrd="0" presId="urn:microsoft.com/office/officeart/2005/8/layout/vList5"/>
    <dgm:cxn modelId="{DDBEFEC4-4217-497A-8350-3F73677289E2}" type="presOf" srcId="{4C08DEA7-3C88-4A6D-96E4-500E45D846C0}" destId="{71704811-4F8A-45E9-8B4D-348924972489}" srcOrd="0" destOrd="1" presId="urn:microsoft.com/office/officeart/2005/8/layout/vList5"/>
    <dgm:cxn modelId="{AC15B5E5-C5DD-4D9B-BB6E-5F95E5D74BA1}" type="presOf" srcId="{B88D3EEC-5982-4E77-8EDA-D2040B738323}" destId="{71704811-4F8A-45E9-8B4D-348924972489}" srcOrd="0" destOrd="2" presId="urn:microsoft.com/office/officeart/2005/8/layout/vList5"/>
    <dgm:cxn modelId="{D50660E7-E432-4BDE-9ED5-C5BE5CF7E6DC}" type="presOf" srcId="{DF25BC7E-70E6-4405-AD09-394B4076B1C4}" destId="{71704811-4F8A-45E9-8B4D-348924972489}" srcOrd="0" destOrd="0" presId="urn:microsoft.com/office/officeart/2005/8/layout/vList5"/>
    <dgm:cxn modelId="{31F791E7-B2E0-4055-B204-396DC514EC77}" type="presOf" srcId="{2455E0F8-7875-43D0-888C-149EA2BCA6BE}" destId="{A6E88BA4-5AF1-4506-866E-8D5BEDD31D1E}" srcOrd="0" destOrd="1" presId="urn:microsoft.com/office/officeart/2005/8/layout/vList5"/>
    <dgm:cxn modelId="{66EC7FEE-F4A2-4232-AAEA-B1756B57E808}" type="presOf" srcId="{7BEB8B0C-0FAA-4824-BA09-AE5662330B94}" destId="{A6E88BA4-5AF1-4506-866E-8D5BEDD31D1E}" srcOrd="0" destOrd="2" presId="urn:microsoft.com/office/officeart/2005/8/layout/vList5"/>
    <dgm:cxn modelId="{0FBD98EE-5764-4817-A706-A25BEC296126}" srcId="{E61E9990-C422-4887-99E6-01716424C272}" destId="{353ACFB2-0392-4729-AD70-B29A4DCB83B1}" srcOrd="0" destOrd="0" parTransId="{BA1FD297-8BCF-403E-A011-2AB81C89896C}" sibTransId="{7F8C0EB7-D9F1-460A-A7C5-4FDEBC29904B}"/>
    <dgm:cxn modelId="{BB4C2FF4-918B-492F-B4E4-60A9EB6D44F9}" type="presOf" srcId="{ECD2FDAB-5A81-4442-A826-36C041F6078E}" destId="{128822A4-C9C8-4A39-90ED-C6734236F1E3}" srcOrd="0" destOrd="0" presId="urn:microsoft.com/office/officeart/2005/8/layout/vList5"/>
    <dgm:cxn modelId="{F7921D61-567D-487A-9DD9-5471B27571CD}" type="presParOf" srcId="{825E40B5-4F8A-4D0A-AEED-232A7AE0BB00}" destId="{9B86F676-CE1F-4F57-8CCB-0E01C3EA9504}" srcOrd="0" destOrd="0" presId="urn:microsoft.com/office/officeart/2005/8/layout/vList5"/>
    <dgm:cxn modelId="{3A010D7A-8404-4F3B-B32E-3DE145AF9481}" type="presParOf" srcId="{9B86F676-CE1F-4F57-8CCB-0E01C3EA9504}" destId="{3847A095-EA6C-4F77-ACB7-4FB2AAAFB150}" srcOrd="0" destOrd="0" presId="urn:microsoft.com/office/officeart/2005/8/layout/vList5"/>
    <dgm:cxn modelId="{9710863E-F68D-45BB-80AD-9D8A2E2CA080}" type="presParOf" srcId="{9B86F676-CE1F-4F57-8CCB-0E01C3EA9504}" destId="{71704811-4F8A-45E9-8B4D-348924972489}" srcOrd="1" destOrd="0" presId="urn:microsoft.com/office/officeart/2005/8/layout/vList5"/>
    <dgm:cxn modelId="{A3D3EED6-2FD3-4D44-947F-B4C6A055F61D}" type="presParOf" srcId="{825E40B5-4F8A-4D0A-AEED-232A7AE0BB00}" destId="{9BF6BDEB-E584-4CC0-8FF0-77AE5F93804B}" srcOrd="1" destOrd="0" presId="urn:microsoft.com/office/officeart/2005/8/layout/vList5"/>
    <dgm:cxn modelId="{7459825E-BB1D-4D12-B320-5F19BE6A2D72}" type="presParOf" srcId="{825E40B5-4F8A-4D0A-AEED-232A7AE0BB00}" destId="{160FFB48-2C37-439A-BECC-655A8CBE3E83}" srcOrd="2" destOrd="0" presId="urn:microsoft.com/office/officeart/2005/8/layout/vList5"/>
    <dgm:cxn modelId="{57C88506-769B-4562-ADCE-81B2BE33B826}" type="presParOf" srcId="{160FFB48-2C37-439A-BECC-655A8CBE3E83}" destId="{3596906E-81C9-4733-B0E6-1B816978689C}" srcOrd="0" destOrd="0" presId="urn:microsoft.com/office/officeart/2005/8/layout/vList5"/>
    <dgm:cxn modelId="{A2CBC15F-A289-4F08-B078-1C5243D3CD14}" type="presParOf" srcId="{160FFB48-2C37-439A-BECC-655A8CBE3E83}" destId="{A6E88BA4-5AF1-4506-866E-8D5BEDD31D1E}" srcOrd="1" destOrd="0" presId="urn:microsoft.com/office/officeart/2005/8/layout/vList5"/>
    <dgm:cxn modelId="{A2AD2328-9CA0-4478-9ABE-F63E0B4B72F9}" type="presParOf" srcId="{825E40B5-4F8A-4D0A-AEED-232A7AE0BB00}" destId="{0B9DB719-CE74-4A56-B1CA-C71945CED897}" srcOrd="3" destOrd="0" presId="urn:microsoft.com/office/officeart/2005/8/layout/vList5"/>
    <dgm:cxn modelId="{0E070ED6-5AB9-430B-968E-B6CBDC7B4DE6}" type="presParOf" srcId="{825E40B5-4F8A-4D0A-AEED-232A7AE0BB00}" destId="{442650B6-FECA-446E-997F-210EA58147F3}" srcOrd="4" destOrd="0" presId="urn:microsoft.com/office/officeart/2005/8/layout/vList5"/>
    <dgm:cxn modelId="{0414B36D-6CF6-43A4-8F93-BE0EFE7ED1CB}" type="presParOf" srcId="{442650B6-FECA-446E-997F-210EA58147F3}" destId="{128822A4-C9C8-4A39-90ED-C6734236F1E3}" srcOrd="0" destOrd="0" presId="urn:microsoft.com/office/officeart/2005/8/layout/vList5"/>
    <dgm:cxn modelId="{94526731-59E4-408A-A6EE-1F8D34AEEDF0}" type="presParOf" srcId="{442650B6-FECA-446E-997F-210EA58147F3}" destId="{9E876425-7A2E-41E0-8915-717BB2B557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1E9990-C422-4887-99E6-01716424C2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ACFB2-0392-4729-AD70-B29A4DCB83B1}">
      <dgm:prSet custT="1"/>
      <dgm:spPr/>
      <dgm:t>
        <a:bodyPr/>
        <a:lstStyle/>
        <a:p>
          <a:r>
            <a:rPr lang="en-US" sz="3200" b="1" i="0" dirty="0">
              <a:solidFill>
                <a:schemeClr val="tx1"/>
              </a:solidFill>
              <a:effectLst/>
              <a:latin typeface="+mn-lt"/>
            </a:rPr>
            <a:t>Elder or Dependent Adult Abuse Restraining Orders</a:t>
          </a:r>
          <a:endParaRPr lang="en-US" sz="3200" b="1" dirty="0">
            <a:solidFill>
              <a:schemeClr val="tx1"/>
            </a:solidFill>
            <a:latin typeface="+mn-lt"/>
          </a:endParaRPr>
        </a:p>
      </dgm:t>
    </dgm:pt>
    <dgm:pt modelId="{BA1FD297-8BCF-403E-A011-2AB81C89896C}" type="parTrans" cxnId="{0FBD98EE-5764-4817-A706-A25BEC296126}">
      <dgm:prSet/>
      <dgm:spPr/>
      <dgm:t>
        <a:bodyPr/>
        <a:lstStyle/>
        <a:p>
          <a:endParaRPr lang="en-US"/>
        </a:p>
      </dgm:t>
    </dgm:pt>
    <dgm:pt modelId="{7F8C0EB7-D9F1-460A-A7C5-4FDEBC29904B}" type="sibTrans" cxnId="{0FBD98EE-5764-4817-A706-A25BEC296126}">
      <dgm:prSet/>
      <dgm:spPr/>
      <dgm:t>
        <a:bodyPr/>
        <a:lstStyle/>
        <a:p>
          <a:endParaRPr lang="en-US"/>
        </a:p>
      </dgm:t>
    </dgm:pt>
    <dgm:pt modelId="{DF25BC7E-70E6-4405-AD09-394B4076B1C4}">
      <dgm:prSet/>
      <dgm:spPr/>
      <dgm:t>
        <a:bodyPr/>
        <a:lstStyle/>
        <a:p>
          <a:endParaRPr lang="en-US" b="1" dirty="0">
            <a:solidFill>
              <a:schemeClr val="bg1"/>
            </a:solidFill>
          </a:endParaRPr>
        </a:p>
      </dgm:t>
    </dgm:pt>
    <dgm:pt modelId="{43FED63C-98EE-43D3-B7FA-195AF6AE97E4}" type="parTrans" cxnId="{AD252EB0-3608-481D-8368-2F165CA4070D}">
      <dgm:prSet/>
      <dgm:spPr/>
      <dgm:t>
        <a:bodyPr/>
        <a:lstStyle/>
        <a:p>
          <a:endParaRPr lang="en-US"/>
        </a:p>
      </dgm:t>
    </dgm:pt>
    <dgm:pt modelId="{B8C6495C-BAAD-4767-9251-AF8DE2D58DED}" type="sibTrans" cxnId="{AD252EB0-3608-481D-8368-2F165CA4070D}">
      <dgm:prSet/>
      <dgm:spPr/>
      <dgm:t>
        <a:bodyPr/>
        <a:lstStyle/>
        <a:p>
          <a:endParaRPr lang="en-US"/>
        </a:p>
      </dgm:t>
    </dgm:pt>
    <dgm:pt modelId="{825E40B5-4F8A-4D0A-AEED-232A7AE0BB00}" type="pres">
      <dgm:prSet presAssocID="{E61E9990-C422-4887-99E6-01716424C272}" presName="Name0" presStyleCnt="0">
        <dgm:presLayoutVars>
          <dgm:dir/>
          <dgm:animLvl val="lvl"/>
          <dgm:resizeHandles val="exact"/>
        </dgm:presLayoutVars>
      </dgm:prSet>
      <dgm:spPr/>
    </dgm:pt>
    <dgm:pt modelId="{9B86F676-CE1F-4F57-8CCB-0E01C3EA9504}" type="pres">
      <dgm:prSet presAssocID="{353ACFB2-0392-4729-AD70-B29A4DCB83B1}" presName="linNode" presStyleCnt="0"/>
      <dgm:spPr/>
    </dgm:pt>
    <dgm:pt modelId="{3847A095-EA6C-4F77-ACB7-4FB2AAAFB150}" type="pres">
      <dgm:prSet presAssocID="{353ACFB2-0392-4729-AD70-B29A4DCB83B1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71704811-4F8A-45E9-8B4D-348924972489}" type="pres">
      <dgm:prSet presAssocID="{353ACFB2-0392-4729-AD70-B29A4DCB83B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8B54301-7FED-4C06-B50A-D8D591BE471C}" type="presOf" srcId="{353ACFB2-0392-4729-AD70-B29A4DCB83B1}" destId="{3847A095-EA6C-4F77-ACB7-4FB2AAAFB150}" srcOrd="0" destOrd="0" presId="urn:microsoft.com/office/officeart/2005/8/layout/vList5"/>
    <dgm:cxn modelId="{E94B414A-7042-47E6-AC45-8DAE3DD81908}" type="presOf" srcId="{E61E9990-C422-4887-99E6-01716424C272}" destId="{825E40B5-4F8A-4D0A-AEED-232A7AE0BB00}" srcOrd="0" destOrd="0" presId="urn:microsoft.com/office/officeart/2005/8/layout/vList5"/>
    <dgm:cxn modelId="{AD252EB0-3608-481D-8368-2F165CA4070D}" srcId="{353ACFB2-0392-4729-AD70-B29A4DCB83B1}" destId="{DF25BC7E-70E6-4405-AD09-394B4076B1C4}" srcOrd="0" destOrd="0" parTransId="{43FED63C-98EE-43D3-B7FA-195AF6AE97E4}" sibTransId="{B8C6495C-BAAD-4767-9251-AF8DE2D58DED}"/>
    <dgm:cxn modelId="{D50660E7-E432-4BDE-9ED5-C5BE5CF7E6DC}" type="presOf" srcId="{DF25BC7E-70E6-4405-AD09-394B4076B1C4}" destId="{71704811-4F8A-45E9-8B4D-348924972489}" srcOrd="0" destOrd="0" presId="urn:microsoft.com/office/officeart/2005/8/layout/vList5"/>
    <dgm:cxn modelId="{0FBD98EE-5764-4817-A706-A25BEC296126}" srcId="{E61E9990-C422-4887-99E6-01716424C272}" destId="{353ACFB2-0392-4729-AD70-B29A4DCB83B1}" srcOrd="0" destOrd="0" parTransId="{BA1FD297-8BCF-403E-A011-2AB81C89896C}" sibTransId="{7F8C0EB7-D9F1-460A-A7C5-4FDEBC29904B}"/>
    <dgm:cxn modelId="{F7921D61-567D-487A-9DD9-5471B27571CD}" type="presParOf" srcId="{825E40B5-4F8A-4D0A-AEED-232A7AE0BB00}" destId="{9B86F676-CE1F-4F57-8CCB-0E01C3EA9504}" srcOrd="0" destOrd="0" presId="urn:microsoft.com/office/officeart/2005/8/layout/vList5"/>
    <dgm:cxn modelId="{3A010D7A-8404-4F3B-B32E-3DE145AF9481}" type="presParOf" srcId="{9B86F676-CE1F-4F57-8CCB-0E01C3EA9504}" destId="{3847A095-EA6C-4F77-ACB7-4FB2AAAFB150}" srcOrd="0" destOrd="0" presId="urn:microsoft.com/office/officeart/2005/8/layout/vList5"/>
    <dgm:cxn modelId="{9710863E-F68D-45BB-80AD-9D8A2E2CA080}" type="presParOf" srcId="{9B86F676-CE1F-4F57-8CCB-0E01C3EA9504}" destId="{71704811-4F8A-45E9-8B4D-34892497248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B16CF1-0A54-42FE-8CE0-A5D12BA8ABD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998FB16-8573-4C4C-A325-419F3AE054D2}">
      <dgm:prSet/>
      <dgm:spPr/>
      <dgm:t>
        <a:bodyPr/>
        <a:lstStyle/>
        <a:p>
          <a:r>
            <a:rPr lang="en-US" b="1" dirty="0"/>
            <a:t>Caused client physical injury, or </a:t>
          </a:r>
        </a:p>
      </dgm:t>
    </dgm:pt>
    <dgm:pt modelId="{3DD2D212-6524-439E-92CA-FE61F6163A49}" type="parTrans" cxnId="{44A4E630-1E24-44A0-A993-385D51BF19EC}">
      <dgm:prSet/>
      <dgm:spPr/>
      <dgm:t>
        <a:bodyPr/>
        <a:lstStyle/>
        <a:p>
          <a:endParaRPr lang="en-US"/>
        </a:p>
      </dgm:t>
    </dgm:pt>
    <dgm:pt modelId="{0D8F797A-981F-4753-81E7-B053D22928B9}" type="sibTrans" cxnId="{44A4E630-1E24-44A0-A993-385D51BF19EC}">
      <dgm:prSet/>
      <dgm:spPr/>
      <dgm:t>
        <a:bodyPr/>
        <a:lstStyle/>
        <a:p>
          <a:endParaRPr lang="en-US"/>
        </a:p>
      </dgm:t>
    </dgm:pt>
    <dgm:pt modelId="{F55F8888-5083-4B77-B05C-3CBAA6AB422C}">
      <dgm:prSet/>
      <dgm:spPr/>
      <dgm:t>
        <a:bodyPr/>
        <a:lstStyle/>
        <a:p>
          <a:r>
            <a:rPr lang="en-US" b="1" dirty="0"/>
            <a:t>Forced client to have sex against their will, or </a:t>
          </a:r>
        </a:p>
      </dgm:t>
    </dgm:pt>
    <dgm:pt modelId="{C571D41E-A530-4ECF-B38D-40BE53427BD2}" type="parTrans" cxnId="{AFD62D0D-A4EB-46E0-A945-BCE46E6E0B8F}">
      <dgm:prSet/>
      <dgm:spPr/>
      <dgm:t>
        <a:bodyPr/>
        <a:lstStyle/>
        <a:p>
          <a:endParaRPr lang="en-US"/>
        </a:p>
      </dgm:t>
    </dgm:pt>
    <dgm:pt modelId="{AB7E9BCE-C078-41E4-8DEF-EF95A5D190C1}" type="sibTrans" cxnId="{AFD62D0D-A4EB-46E0-A945-BCE46E6E0B8F}">
      <dgm:prSet/>
      <dgm:spPr/>
      <dgm:t>
        <a:bodyPr/>
        <a:lstStyle/>
        <a:p>
          <a:endParaRPr lang="en-US"/>
        </a:p>
      </dgm:t>
    </dgm:pt>
    <dgm:pt modelId="{7A572364-C8B6-4EFA-9395-1D1BA7FCA35A}">
      <dgm:prSet/>
      <dgm:spPr/>
      <dgm:t>
        <a:bodyPr/>
        <a:lstStyle/>
        <a:p>
          <a:r>
            <a:rPr lang="en-US" b="1" dirty="0"/>
            <a:t>AND…The perpetrator’s conduct must have created a  reasonable fear of imminent physical harm for the client and that fear exists now.</a:t>
          </a:r>
          <a:endParaRPr lang="en-US" dirty="0"/>
        </a:p>
      </dgm:t>
    </dgm:pt>
    <dgm:pt modelId="{B60DCFC5-A77C-4F28-8CCC-E295C910857E}" type="parTrans" cxnId="{585A8E57-0F72-4581-BABF-1E65B13A9713}">
      <dgm:prSet/>
      <dgm:spPr/>
      <dgm:t>
        <a:bodyPr/>
        <a:lstStyle/>
        <a:p>
          <a:endParaRPr lang="en-US"/>
        </a:p>
      </dgm:t>
    </dgm:pt>
    <dgm:pt modelId="{91E91A5A-6407-453F-96ED-E56D7E7FDD50}" type="sibTrans" cxnId="{585A8E57-0F72-4581-BABF-1E65B13A9713}">
      <dgm:prSet/>
      <dgm:spPr/>
      <dgm:t>
        <a:bodyPr/>
        <a:lstStyle/>
        <a:p>
          <a:endParaRPr lang="en-US"/>
        </a:p>
      </dgm:t>
    </dgm:pt>
    <dgm:pt modelId="{98A4A19C-E95A-46B3-A394-9EA5CB747741}">
      <dgm:prSet/>
      <dgm:spPr/>
      <dgm:t>
        <a:bodyPr/>
        <a:lstStyle/>
        <a:p>
          <a:r>
            <a:rPr lang="en-US" b="1" dirty="0"/>
            <a:t>Threatened to cause client physical injury, or</a:t>
          </a:r>
        </a:p>
      </dgm:t>
    </dgm:pt>
    <dgm:pt modelId="{52BFC417-4860-495F-916A-25D39BFD4DFB}" type="parTrans" cxnId="{C8D26E82-EB5B-48F8-AC57-EEF6FA7FD46E}">
      <dgm:prSet/>
      <dgm:spPr/>
      <dgm:t>
        <a:bodyPr/>
        <a:lstStyle/>
        <a:p>
          <a:endParaRPr lang="en-US"/>
        </a:p>
      </dgm:t>
    </dgm:pt>
    <dgm:pt modelId="{9CBB6BF0-B632-4C11-81D0-98C435814F5A}" type="sibTrans" cxnId="{C8D26E82-EB5B-48F8-AC57-EEF6FA7FD46E}">
      <dgm:prSet/>
      <dgm:spPr/>
      <dgm:t>
        <a:bodyPr/>
        <a:lstStyle/>
        <a:p>
          <a:endParaRPr lang="en-US"/>
        </a:p>
      </dgm:t>
    </dgm:pt>
    <dgm:pt modelId="{8D9FFD0F-F468-4151-BD29-552407DC1C09}">
      <dgm:prSet/>
      <dgm:spPr/>
      <dgm:t>
        <a:bodyPr/>
        <a:lstStyle/>
        <a:p>
          <a:r>
            <a:rPr lang="en-US" b="1" dirty="0"/>
            <a:t>Attempted to cause client physical injury, or</a:t>
          </a:r>
        </a:p>
      </dgm:t>
    </dgm:pt>
    <dgm:pt modelId="{F0D7328B-1E0F-4ACD-B071-F479823B595B}" type="sibTrans" cxnId="{2DA8CDB0-AB12-4E4D-B225-676DA32A06C5}">
      <dgm:prSet/>
      <dgm:spPr/>
      <dgm:t>
        <a:bodyPr/>
        <a:lstStyle/>
        <a:p>
          <a:endParaRPr lang="en-US"/>
        </a:p>
      </dgm:t>
    </dgm:pt>
    <dgm:pt modelId="{93815159-7199-48A1-9060-AF09B2770614}" type="parTrans" cxnId="{2DA8CDB0-AB12-4E4D-B225-676DA32A06C5}">
      <dgm:prSet/>
      <dgm:spPr/>
      <dgm:t>
        <a:bodyPr/>
        <a:lstStyle/>
        <a:p>
          <a:endParaRPr lang="en-US"/>
        </a:p>
      </dgm:t>
    </dgm:pt>
    <dgm:pt modelId="{3A4D546F-00FA-4F9B-A020-5808C7762307}">
      <dgm:prSet/>
      <dgm:spPr/>
      <dgm:t>
        <a:bodyPr/>
        <a:lstStyle/>
        <a:p>
          <a:r>
            <a:rPr lang="en-US" b="1" dirty="0"/>
            <a:t>Emotionally abused client.</a:t>
          </a:r>
        </a:p>
        <a:p>
          <a:r>
            <a:rPr lang="en-US" dirty="0"/>
            <a:t>Coercive control laws enacted January 2021. This covers </a:t>
          </a:r>
          <a:r>
            <a:rPr lang="en-US" b="1" dirty="0"/>
            <a:t>all</a:t>
          </a:r>
          <a:r>
            <a:rPr lang="en-US" dirty="0"/>
            <a:t> forms of emotional abuse.</a:t>
          </a:r>
        </a:p>
      </dgm:t>
    </dgm:pt>
    <dgm:pt modelId="{ED1E3132-2EA0-46A2-9B89-5BEF72BD2D30}" type="parTrans" cxnId="{310B5C65-F52F-4552-A7C3-13BD9E68AF54}">
      <dgm:prSet/>
      <dgm:spPr/>
      <dgm:t>
        <a:bodyPr/>
        <a:lstStyle/>
        <a:p>
          <a:endParaRPr lang="en-US"/>
        </a:p>
      </dgm:t>
    </dgm:pt>
    <dgm:pt modelId="{78011852-862C-4C00-B605-19D95C795695}" type="sibTrans" cxnId="{310B5C65-F52F-4552-A7C3-13BD9E68AF54}">
      <dgm:prSet/>
      <dgm:spPr/>
      <dgm:t>
        <a:bodyPr/>
        <a:lstStyle/>
        <a:p>
          <a:endParaRPr lang="en-US"/>
        </a:p>
      </dgm:t>
    </dgm:pt>
    <dgm:pt modelId="{7AB40B18-FE59-437A-ACE2-5EFFA3C81CA9}" type="pres">
      <dgm:prSet presAssocID="{4FB16CF1-0A54-42FE-8CE0-A5D12BA8ABD4}" presName="diagram" presStyleCnt="0">
        <dgm:presLayoutVars>
          <dgm:dir/>
          <dgm:resizeHandles val="exact"/>
        </dgm:presLayoutVars>
      </dgm:prSet>
      <dgm:spPr/>
    </dgm:pt>
    <dgm:pt modelId="{82E5B5D3-2B01-458D-86E2-66BCBC9F1EDE}" type="pres">
      <dgm:prSet presAssocID="{98A4A19C-E95A-46B3-A394-9EA5CB747741}" presName="node" presStyleLbl="node1" presStyleIdx="0" presStyleCnt="6">
        <dgm:presLayoutVars>
          <dgm:bulletEnabled val="1"/>
        </dgm:presLayoutVars>
      </dgm:prSet>
      <dgm:spPr/>
    </dgm:pt>
    <dgm:pt modelId="{101CCC3A-5E0D-411E-A7D4-4952D017A9A8}" type="pres">
      <dgm:prSet presAssocID="{9CBB6BF0-B632-4C11-81D0-98C435814F5A}" presName="sibTrans" presStyleCnt="0"/>
      <dgm:spPr/>
    </dgm:pt>
    <dgm:pt modelId="{0B09580F-DF1B-411B-B53D-AA50D25697FC}" type="pres">
      <dgm:prSet presAssocID="{8D9FFD0F-F468-4151-BD29-552407DC1C09}" presName="node" presStyleLbl="node1" presStyleIdx="1" presStyleCnt="6">
        <dgm:presLayoutVars>
          <dgm:bulletEnabled val="1"/>
        </dgm:presLayoutVars>
      </dgm:prSet>
      <dgm:spPr/>
    </dgm:pt>
    <dgm:pt modelId="{144BF32A-DA92-409B-9146-A73FCB1D5B93}" type="pres">
      <dgm:prSet presAssocID="{F0D7328B-1E0F-4ACD-B071-F479823B595B}" presName="sibTrans" presStyleCnt="0"/>
      <dgm:spPr/>
    </dgm:pt>
    <dgm:pt modelId="{A288FDBF-5C55-488D-AD63-358681E6B76B}" type="pres">
      <dgm:prSet presAssocID="{7998FB16-8573-4C4C-A325-419F3AE054D2}" presName="node" presStyleLbl="node1" presStyleIdx="2" presStyleCnt="6">
        <dgm:presLayoutVars>
          <dgm:bulletEnabled val="1"/>
        </dgm:presLayoutVars>
      </dgm:prSet>
      <dgm:spPr/>
    </dgm:pt>
    <dgm:pt modelId="{B83A08FB-8527-492D-98D2-C34E989DC495}" type="pres">
      <dgm:prSet presAssocID="{0D8F797A-981F-4753-81E7-B053D22928B9}" presName="sibTrans" presStyleCnt="0"/>
      <dgm:spPr/>
    </dgm:pt>
    <dgm:pt modelId="{7E1D532A-4E72-48B7-A0F1-888EB878947E}" type="pres">
      <dgm:prSet presAssocID="{F55F8888-5083-4B77-B05C-3CBAA6AB422C}" presName="node" presStyleLbl="node1" presStyleIdx="3" presStyleCnt="6">
        <dgm:presLayoutVars>
          <dgm:bulletEnabled val="1"/>
        </dgm:presLayoutVars>
      </dgm:prSet>
      <dgm:spPr/>
    </dgm:pt>
    <dgm:pt modelId="{BB139420-A6B3-40DA-AE26-7C4D8261A760}" type="pres">
      <dgm:prSet presAssocID="{AB7E9BCE-C078-41E4-8DEF-EF95A5D190C1}" presName="sibTrans" presStyleCnt="0"/>
      <dgm:spPr/>
    </dgm:pt>
    <dgm:pt modelId="{FDD039D3-D81A-4C3B-804A-91BAF1E8E618}" type="pres">
      <dgm:prSet presAssocID="{7A572364-C8B6-4EFA-9395-1D1BA7FCA35A}" presName="node" presStyleLbl="node1" presStyleIdx="4" presStyleCnt="6" custLinFactX="10000" custLinFactNeighborX="100000" custLinFactNeighborY="3256">
        <dgm:presLayoutVars>
          <dgm:bulletEnabled val="1"/>
        </dgm:presLayoutVars>
      </dgm:prSet>
      <dgm:spPr/>
    </dgm:pt>
    <dgm:pt modelId="{2F32167E-658A-443A-AA39-537B0F511BA1}" type="pres">
      <dgm:prSet presAssocID="{91E91A5A-6407-453F-96ED-E56D7E7FDD50}" presName="sibTrans" presStyleCnt="0"/>
      <dgm:spPr/>
    </dgm:pt>
    <dgm:pt modelId="{F9A61505-8F8A-40E1-881C-4F4E08E1DB87}" type="pres">
      <dgm:prSet presAssocID="{3A4D546F-00FA-4F9B-A020-5808C7762307}" presName="node" presStyleLbl="node1" presStyleIdx="5" presStyleCnt="6" custLinFactX="-8673" custLinFactNeighborX="-100000" custLinFactNeighborY="428">
        <dgm:presLayoutVars>
          <dgm:bulletEnabled val="1"/>
        </dgm:presLayoutVars>
      </dgm:prSet>
      <dgm:spPr/>
    </dgm:pt>
  </dgm:ptLst>
  <dgm:cxnLst>
    <dgm:cxn modelId="{AFD62D0D-A4EB-46E0-A945-BCE46E6E0B8F}" srcId="{4FB16CF1-0A54-42FE-8CE0-A5D12BA8ABD4}" destId="{F55F8888-5083-4B77-B05C-3CBAA6AB422C}" srcOrd="3" destOrd="0" parTransId="{C571D41E-A530-4ECF-B38D-40BE53427BD2}" sibTransId="{AB7E9BCE-C078-41E4-8DEF-EF95A5D190C1}"/>
    <dgm:cxn modelId="{27C8CD2B-71BB-4AFC-8DD7-FED23284692A}" type="presOf" srcId="{7998FB16-8573-4C4C-A325-419F3AE054D2}" destId="{A288FDBF-5C55-488D-AD63-358681E6B76B}" srcOrd="0" destOrd="0" presId="urn:microsoft.com/office/officeart/2005/8/layout/default"/>
    <dgm:cxn modelId="{44A4E630-1E24-44A0-A993-385D51BF19EC}" srcId="{4FB16CF1-0A54-42FE-8CE0-A5D12BA8ABD4}" destId="{7998FB16-8573-4C4C-A325-419F3AE054D2}" srcOrd="2" destOrd="0" parTransId="{3DD2D212-6524-439E-92CA-FE61F6163A49}" sibTransId="{0D8F797A-981F-4753-81E7-B053D22928B9}"/>
    <dgm:cxn modelId="{310B5C65-F52F-4552-A7C3-13BD9E68AF54}" srcId="{4FB16CF1-0A54-42FE-8CE0-A5D12BA8ABD4}" destId="{3A4D546F-00FA-4F9B-A020-5808C7762307}" srcOrd="5" destOrd="0" parTransId="{ED1E3132-2EA0-46A2-9B89-5BEF72BD2D30}" sibTransId="{78011852-862C-4C00-B605-19D95C795695}"/>
    <dgm:cxn modelId="{28C5C948-03E5-4EB4-86DD-E4B329FF0890}" type="presOf" srcId="{F55F8888-5083-4B77-B05C-3CBAA6AB422C}" destId="{7E1D532A-4E72-48B7-A0F1-888EB878947E}" srcOrd="0" destOrd="0" presId="urn:microsoft.com/office/officeart/2005/8/layout/default"/>
    <dgm:cxn modelId="{585A8E57-0F72-4581-BABF-1E65B13A9713}" srcId="{4FB16CF1-0A54-42FE-8CE0-A5D12BA8ABD4}" destId="{7A572364-C8B6-4EFA-9395-1D1BA7FCA35A}" srcOrd="4" destOrd="0" parTransId="{B60DCFC5-A77C-4F28-8CCC-E295C910857E}" sibTransId="{91E91A5A-6407-453F-96ED-E56D7E7FDD50}"/>
    <dgm:cxn modelId="{7B80DE7C-776D-4E01-B496-3583CAD16FB3}" type="presOf" srcId="{4FB16CF1-0A54-42FE-8CE0-A5D12BA8ABD4}" destId="{7AB40B18-FE59-437A-ACE2-5EFFA3C81CA9}" srcOrd="0" destOrd="0" presId="urn:microsoft.com/office/officeart/2005/8/layout/default"/>
    <dgm:cxn modelId="{C8D26E82-EB5B-48F8-AC57-EEF6FA7FD46E}" srcId="{4FB16CF1-0A54-42FE-8CE0-A5D12BA8ABD4}" destId="{98A4A19C-E95A-46B3-A394-9EA5CB747741}" srcOrd="0" destOrd="0" parTransId="{52BFC417-4860-495F-916A-25D39BFD4DFB}" sibTransId="{9CBB6BF0-B632-4C11-81D0-98C435814F5A}"/>
    <dgm:cxn modelId="{2F22FF8D-2C71-415E-9377-26C0551BF68A}" type="presOf" srcId="{8D9FFD0F-F468-4151-BD29-552407DC1C09}" destId="{0B09580F-DF1B-411B-B53D-AA50D25697FC}" srcOrd="0" destOrd="0" presId="urn:microsoft.com/office/officeart/2005/8/layout/default"/>
    <dgm:cxn modelId="{A751AA91-B3CD-4247-A800-12E12544F033}" type="presOf" srcId="{3A4D546F-00FA-4F9B-A020-5808C7762307}" destId="{F9A61505-8F8A-40E1-881C-4F4E08E1DB87}" srcOrd="0" destOrd="0" presId="urn:microsoft.com/office/officeart/2005/8/layout/default"/>
    <dgm:cxn modelId="{A672F5AA-2FA5-40E6-8DDD-1A9FD2BA16F7}" type="presOf" srcId="{7A572364-C8B6-4EFA-9395-1D1BA7FCA35A}" destId="{FDD039D3-D81A-4C3B-804A-91BAF1E8E618}" srcOrd="0" destOrd="0" presId="urn:microsoft.com/office/officeart/2005/8/layout/default"/>
    <dgm:cxn modelId="{2DA8CDB0-AB12-4E4D-B225-676DA32A06C5}" srcId="{4FB16CF1-0A54-42FE-8CE0-A5D12BA8ABD4}" destId="{8D9FFD0F-F468-4151-BD29-552407DC1C09}" srcOrd="1" destOrd="0" parTransId="{93815159-7199-48A1-9060-AF09B2770614}" sibTransId="{F0D7328B-1E0F-4ACD-B071-F479823B595B}"/>
    <dgm:cxn modelId="{3764D5FA-B5AC-46D9-BDF3-5E973B192AC8}" type="presOf" srcId="{98A4A19C-E95A-46B3-A394-9EA5CB747741}" destId="{82E5B5D3-2B01-458D-86E2-66BCBC9F1EDE}" srcOrd="0" destOrd="0" presId="urn:microsoft.com/office/officeart/2005/8/layout/default"/>
    <dgm:cxn modelId="{BBA24799-FC2F-42F7-BA08-1F667DF0B87B}" type="presParOf" srcId="{7AB40B18-FE59-437A-ACE2-5EFFA3C81CA9}" destId="{82E5B5D3-2B01-458D-86E2-66BCBC9F1EDE}" srcOrd="0" destOrd="0" presId="urn:microsoft.com/office/officeart/2005/8/layout/default"/>
    <dgm:cxn modelId="{99DC0209-29A3-48C3-86C6-19A2BEA15798}" type="presParOf" srcId="{7AB40B18-FE59-437A-ACE2-5EFFA3C81CA9}" destId="{101CCC3A-5E0D-411E-A7D4-4952D017A9A8}" srcOrd="1" destOrd="0" presId="urn:microsoft.com/office/officeart/2005/8/layout/default"/>
    <dgm:cxn modelId="{0639CEE3-EB6A-4FB4-8042-7E16B2ADA09F}" type="presParOf" srcId="{7AB40B18-FE59-437A-ACE2-5EFFA3C81CA9}" destId="{0B09580F-DF1B-411B-B53D-AA50D25697FC}" srcOrd="2" destOrd="0" presId="urn:microsoft.com/office/officeart/2005/8/layout/default"/>
    <dgm:cxn modelId="{56B71E51-1D00-4CF3-964E-83D8B3067371}" type="presParOf" srcId="{7AB40B18-FE59-437A-ACE2-5EFFA3C81CA9}" destId="{144BF32A-DA92-409B-9146-A73FCB1D5B93}" srcOrd="3" destOrd="0" presId="urn:microsoft.com/office/officeart/2005/8/layout/default"/>
    <dgm:cxn modelId="{DF5D0F31-6F18-4B83-9041-3971DBBCBA55}" type="presParOf" srcId="{7AB40B18-FE59-437A-ACE2-5EFFA3C81CA9}" destId="{A288FDBF-5C55-488D-AD63-358681E6B76B}" srcOrd="4" destOrd="0" presId="urn:microsoft.com/office/officeart/2005/8/layout/default"/>
    <dgm:cxn modelId="{EFEB8E10-8BA5-4181-BD1D-5D09E4CAFA52}" type="presParOf" srcId="{7AB40B18-FE59-437A-ACE2-5EFFA3C81CA9}" destId="{B83A08FB-8527-492D-98D2-C34E989DC495}" srcOrd="5" destOrd="0" presId="urn:microsoft.com/office/officeart/2005/8/layout/default"/>
    <dgm:cxn modelId="{432A2015-1D05-4197-BE50-FDCB24439B43}" type="presParOf" srcId="{7AB40B18-FE59-437A-ACE2-5EFFA3C81CA9}" destId="{7E1D532A-4E72-48B7-A0F1-888EB878947E}" srcOrd="6" destOrd="0" presId="urn:microsoft.com/office/officeart/2005/8/layout/default"/>
    <dgm:cxn modelId="{0E1A5D6A-23E6-4FB0-A201-3D3A15B5964B}" type="presParOf" srcId="{7AB40B18-FE59-437A-ACE2-5EFFA3C81CA9}" destId="{BB139420-A6B3-40DA-AE26-7C4D8261A760}" srcOrd="7" destOrd="0" presId="urn:microsoft.com/office/officeart/2005/8/layout/default"/>
    <dgm:cxn modelId="{918F35D9-1DD7-4294-A4EE-1C3084090263}" type="presParOf" srcId="{7AB40B18-FE59-437A-ACE2-5EFFA3C81CA9}" destId="{FDD039D3-D81A-4C3B-804A-91BAF1E8E618}" srcOrd="8" destOrd="0" presId="urn:microsoft.com/office/officeart/2005/8/layout/default"/>
    <dgm:cxn modelId="{72FC2770-74C8-41C3-A8AC-6500BC0BF3E2}" type="presParOf" srcId="{7AB40B18-FE59-437A-ACE2-5EFFA3C81CA9}" destId="{2F32167E-658A-443A-AA39-537B0F511BA1}" srcOrd="9" destOrd="0" presId="urn:microsoft.com/office/officeart/2005/8/layout/default"/>
    <dgm:cxn modelId="{1C7EE2F1-40A3-427B-BBAC-61FED8FB3202}" type="presParOf" srcId="{7AB40B18-FE59-437A-ACE2-5EFFA3C81CA9}" destId="{F9A61505-8F8A-40E1-881C-4F4E08E1DB8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66E91C-A6BE-46F3-BC98-313A8CE37AF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A01BCD-6141-4AAE-A30B-B7114C1E60EC}">
      <dgm:prSet/>
      <dgm:spPr/>
      <dgm:t>
        <a:bodyPr/>
        <a:lstStyle/>
        <a:p>
          <a:r>
            <a:rPr lang="en-US" b="1" dirty="0"/>
            <a:t>If Stand Up Placer is assisting with the preparation of the TRO, we provide the client with paperwork to complete.</a:t>
          </a:r>
        </a:p>
      </dgm:t>
    </dgm:pt>
    <dgm:pt modelId="{97E18CF8-8EA4-4B1C-B2C3-F1ABC61A66C8}" type="parTrans" cxnId="{9B8171A2-3AB1-4ADF-B31F-646733121822}">
      <dgm:prSet/>
      <dgm:spPr/>
      <dgm:t>
        <a:bodyPr/>
        <a:lstStyle/>
        <a:p>
          <a:endParaRPr lang="en-US"/>
        </a:p>
      </dgm:t>
    </dgm:pt>
    <dgm:pt modelId="{88955B2A-C100-4755-AB26-10A2664BB2DA}" type="sibTrans" cxnId="{9B8171A2-3AB1-4ADF-B31F-646733121822}">
      <dgm:prSet/>
      <dgm:spPr/>
      <dgm:t>
        <a:bodyPr/>
        <a:lstStyle/>
        <a:p>
          <a:endParaRPr lang="en-US"/>
        </a:p>
      </dgm:t>
    </dgm:pt>
    <dgm:pt modelId="{DC82E2D0-1B8E-46CA-8092-36F70BB6E8B1}">
      <dgm:prSet/>
      <dgm:spPr/>
      <dgm:t>
        <a:bodyPr/>
        <a:lstStyle/>
        <a:p>
          <a:r>
            <a:rPr lang="en-US" b="1" dirty="0"/>
            <a:t>Clients must </a:t>
          </a:r>
          <a:r>
            <a:rPr lang="en-US" b="1" dirty="0">
              <a:solidFill>
                <a:schemeClr val="accent1"/>
              </a:solidFill>
            </a:rPr>
            <a:t>write their own stories </a:t>
          </a:r>
          <a:r>
            <a:rPr lang="en-US" b="1" dirty="0"/>
            <a:t>and provide a contact number for the abuser.</a:t>
          </a:r>
        </a:p>
      </dgm:t>
    </dgm:pt>
    <dgm:pt modelId="{FE25451B-5B54-4F91-9651-125138F1FA43}" type="parTrans" cxnId="{944FB2A7-ED08-4969-BA28-B8B8F0CD1EF0}">
      <dgm:prSet/>
      <dgm:spPr/>
      <dgm:t>
        <a:bodyPr/>
        <a:lstStyle/>
        <a:p>
          <a:endParaRPr lang="en-US"/>
        </a:p>
      </dgm:t>
    </dgm:pt>
    <dgm:pt modelId="{955ECF05-4E9F-4625-8346-12AA1F0F168C}" type="sibTrans" cxnId="{944FB2A7-ED08-4969-BA28-B8B8F0CD1EF0}">
      <dgm:prSet/>
      <dgm:spPr/>
      <dgm:t>
        <a:bodyPr/>
        <a:lstStyle/>
        <a:p>
          <a:endParaRPr lang="en-US"/>
        </a:p>
      </dgm:t>
    </dgm:pt>
    <dgm:pt modelId="{F831DA29-6916-4BB0-A6D4-E66A5D0B0ACA}">
      <dgm:prSet/>
      <dgm:spPr/>
      <dgm:t>
        <a:bodyPr/>
        <a:lstStyle/>
        <a:p>
          <a:r>
            <a:rPr lang="en-US" b="1" dirty="0"/>
            <a:t>Restraining order forms and information are also available at the courthouses and online.</a:t>
          </a:r>
        </a:p>
      </dgm:t>
    </dgm:pt>
    <dgm:pt modelId="{B89BD313-AD4D-4BB0-B8F7-DD38C5892E1F}" type="parTrans" cxnId="{F25BF57B-2741-49F3-B85E-98EF40B4E9AD}">
      <dgm:prSet/>
      <dgm:spPr/>
      <dgm:t>
        <a:bodyPr/>
        <a:lstStyle/>
        <a:p>
          <a:endParaRPr lang="en-US"/>
        </a:p>
      </dgm:t>
    </dgm:pt>
    <dgm:pt modelId="{148360BB-20B5-4BC6-9A07-F551083D2FF6}" type="sibTrans" cxnId="{F25BF57B-2741-49F3-B85E-98EF40B4E9AD}">
      <dgm:prSet/>
      <dgm:spPr/>
      <dgm:t>
        <a:bodyPr/>
        <a:lstStyle/>
        <a:p>
          <a:endParaRPr lang="en-US"/>
        </a:p>
      </dgm:t>
    </dgm:pt>
    <dgm:pt modelId="{3D25B3EE-152D-4443-9413-6049F82703F9}" type="pres">
      <dgm:prSet presAssocID="{5066E91C-A6BE-46F3-BC98-313A8CE37AF7}" presName="vert0" presStyleCnt="0">
        <dgm:presLayoutVars>
          <dgm:dir/>
          <dgm:animOne val="branch"/>
          <dgm:animLvl val="lvl"/>
        </dgm:presLayoutVars>
      </dgm:prSet>
      <dgm:spPr/>
    </dgm:pt>
    <dgm:pt modelId="{6BDADA8C-51CD-4991-815D-E853D74C8707}" type="pres">
      <dgm:prSet presAssocID="{0AA01BCD-6141-4AAE-A30B-B7114C1E60EC}" presName="thickLine" presStyleLbl="alignNode1" presStyleIdx="0" presStyleCnt="3"/>
      <dgm:spPr/>
    </dgm:pt>
    <dgm:pt modelId="{8683AF13-3CBD-4146-94E6-1BA138C1431C}" type="pres">
      <dgm:prSet presAssocID="{0AA01BCD-6141-4AAE-A30B-B7114C1E60EC}" presName="horz1" presStyleCnt="0"/>
      <dgm:spPr/>
    </dgm:pt>
    <dgm:pt modelId="{5FDA522E-6461-47BE-BED1-890EAC5BE9E3}" type="pres">
      <dgm:prSet presAssocID="{0AA01BCD-6141-4AAE-A30B-B7114C1E60EC}" presName="tx1" presStyleLbl="revTx" presStyleIdx="0" presStyleCnt="3"/>
      <dgm:spPr/>
    </dgm:pt>
    <dgm:pt modelId="{1EF9143C-801D-4099-87C7-49FC6B8AFA44}" type="pres">
      <dgm:prSet presAssocID="{0AA01BCD-6141-4AAE-A30B-B7114C1E60EC}" presName="vert1" presStyleCnt="0"/>
      <dgm:spPr/>
    </dgm:pt>
    <dgm:pt modelId="{106840FA-B336-4660-967A-B2AA3C31484F}" type="pres">
      <dgm:prSet presAssocID="{DC82E2D0-1B8E-46CA-8092-36F70BB6E8B1}" presName="thickLine" presStyleLbl="alignNode1" presStyleIdx="1" presStyleCnt="3"/>
      <dgm:spPr/>
    </dgm:pt>
    <dgm:pt modelId="{E5A5F3BE-0748-4D79-A5E7-FD5B65003713}" type="pres">
      <dgm:prSet presAssocID="{DC82E2D0-1B8E-46CA-8092-36F70BB6E8B1}" presName="horz1" presStyleCnt="0"/>
      <dgm:spPr/>
    </dgm:pt>
    <dgm:pt modelId="{D0A8DE08-059B-40CC-96D9-147313EC44C1}" type="pres">
      <dgm:prSet presAssocID="{DC82E2D0-1B8E-46CA-8092-36F70BB6E8B1}" presName="tx1" presStyleLbl="revTx" presStyleIdx="1" presStyleCnt="3"/>
      <dgm:spPr/>
    </dgm:pt>
    <dgm:pt modelId="{03587FB9-8F1F-484E-B37A-7840C08083C6}" type="pres">
      <dgm:prSet presAssocID="{DC82E2D0-1B8E-46CA-8092-36F70BB6E8B1}" presName="vert1" presStyleCnt="0"/>
      <dgm:spPr/>
    </dgm:pt>
    <dgm:pt modelId="{A5BDEBED-7BE0-40D9-920A-647B3CEE9095}" type="pres">
      <dgm:prSet presAssocID="{F831DA29-6916-4BB0-A6D4-E66A5D0B0ACA}" presName="thickLine" presStyleLbl="alignNode1" presStyleIdx="2" presStyleCnt="3"/>
      <dgm:spPr/>
    </dgm:pt>
    <dgm:pt modelId="{7DB62E24-E217-4296-917F-CCB8917C75A0}" type="pres">
      <dgm:prSet presAssocID="{F831DA29-6916-4BB0-A6D4-E66A5D0B0ACA}" presName="horz1" presStyleCnt="0"/>
      <dgm:spPr/>
    </dgm:pt>
    <dgm:pt modelId="{E26D09E1-C226-450A-B6F1-2E5CF314668A}" type="pres">
      <dgm:prSet presAssocID="{F831DA29-6916-4BB0-A6D4-E66A5D0B0ACA}" presName="tx1" presStyleLbl="revTx" presStyleIdx="2" presStyleCnt="3"/>
      <dgm:spPr/>
    </dgm:pt>
    <dgm:pt modelId="{5D1ADD04-5105-46CF-9EF0-7403167C8128}" type="pres">
      <dgm:prSet presAssocID="{F831DA29-6916-4BB0-A6D4-E66A5D0B0ACA}" presName="vert1" presStyleCnt="0"/>
      <dgm:spPr/>
    </dgm:pt>
  </dgm:ptLst>
  <dgm:cxnLst>
    <dgm:cxn modelId="{B5F8BB1A-AC9D-474D-8D4D-7CB2A506136D}" type="presOf" srcId="{F831DA29-6916-4BB0-A6D4-E66A5D0B0ACA}" destId="{E26D09E1-C226-450A-B6F1-2E5CF314668A}" srcOrd="0" destOrd="0" presId="urn:microsoft.com/office/officeart/2008/layout/LinedList"/>
    <dgm:cxn modelId="{99451361-78A4-4CC4-8046-722E8FE9E70D}" type="presOf" srcId="{0AA01BCD-6141-4AAE-A30B-B7114C1E60EC}" destId="{5FDA522E-6461-47BE-BED1-890EAC5BE9E3}" srcOrd="0" destOrd="0" presId="urn:microsoft.com/office/officeart/2008/layout/LinedList"/>
    <dgm:cxn modelId="{F25BF57B-2741-49F3-B85E-98EF40B4E9AD}" srcId="{5066E91C-A6BE-46F3-BC98-313A8CE37AF7}" destId="{F831DA29-6916-4BB0-A6D4-E66A5D0B0ACA}" srcOrd="2" destOrd="0" parTransId="{B89BD313-AD4D-4BB0-B8F7-DD38C5892E1F}" sibTransId="{148360BB-20B5-4BC6-9A07-F551083D2FF6}"/>
    <dgm:cxn modelId="{3CCE3A9F-8055-4796-8824-13E5AE717E3D}" type="presOf" srcId="{5066E91C-A6BE-46F3-BC98-313A8CE37AF7}" destId="{3D25B3EE-152D-4443-9413-6049F82703F9}" srcOrd="0" destOrd="0" presId="urn:microsoft.com/office/officeart/2008/layout/LinedList"/>
    <dgm:cxn modelId="{9B8171A2-3AB1-4ADF-B31F-646733121822}" srcId="{5066E91C-A6BE-46F3-BC98-313A8CE37AF7}" destId="{0AA01BCD-6141-4AAE-A30B-B7114C1E60EC}" srcOrd="0" destOrd="0" parTransId="{97E18CF8-8EA4-4B1C-B2C3-F1ABC61A66C8}" sibTransId="{88955B2A-C100-4755-AB26-10A2664BB2DA}"/>
    <dgm:cxn modelId="{944FB2A7-ED08-4969-BA28-B8B8F0CD1EF0}" srcId="{5066E91C-A6BE-46F3-BC98-313A8CE37AF7}" destId="{DC82E2D0-1B8E-46CA-8092-36F70BB6E8B1}" srcOrd="1" destOrd="0" parTransId="{FE25451B-5B54-4F91-9651-125138F1FA43}" sibTransId="{955ECF05-4E9F-4625-8346-12AA1F0F168C}"/>
    <dgm:cxn modelId="{C6440AE8-E82A-4DB0-A237-4DEFE9BE3FFB}" type="presOf" srcId="{DC82E2D0-1B8E-46CA-8092-36F70BB6E8B1}" destId="{D0A8DE08-059B-40CC-96D9-147313EC44C1}" srcOrd="0" destOrd="0" presId="urn:microsoft.com/office/officeart/2008/layout/LinedList"/>
    <dgm:cxn modelId="{A20C6FD4-5434-49BB-96CB-7F83058D1254}" type="presParOf" srcId="{3D25B3EE-152D-4443-9413-6049F82703F9}" destId="{6BDADA8C-51CD-4991-815D-E853D74C8707}" srcOrd="0" destOrd="0" presId="urn:microsoft.com/office/officeart/2008/layout/LinedList"/>
    <dgm:cxn modelId="{331B8AEF-F04C-47CE-9639-ADEF2C24BF5F}" type="presParOf" srcId="{3D25B3EE-152D-4443-9413-6049F82703F9}" destId="{8683AF13-3CBD-4146-94E6-1BA138C1431C}" srcOrd="1" destOrd="0" presId="urn:microsoft.com/office/officeart/2008/layout/LinedList"/>
    <dgm:cxn modelId="{09B7E4FF-8291-4658-B53F-B8250056CAA7}" type="presParOf" srcId="{8683AF13-3CBD-4146-94E6-1BA138C1431C}" destId="{5FDA522E-6461-47BE-BED1-890EAC5BE9E3}" srcOrd="0" destOrd="0" presId="urn:microsoft.com/office/officeart/2008/layout/LinedList"/>
    <dgm:cxn modelId="{EC96C646-4102-40A7-B47B-D83D9B2B1D47}" type="presParOf" srcId="{8683AF13-3CBD-4146-94E6-1BA138C1431C}" destId="{1EF9143C-801D-4099-87C7-49FC6B8AFA44}" srcOrd="1" destOrd="0" presId="urn:microsoft.com/office/officeart/2008/layout/LinedList"/>
    <dgm:cxn modelId="{80FCBD85-9E6D-4808-A93E-1E7DAA875FE7}" type="presParOf" srcId="{3D25B3EE-152D-4443-9413-6049F82703F9}" destId="{106840FA-B336-4660-967A-B2AA3C31484F}" srcOrd="2" destOrd="0" presId="urn:microsoft.com/office/officeart/2008/layout/LinedList"/>
    <dgm:cxn modelId="{25781B5F-4A4B-453C-A18F-4401B4531089}" type="presParOf" srcId="{3D25B3EE-152D-4443-9413-6049F82703F9}" destId="{E5A5F3BE-0748-4D79-A5E7-FD5B65003713}" srcOrd="3" destOrd="0" presId="urn:microsoft.com/office/officeart/2008/layout/LinedList"/>
    <dgm:cxn modelId="{BAE298ED-CBB3-4818-A8F6-13FE01E02911}" type="presParOf" srcId="{E5A5F3BE-0748-4D79-A5E7-FD5B65003713}" destId="{D0A8DE08-059B-40CC-96D9-147313EC44C1}" srcOrd="0" destOrd="0" presId="urn:microsoft.com/office/officeart/2008/layout/LinedList"/>
    <dgm:cxn modelId="{6C022C8E-7866-42D5-B659-C765BB08A16B}" type="presParOf" srcId="{E5A5F3BE-0748-4D79-A5E7-FD5B65003713}" destId="{03587FB9-8F1F-484E-B37A-7840C08083C6}" srcOrd="1" destOrd="0" presId="urn:microsoft.com/office/officeart/2008/layout/LinedList"/>
    <dgm:cxn modelId="{B00CB531-433F-4CD9-99BC-50FBC6076033}" type="presParOf" srcId="{3D25B3EE-152D-4443-9413-6049F82703F9}" destId="{A5BDEBED-7BE0-40D9-920A-647B3CEE9095}" srcOrd="4" destOrd="0" presId="urn:microsoft.com/office/officeart/2008/layout/LinedList"/>
    <dgm:cxn modelId="{F2B09D18-171B-449D-AFC5-378446F970CF}" type="presParOf" srcId="{3D25B3EE-152D-4443-9413-6049F82703F9}" destId="{7DB62E24-E217-4296-917F-CCB8917C75A0}" srcOrd="5" destOrd="0" presId="urn:microsoft.com/office/officeart/2008/layout/LinedList"/>
    <dgm:cxn modelId="{42AFFE24-E7A7-4029-8B07-32103BE81C49}" type="presParOf" srcId="{7DB62E24-E217-4296-917F-CCB8917C75A0}" destId="{E26D09E1-C226-450A-B6F1-2E5CF314668A}" srcOrd="0" destOrd="0" presId="urn:microsoft.com/office/officeart/2008/layout/LinedList"/>
    <dgm:cxn modelId="{A58328B4-38A5-419A-800A-FDA6E3B29105}" type="presParOf" srcId="{7DB62E24-E217-4296-917F-CCB8917C75A0}" destId="{5D1ADD04-5105-46CF-9EF0-7403167C81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14710A-30AF-4925-A3A8-58D2C9F5720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C4F4CE-282B-4B66-8D76-3EF3621BD995}">
      <dgm:prSet custT="1"/>
      <dgm:spPr/>
      <dgm:t>
        <a:bodyPr/>
        <a:lstStyle/>
        <a:p>
          <a:r>
            <a:rPr lang="en-US" sz="2000" b="1" dirty="0"/>
            <a:t>DV – 100, Request </a:t>
          </a:r>
        </a:p>
      </dgm:t>
    </dgm:pt>
    <dgm:pt modelId="{16FB162D-4E7F-47D0-9568-84C6954FAA77}" type="parTrans" cxnId="{64A60348-9E55-4719-AEFC-5751FDE6A89C}">
      <dgm:prSet/>
      <dgm:spPr/>
      <dgm:t>
        <a:bodyPr/>
        <a:lstStyle/>
        <a:p>
          <a:endParaRPr lang="en-US"/>
        </a:p>
      </dgm:t>
    </dgm:pt>
    <dgm:pt modelId="{C3BF91C9-09B6-4339-A058-A4FF0468E164}" type="sibTrans" cxnId="{64A60348-9E55-4719-AEFC-5751FDE6A89C}">
      <dgm:prSet/>
      <dgm:spPr/>
      <dgm:t>
        <a:bodyPr/>
        <a:lstStyle/>
        <a:p>
          <a:endParaRPr lang="en-US"/>
        </a:p>
      </dgm:t>
    </dgm:pt>
    <dgm:pt modelId="{CA7434DE-73C4-47B1-AB59-F112D6690F44}">
      <dgm:prSet/>
      <dgm:spPr/>
      <dgm:t>
        <a:bodyPr/>
        <a:lstStyle/>
        <a:p>
          <a:r>
            <a:rPr lang="en-US" b="1" dirty="0"/>
            <a:t>Complete this form as it applies to the client.</a:t>
          </a:r>
        </a:p>
      </dgm:t>
    </dgm:pt>
    <dgm:pt modelId="{4CE4EA12-41A3-46EC-B29F-12E696E82645}" type="parTrans" cxnId="{8E0AAB68-EB22-4557-86D6-667E93322546}">
      <dgm:prSet/>
      <dgm:spPr/>
      <dgm:t>
        <a:bodyPr/>
        <a:lstStyle/>
        <a:p>
          <a:endParaRPr lang="en-US"/>
        </a:p>
      </dgm:t>
    </dgm:pt>
    <dgm:pt modelId="{24EE836B-F0DA-4B59-B014-55E3BB0E16FF}" type="sibTrans" cxnId="{8E0AAB68-EB22-4557-86D6-667E93322546}">
      <dgm:prSet/>
      <dgm:spPr/>
      <dgm:t>
        <a:bodyPr/>
        <a:lstStyle/>
        <a:p>
          <a:endParaRPr lang="en-US"/>
        </a:p>
      </dgm:t>
    </dgm:pt>
    <dgm:pt modelId="{96B98AFA-CA96-404B-96EC-98D883F10AA2}">
      <dgm:prSet/>
      <dgm:spPr/>
      <dgm:t>
        <a:bodyPr/>
        <a:lstStyle/>
        <a:p>
          <a:r>
            <a:rPr lang="en-US" b="1" dirty="0"/>
            <a:t>Property orders, possession of the home, car, or pets.</a:t>
          </a:r>
        </a:p>
      </dgm:t>
    </dgm:pt>
    <dgm:pt modelId="{F8745DDC-626F-48EB-A69B-81FB00E9D7A5}" type="parTrans" cxnId="{76C2F053-AC36-4E46-87D4-83932340A178}">
      <dgm:prSet/>
      <dgm:spPr/>
      <dgm:t>
        <a:bodyPr/>
        <a:lstStyle/>
        <a:p>
          <a:endParaRPr lang="en-US"/>
        </a:p>
      </dgm:t>
    </dgm:pt>
    <dgm:pt modelId="{AB1846DE-AC62-4559-828D-E04BA619E28C}" type="sibTrans" cxnId="{76C2F053-AC36-4E46-87D4-83932340A178}">
      <dgm:prSet/>
      <dgm:spPr/>
      <dgm:t>
        <a:bodyPr/>
        <a:lstStyle/>
        <a:p>
          <a:endParaRPr lang="en-US"/>
        </a:p>
      </dgm:t>
    </dgm:pt>
    <dgm:pt modelId="{F5E72C95-AFFD-4CD1-8E8C-C3AAFAF9C6AA}">
      <dgm:prSet/>
      <dgm:spPr/>
      <dgm:t>
        <a:bodyPr/>
        <a:lstStyle/>
        <a:p>
          <a:r>
            <a:rPr lang="en-US" b="1" dirty="0"/>
            <a:t>Statement of abuse must be in the </a:t>
          </a:r>
          <a:r>
            <a:rPr lang="en-US" b="1" u="sng" dirty="0"/>
            <a:t>client’s own words</a:t>
          </a:r>
          <a:r>
            <a:rPr lang="en-US" b="1" dirty="0"/>
            <a:t>.</a:t>
          </a:r>
        </a:p>
      </dgm:t>
    </dgm:pt>
    <dgm:pt modelId="{999926CA-4E7F-4B1D-A7FB-FF222EBF61A3}" type="parTrans" cxnId="{3202A5CE-90BA-4B45-BF9C-001BE69D5EF2}">
      <dgm:prSet/>
      <dgm:spPr/>
      <dgm:t>
        <a:bodyPr/>
        <a:lstStyle/>
        <a:p>
          <a:endParaRPr lang="en-US"/>
        </a:p>
      </dgm:t>
    </dgm:pt>
    <dgm:pt modelId="{56803F15-7CBB-4956-B133-D874CD7A7F5A}" type="sibTrans" cxnId="{3202A5CE-90BA-4B45-BF9C-001BE69D5EF2}">
      <dgm:prSet/>
      <dgm:spPr/>
      <dgm:t>
        <a:bodyPr/>
        <a:lstStyle/>
        <a:p>
          <a:endParaRPr lang="en-US"/>
        </a:p>
      </dgm:t>
    </dgm:pt>
    <dgm:pt modelId="{83786DCE-BE10-4CA0-A616-F63F461955A9}">
      <dgm:prSet/>
      <dgm:spPr/>
      <dgm:t>
        <a:bodyPr/>
        <a:lstStyle/>
        <a:p>
          <a:r>
            <a:rPr lang="en-US" b="1" dirty="0"/>
            <a:t>If there are children, DV-105 must be completed.</a:t>
          </a:r>
        </a:p>
      </dgm:t>
    </dgm:pt>
    <dgm:pt modelId="{D6FB9A2A-9250-4E44-8871-949E9FD67270}" type="parTrans" cxnId="{AED4019D-2EB5-45DB-A1F9-CFC6AF44701B}">
      <dgm:prSet/>
      <dgm:spPr/>
      <dgm:t>
        <a:bodyPr/>
        <a:lstStyle/>
        <a:p>
          <a:endParaRPr lang="en-US"/>
        </a:p>
      </dgm:t>
    </dgm:pt>
    <dgm:pt modelId="{7485804C-860B-45FF-BAD9-0CF2795F8D62}" type="sibTrans" cxnId="{AED4019D-2EB5-45DB-A1F9-CFC6AF44701B}">
      <dgm:prSet/>
      <dgm:spPr/>
      <dgm:t>
        <a:bodyPr/>
        <a:lstStyle/>
        <a:p>
          <a:endParaRPr lang="en-US"/>
        </a:p>
      </dgm:t>
    </dgm:pt>
    <dgm:pt modelId="{9B8D9C8F-FE1B-4195-BA52-91F04CA161DF}">
      <dgm:prSet/>
      <dgm:spPr/>
      <dgm:t>
        <a:bodyPr/>
        <a:lstStyle/>
        <a:p>
          <a:r>
            <a:rPr lang="en-US" b="1" dirty="0"/>
            <a:t>If client is seeking child support and/or spousal support, make sure client checks those boxes. Remind the client to follow up with the Judge on this request at the hearing.</a:t>
          </a:r>
        </a:p>
      </dgm:t>
    </dgm:pt>
    <dgm:pt modelId="{6F7972B6-4829-45DE-A989-1E63ED3E7987}" type="parTrans" cxnId="{EE06B720-1AD1-4FE2-800E-F6F19E215FF2}">
      <dgm:prSet/>
      <dgm:spPr/>
      <dgm:t>
        <a:bodyPr/>
        <a:lstStyle/>
        <a:p>
          <a:endParaRPr lang="en-US"/>
        </a:p>
      </dgm:t>
    </dgm:pt>
    <dgm:pt modelId="{F4201763-2DF8-4897-8FFA-21B5254E816F}" type="sibTrans" cxnId="{EE06B720-1AD1-4FE2-800E-F6F19E215FF2}">
      <dgm:prSet/>
      <dgm:spPr/>
      <dgm:t>
        <a:bodyPr/>
        <a:lstStyle/>
        <a:p>
          <a:endParaRPr lang="en-US"/>
        </a:p>
      </dgm:t>
    </dgm:pt>
    <dgm:pt modelId="{A9D78D61-A758-4C25-B6E1-8A0B3946AC04}">
      <dgm:prSet/>
      <dgm:spPr/>
      <dgm:t>
        <a:bodyPr/>
        <a:lstStyle/>
        <a:p>
          <a:r>
            <a:rPr lang="en-US" b="1" dirty="0"/>
            <a:t>If client does not check the child support and/or spousal support boxes, the client may request those in the hearing. </a:t>
          </a:r>
        </a:p>
      </dgm:t>
    </dgm:pt>
    <dgm:pt modelId="{8AC2D7C4-AC44-4296-BB05-11C959D26D21}" type="parTrans" cxnId="{443973CF-D4BA-4D84-B775-4343DE29E6A5}">
      <dgm:prSet/>
      <dgm:spPr/>
      <dgm:t>
        <a:bodyPr/>
        <a:lstStyle/>
        <a:p>
          <a:endParaRPr lang="en-US"/>
        </a:p>
      </dgm:t>
    </dgm:pt>
    <dgm:pt modelId="{C4A44B16-54F6-42AE-B6B4-AF5D54D38679}" type="sibTrans" cxnId="{443973CF-D4BA-4D84-B775-4343DE29E6A5}">
      <dgm:prSet/>
      <dgm:spPr/>
      <dgm:t>
        <a:bodyPr/>
        <a:lstStyle/>
        <a:p>
          <a:endParaRPr lang="en-US"/>
        </a:p>
      </dgm:t>
    </dgm:pt>
    <dgm:pt modelId="{7AAE9E6F-B217-45F6-9A52-5C60CA555A5C}">
      <dgm:prSet/>
      <dgm:spPr/>
      <dgm:t>
        <a:bodyPr/>
        <a:lstStyle/>
        <a:p>
          <a:r>
            <a:rPr lang="en-US" b="1" dirty="0"/>
            <a:t>Forms DV-109 and DV-110 (and DV-140, if with children) are not to be completed, other than client information at the top of the page.</a:t>
          </a:r>
        </a:p>
      </dgm:t>
    </dgm:pt>
    <dgm:pt modelId="{A487F242-A2DE-4FE6-9F86-A8B3034A8E4A}" type="parTrans" cxnId="{27DDCC4B-E59D-4714-90EE-DCBC6F7BEAB7}">
      <dgm:prSet/>
      <dgm:spPr/>
      <dgm:t>
        <a:bodyPr/>
        <a:lstStyle/>
        <a:p>
          <a:endParaRPr lang="en-US"/>
        </a:p>
      </dgm:t>
    </dgm:pt>
    <dgm:pt modelId="{A783A3D3-B930-4922-AEA9-A44466EA150E}" type="sibTrans" cxnId="{27DDCC4B-E59D-4714-90EE-DCBC6F7BEAB7}">
      <dgm:prSet/>
      <dgm:spPr/>
      <dgm:t>
        <a:bodyPr/>
        <a:lstStyle/>
        <a:p>
          <a:endParaRPr lang="en-US"/>
        </a:p>
      </dgm:t>
    </dgm:pt>
    <dgm:pt modelId="{79F230A6-88EE-4BD4-8FFA-AA71DAD4566A}" type="pres">
      <dgm:prSet presAssocID="{A014710A-30AF-4925-A3A8-58D2C9F57204}" presName="diagram" presStyleCnt="0">
        <dgm:presLayoutVars>
          <dgm:dir/>
          <dgm:resizeHandles val="exact"/>
        </dgm:presLayoutVars>
      </dgm:prSet>
      <dgm:spPr/>
    </dgm:pt>
    <dgm:pt modelId="{DA9E7BE2-49C4-4C53-8FCC-3D1254646FBC}" type="pres">
      <dgm:prSet presAssocID="{AEC4F4CE-282B-4B66-8D76-3EF3621BD995}" presName="node" presStyleLbl="node1" presStyleIdx="0" presStyleCnt="8">
        <dgm:presLayoutVars>
          <dgm:bulletEnabled val="1"/>
        </dgm:presLayoutVars>
      </dgm:prSet>
      <dgm:spPr/>
    </dgm:pt>
    <dgm:pt modelId="{2BDF2CF9-C0AE-4D60-98DC-1089DCC48C7A}" type="pres">
      <dgm:prSet presAssocID="{C3BF91C9-09B6-4339-A058-A4FF0468E164}" presName="sibTrans" presStyleCnt="0"/>
      <dgm:spPr/>
    </dgm:pt>
    <dgm:pt modelId="{4B106CD2-E4BA-4A75-B122-E32F6E00D76D}" type="pres">
      <dgm:prSet presAssocID="{CA7434DE-73C4-47B1-AB59-F112D6690F44}" presName="node" presStyleLbl="node1" presStyleIdx="1" presStyleCnt="8">
        <dgm:presLayoutVars>
          <dgm:bulletEnabled val="1"/>
        </dgm:presLayoutVars>
      </dgm:prSet>
      <dgm:spPr/>
    </dgm:pt>
    <dgm:pt modelId="{1C7365BC-DCD2-4B56-8DAF-E3BA0C3E3DB6}" type="pres">
      <dgm:prSet presAssocID="{24EE836B-F0DA-4B59-B014-55E3BB0E16FF}" presName="sibTrans" presStyleCnt="0"/>
      <dgm:spPr/>
    </dgm:pt>
    <dgm:pt modelId="{58EBFCAA-232B-4081-8008-EF788FB59E17}" type="pres">
      <dgm:prSet presAssocID="{96B98AFA-CA96-404B-96EC-98D883F10AA2}" presName="node" presStyleLbl="node1" presStyleIdx="2" presStyleCnt="8">
        <dgm:presLayoutVars>
          <dgm:bulletEnabled val="1"/>
        </dgm:presLayoutVars>
      </dgm:prSet>
      <dgm:spPr/>
    </dgm:pt>
    <dgm:pt modelId="{CE430093-D815-4CC2-9E2C-87678844C481}" type="pres">
      <dgm:prSet presAssocID="{AB1846DE-AC62-4559-828D-E04BA619E28C}" presName="sibTrans" presStyleCnt="0"/>
      <dgm:spPr/>
    </dgm:pt>
    <dgm:pt modelId="{1C1F05C6-4341-44A7-BD36-AAA03F33142D}" type="pres">
      <dgm:prSet presAssocID="{F5E72C95-AFFD-4CD1-8E8C-C3AAFAF9C6AA}" presName="node" presStyleLbl="node1" presStyleIdx="3" presStyleCnt="8">
        <dgm:presLayoutVars>
          <dgm:bulletEnabled val="1"/>
        </dgm:presLayoutVars>
      </dgm:prSet>
      <dgm:spPr/>
    </dgm:pt>
    <dgm:pt modelId="{2C661C0F-18FD-4444-8B12-C38C6A8CCCBD}" type="pres">
      <dgm:prSet presAssocID="{56803F15-7CBB-4956-B133-D874CD7A7F5A}" presName="sibTrans" presStyleCnt="0"/>
      <dgm:spPr/>
    </dgm:pt>
    <dgm:pt modelId="{27B90720-3AD5-4086-9F84-35A8F664EFC1}" type="pres">
      <dgm:prSet presAssocID="{83786DCE-BE10-4CA0-A616-F63F461955A9}" presName="node" presStyleLbl="node1" presStyleIdx="4" presStyleCnt="8">
        <dgm:presLayoutVars>
          <dgm:bulletEnabled val="1"/>
        </dgm:presLayoutVars>
      </dgm:prSet>
      <dgm:spPr/>
    </dgm:pt>
    <dgm:pt modelId="{FD59AF2A-164A-4DA1-BD4E-1DC2DA307F75}" type="pres">
      <dgm:prSet presAssocID="{7485804C-860B-45FF-BAD9-0CF2795F8D62}" presName="sibTrans" presStyleCnt="0"/>
      <dgm:spPr/>
    </dgm:pt>
    <dgm:pt modelId="{4CFD1411-7F8E-40CD-9ABD-7CD6AB18B5BD}" type="pres">
      <dgm:prSet presAssocID="{9B8D9C8F-FE1B-4195-BA52-91F04CA161DF}" presName="node" presStyleLbl="node1" presStyleIdx="5" presStyleCnt="8">
        <dgm:presLayoutVars>
          <dgm:bulletEnabled val="1"/>
        </dgm:presLayoutVars>
      </dgm:prSet>
      <dgm:spPr/>
    </dgm:pt>
    <dgm:pt modelId="{C98370E3-CFA8-440D-89A3-1B027C44D3CF}" type="pres">
      <dgm:prSet presAssocID="{F4201763-2DF8-4897-8FFA-21B5254E816F}" presName="sibTrans" presStyleCnt="0"/>
      <dgm:spPr/>
    </dgm:pt>
    <dgm:pt modelId="{0B834C36-E45E-4F1E-BA11-EA16926CB6ED}" type="pres">
      <dgm:prSet presAssocID="{A9D78D61-A758-4C25-B6E1-8A0B3946AC04}" presName="node" presStyleLbl="node1" presStyleIdx="6" presStyleCnt="8">
        <dgm:presLayoutVars>
          <dgm:bulletEnabled val="1"/>
        </dgm:presLayoutVars>
      </dgm:prSet>
      <dgm:spPr/>
    </dgm:pt>
    <dgm:pt modelId="{E94E24FB-2677-470E-9A93-D125CA71677D}" type="pres">
      <dgm:prSet presAssocID="{C4A44B16-54F6-42AE-B6B4-AF5D54D38679}" presName="sibTrans" presStyleCnt="0"/>
      <dgm:spPr/>
    </dgm:pt>
    <dgm:pt modelId="{1BF4F58F-D4E6-46FB-B1BB-7E1ED91F1F95}" type="pres">
      <dgm:prSet presAssocID="{7AAE9E6F-B217-45F6-9A52-5C60CA555A5C}" presName="node" presStyleLbl="node1" presStyleIdx="7" presStyleCnt="8">
        <dgm:presLayoutVars>
          <dgm:bulletEnabled val="1"/>
        </dgm:presLayoutVars>
      </dgm:prSet>
      <dgm:spPr/>
    </dgm:pt>
  </dgm:ptLst>
  <dgm:cxnLst>
    <dgm:cxn modelId="{EE06B720-1AD1-4FE2-800E-F6F19E215FF2}" srcId="{A014710A-30AF-4925-A3A8-58D2C9F57204}" destId="{9B8D9C8F-FE1B-4195-BA52-91F04CA161DF}" srcOrd="5" destOrd="0" parTransId="{6F7972B6-4829-45DE-A989-1E63ED3E7987}" sibTransId="{F4201763-2DF8-4897-8FFA-21B5254E816F}"/>
    <dgm:cxn modelId="{2F190333-0AF5-40DC-982A-4CF239377226}" type="presOf" srcId="{96B98AFA-CA96-404B-96EC-98D883F10AA2}" destId="{58EBFCAA-232B-4081-8008-EF788FB59E17}" srcOrd="0" destOrd="0" presId="urn:microsoft.com/office/officeart/2005/8/layout/default"/>
    <dgm:cxn modelId="{A237F837-D603-4D72-A365-8B72BC5123AE}" type="presOf" srcId="{F5E72C95-AFFD-4CD1-8E8C-C3AAFAF9C6AA}" destId="{1C1F05C6-4341-44A7-BD36-AAA03F33142D}" srcOrd="0" destOrd="0" presId="urn:microsoft.com/office/officeart/2005/8/layout/default"/>
    <dgm:cxn modelId="{64A60348-9E55-4719-AEFC-5751FDE6A89C}" srcId="{A014710A-30AF-4925-A3A8-58D2C9F57204}" destId="{AEC4F4CE-282B-4B66-8D76-3EF3621BD995}" srcOrd="0" destOrd="0" parTransId="{16FB162D-4E7F-47D0-9568-84C6954FAA77}" sibTransId="{C3BF91C9-09B6-4339-A058-A4FF0468E164}"/>
    <dgm:cxn modelId="{8E0AAB68-EB22-4557-86D6-667E93322546}" srcId="{A014710A-30AF-4925-A3A8-58D2C9F57204}" destId="{CA7434DE-73C4-47B1-AB59-F112D6690F44}" srcOrd="1" destOrd="0" parTransId="{4CE4EA12-41A3-46EC-B29F-12E696E82645}" sibTransId="{24EE836B-F0DA-4B59-B014-55E3BB0E16FF}"/>
    <dgm:cxn modelId="{27DDCC4B-E59D-4714-90EE-DCBC6F7BEAB7}" srcId="{A014710A-30AF-4925-A3A8-58D2C9F57204}" destId="{7AAE9E6F-B217-45F6-9A52-5C60CA555A5C}" srcOrd="7" destOrd="0" parTransId="{A487F242-A2DE-4FE6-9F86-A8B3034A8E4A}" sibTransId="{A783A3D3-B930-4922-AEA9-A44466EA150E}"/>
    <dgm:cxn modelId="{76C2F053-AC36-4E46-87D4-83932340A178}" srcId="{A014710A-30AF-4925-A3A8-58D2C9F57204}" destId="{96B98AFA-CA96-404B-96EC-98D883F10AA2}" srcOrd="2" destOrd="0" parTransId="{F8745DDC-626F-48EB-A69B-81FB00E9D7A5}" sibTransId="{AB1846DE-AC62-4559-828D-E04BA619E28C}"/>
    <dgm:cxn modelId="{E6399C97-C241-4BC8-9310-322F2BF2CE99}" type="presOf" srcId="{AEC4F4CE-282B-4B66-8D76-3EF3621BD995}" destId="{DA9E7BE2-49C4-4C53-8FCC-3D1254646FBC}" srcOrd="0" destOrd="0" presId="urn:microsoft.com/office/officeart/2005/8/layout/default"/>
    <dgm:cxn modelId="{AED4019D-2EB5-45DB-A1F9-CFC6AF44701B}" srcId="{A014710A-30AF-4925-A3A8-58D2C9F57204}" destId="{83786DCE-BE10-4CA0-A616-F63F461955A9}" srcOrd="4" destOrd="0" parTransId="{D6FB9A2A-9250-4E44-8871-949E9FD67270}" sibTransId="{7485804C-860B-45FF-BAD9-0CF2795F8D62}"/>
    <dgm:cxn modelId="{998AFC9F-3197-458A-A07E-F75C7EE19BAF}" type="presOf" srcId="{A014710A-30AF-4925-A3A8-58D2C9F57204}" destId="{79F230A6-88EE-4BD4-8FFA-AA71DAD4566A}" srcOrd="0" destOrd="0" presId="urn:microsoft.com/office/officeart/2005/8/layout/default"/>
    <dgm:cxn modelId="{291BEBA4-3EED-4048-9A58-D34B635DB0D0}" type="presOf" srcId="{7AAE9E6F-B217-45F6-9A52-5C60CA555A5C}" destId="{1BF4F58F-D4E6-46FB-B1BB-7E1ED91F1F95}" srcOrd="0" destOrd="0" presId="urn:microsoft.com/office/officeart/2005/8/layout/default"/>
    <dgm:cxn modelId="{CA3188C5-3174-4706-B911-21C72DBA6BC5}" type="presOf" srcId="{CA7434DE-73C4-47B1-AB59-F112D6690F44}" destId="{4B106CD2-E4BA-4A75-B122-E32F6E00D76D}" srcOrd="0" destOrd="0" presId="urn:microsoft.com/office/officeart/2005/8/layout/default"/>
    <dgm:cxn modelId="{3202A5CE-90BA-4B45-BF9C-001BE69D5EF2}" srcId="{A014710A-30AF-4925-A3A8-58D2C9F57204}" destId="{F5E72C95-AFFD-4CD1-8E8C-C3AAFAF9C6AA}" srcOrd="3" destOrd="0" parTransId="{999926CA-4E7F-4B1D-A7FB-FF222EBF61A3}" sibTransId="{56803F15-7CBB-4956-B133-D874CD7A7F5A}"/>
    <dgm:cxn modelId="{443973CF-D4BA-4D84-B775-4343DE29E6A5}" srcId="{A014710A-30AF-4925-A3A8-58D2C9F57204}" destId="{A9D78D61-A758-4C25-B6E1-8A0B3946AC04}" srcOrd="6" destOrd="0" parTransId="{8AC2D7C4-AC44-4296-BB05-11C959D26D21}" sibTransId="{C4A44B16-54F6-42AE-B6B4-AF5D54D38679}"/>
    <dgm:cxn modelId="{D263C4D3-B7B0-425D-8D6A-A942E12F000B}" type="presOf" srcId="{9B8D9C8F-FE1B-4195-BA52-91F04CA161DF}" destId="{4CFD1411-7F8E-40CD-9ABD-7CD6AB18B5BD}" srcOrd="0" destOrd="0" presId="urn:microsoft.com/office/officeart/2005/8/layout/default"/>
    <dgm:cxn modelId="{08DB7DEE-8F7D-4F94-996B-2188083145C4}" type="presOf" srcId="{83786DCE-BE10-4CA0-A616-F63F461955A9}" destId="{27B90720-3AD5-4086-9F84-35A8F664EFC1}" srcOrd="0" destOrd="0" presId="urn:microsoft.com/office/officeart/2005/8/layout/default"/>
    <dgm:cxn modelId="{82E986F5-3C40-4EFC-8619-6473ED692AA7}" type="presOf" srcId="{A9D78D61-A758-4C25-B6E1-8A0B3946AC04}" destId="{0B834C36-E45E-4F1E-BA11-EA16926CB6ED}" srcOrd="0" destOrd="0" presId="urn:microsoft.com/office/officeart/2005/8/layout/default"/>
    <dgm:cxn modelId="{600B4398-62F9-417F-9795-DA6443F36642}" type="presParOf" srcId="{79F230A6-88EE-4BD4-8FFA-AA71DAD4566A}" destId="{DA9E7BE2-49C4-4C53-8FCC-3D1254646FBC}" srcOrd="0" destOrd="0" presId="urn:microsoft.com/office/officeart/2005/8/layout/default"/>
    <dgm:cxn modelId="{C5ACB183-AF7D-4D44-B0FA-33D9F6BDEF05}" type="presParOf" srcId="{79F230A6-88EE-4BD4-8FFA-AA71DAD4566A}" destId="{2BDF2CF9-C0AE-4D60-98DC-1089DCC48C7A}" srcOrd="1" destOrd="0" presId="urn:microsoft.com/office/officeart/2005/8/layout/default"/>
    <dgm:cxn modelId="{4207C0B1-844D-4C8E-B6AC-FCDF8283C779}" type="presParOf" srcId="{79F230A6-88EE-4BD4-8FFA-AA71DAD4566A}" destId="{4B106CD2-E4BA-4A75-B122-E32F6E00D76D}" srcOrd="2" destOrd="0" presId="urn:microsoft.com/office/officeart/2005/8/layout/default"/>
    <dgm:cxn modelId="{4E21FCEA-E314-4D36-A454-C84A2061CEAF}" type="presParOf" srcId="{79F230A6-88EE-4BD4-8FFA-AA71DAD4566A}" destId="{1C7365BC-DCD2-4B56-8DAF-E3BA0C3E3DB6}" srcOrd="3" destOrd="0" presId="urn:microsoft.com/office/officeart/2005/8/layout/default"/>
    <dgm:cxn modelId="{BB1DA5C4-39A0-466E-BD71-40978E9A8558}" type="presParOf" srcId="{79F230A6-88EE-4BD4-8FFA-AA71DAD4566A}" destId="{58EBFCAA-232B-4081-8008-EF788FB59E17}" srcOrd="4" destOrd="0" presId="urn:microsoft.com/office/officeart/2005/8/layout/default"/>
    <dgm:cxn modelId="{91E2F143-7F37-4C3E-AFD5-E81FDD475AE2}" type="presParOf" srcId="{79F230A6-88EE-4BD4-8FFA-AA71DAD4566A}" destId="{CE430093-D815-4CC2-9E2C-87678844C481}" srcOrd="5" destOrd="0" presId="urn:microsoft.com/office/officeart/2005/8/layout/default"/>
    <dgm:cxn modelId="{B76FCCD3-E6DF-41DB-A34C-91AC6C71C315}" type="presParOf" srcId="{79F230A6-88EE-4BD4-8FFA-AA71DAD4566A}" destId="{1C1F05C6-4341-44A7-BD36-AAA03F33142D}" srcOrd="6" destOrd="0" presId="urn:microsoft.com/office/officeart/2005/8/layout/default"/>
    <dgm:cxn modelId="{F10A5551-83D8-48C2-872D-0858737B7E48}" type="presParOf" srcId="{79F230A6-88EE-4BD4-8FFA-AA71DAD4566A}" destId="{2C661C0F-18FD-4444-8B12-C38C6A8CCCBD}" srcOrd="7" destOrd="0" presId="urn:microsoft.com/office/officeart/2005/8/layout/default"/>
    <dgm:cxn modelId="{F3CBDDEA-84F9-4F0D-B66E-1C9C5ADCA847}" type="presParOf" srcId="{79F230A6-88EE-4BD4-8FFA-AA71DAD4566A}" destId="{27B90720-3AD5-4086-9F84-35A8F664EFC1}" srcOrd="8" destOrd="0" presId="urn:microsoft.com/office/officeart/2005/8/layout/default"/>
    <dgm:cxn modelId="{33C6E87C-3805-4339-A4C2-EAFEE74EC4FD}" type="presParOf" srcId="{79F230A6-88EE-4BD4-8FFA-AA71DAD4566A}" destId="{FD59AF2A-164A-4DA1-BD4E-1DC2DA307F75}" srcOrd="9" destOrd="0" presId="urn:microsoft.com/office/officeart/2005/8/layout/default"/>
    <dgm:cxn modelId="{672D5A05-5878-4F88-BE8E-53EF70E86161}" type="presParOf" srcId="{79F230A6-88EE-4BD4-8FFA-AA71DAD4566A}" destId="{4CFD1411-7F8E-40CD-9ABD-7CD6AB18B5BD}" srcOrd="10" destOrd="0" presId="urn:microsoft.com/office/officeart/2005/8/layout/default"/>
    <dgm:cxn modelId="{E048C318-15CB-4E63-A2C0-AACB7F668D95}" type="presParOf" srcId="{79F230A6-88EE-4BD4-8FFA-AA71DAD4566A}" destId="{C98370E3-CFA8-440D-89A3-1B027C44D3CF}" srcOrd="11" destOrd="0" presId="urn:microsoft.com/office/officeart/2005/8/layout/default"/>
    <dgm:cxn modelId="{AB0872B7-670E-4D71-8DDB-A1DAD134B844}" type="presParOf" srcId="{79F230A6-88EE-4BD4-8FFA-AA71DAD4566A}" destId="{0B834C36-E45E-4F1E-BA11-EA16926CB6ED}" srcOrd="12" destOrd="0" presId="urn:microsoft.com/office/officeart/2005/8/layout/default"/>
    <dgm:cxn modelId="{C634CBBF-583A-4C7F-B131-C1466A5BEE97}" type="presParOf" srcId="{79F230A6-88EE-4BD4-8FFA-AA71DAD4566A}" destId="{E94E24FB-2677-470E-9A93-D125CA71677D}" srcOrd="13" destOrd="0" presId="urn:microsoft.com/office/officeart/2005/8/layout/default"/>
    <dgm:cxn modelId="{247AA845-711E-4E2F-B06E-AE27855EF949}" type="presParOf" srcId="{79F230A6-88EE-4BD4-8FFA-AA71DAD4566A}" destId="{1BF4F58F-D4E6-46FB-B1BB-7E1ED91F1F9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40ABA5-8242-495A-8C1B-77FFFBED0D3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21EC3B1-106F-4B53-9A75-F655623F0A96}">
      <dgm:prSet/>
      <dgm:spPr/>
      <dgm:t>
        <a:bodyPr/>
        <a:lstStyle/>
        <a:p>
          <a:r>
            <a:rPr lang="en-US" b="1"/>
            <a:t>Once the TRO forms are completed, they must be filed to initiate the court process.</a:t>
          </a:r>
          <a:endParaRPr lang="en-US"/>
        </a:p>
      </dgm:t>
    </dgm:pt>
    <dgm:pt modelId="{166E595E-E5FF-4DFA-A8D1-9CC8561C7F78}" type="parTrans" cxnId="{9035116E-7E90-440F-89FC-7C3E61D9E161}">
      <dgm:prSet/>
      <dgm:spPr/>
      <dgm:t>
        <a:bodyPr/>
        <a:lstStyle/>
        <a:p>
          <a:endParaRPr lang="en-US"/>
        </a:p>
      </dgm:t>
    </dgm:pt>
    <dgm:pt modelId="{8F9D08B7-BA23-4E13-90F0-6FE11ECC6B24}" type="sibTrans" cxnId="{9035116E-7E90-440F-89FC-7C3E61D9E161}">
      <dgm:prSet/>
      <dgm:spPr/>
      <dgm:t>
        <a:bodyPr/>
        <a:lstStyle/>
        <a:p>
          <a:endParaRPr lang="en-US"/>
        </a:p>
      </dgm:t>
    </dgm:pt>
    <dgm:pt modelId="{E26C2470-5144-4E62-AE75-0C504180E6FE}">
      <dgm:prSet/>
      <dgm:spPr/>
      <dgm:t>
        <a:bodyPr/>
        <a:lstStyle/>
        <a:p>
          <a:r>
            <a:rPr lang="en-US" b="1" dirty="0"/>
            <a:t>Filing may be done electronically via the Placer County Superior Court website.</a:t>
          </a:r>
        </a:p>
      </dgm:t>
    </dgm:pt>
    <dgm:pt modelId="{2F7CA10A-8696-4534-8228-9DD152651313}" type="parTrans" cxnId="{D6CDC99F-AE7D-4B01-931B-DE48BE829BDA}">
      <dgm:prSet/>
      <dgm:spPr/>
      <dgm:t>
        <a:bodyPr/>
        <a:lstStyle/>
        <a:p>
          <a:endParaRPr lang="en-US"/>
        </a:p>
      </dgm:t>
    </dgm:pt>
    <dgm:pt modelId="{1A26E031-2D23-4958-B2BA-86527B7721F0}" type="sibTrans" cxnId="{D6CDC99F-AE7D-4B01-931B-DE48BE829BDA}">
      <dgm:prSet/>
      <dgm:spPr/>
      <dgm:t>
        <a:bodyPr/>
        <a:lstStyle/>
        <a:p>
          <a:endParaRPr lang="en-US"/>
        </a:p>
      </dgm:t>
    </dgm:pt>
    <dgm:pt modelId="{5062D9A7-3269-445A-A002-442FC99D6456}">
      <dgm:prSet/>
      <dgm:spPr/>
      <dgm:t>
        <a:bodyPr/>
        <a:lstStyle/>
        <a:p>
          <a:r>
            <a:rPr lang="en-US" b="1" dirty="0"/>
            <a:t>Filing may also be done by dropping off at the Auburn or Roseville County Courthouses. </a:t>
          </a:r>
          <a:endParaRPr lang="en-US" dirty="0"/>
        </a:p>
      </dgm:t>
    </dgm:pt>
    <dgm:pt modelId="{C8B10BC4-2DF7-4703-90E7-3589B240B4C9}" type="parTrans" cxnId="{C59A4F86-A0EB-4AB8-AC89-A1FBF24A0A20}">
      <dgm:prSet/>
      <dgm:spPr/>
      <dgm:t>
        <a:bodyPr/>
        <a:lstStyle/>
        <a:p>
          <a:endParaRPr lang="en-US"/>
        </a:p>
      </dgm:t>
    </dgm:pt>
    <dgm:pt modelId="{AFF3D664-D37A-4C16-A0A5-3D1A7E7C1734}" type="sibTrans" cxnId="{C59A4F86-A0EB-4AB8-AC89-A1FBF24A0A20}">
      <dgm:prSet/>
      <dgm:spPr/>
      <dgm:t>
        <a:bodyPr/>
        <a:lstStyle/>
        <a:p>
          <a:endParaRPr lang="en-US"/>
        </a:p>
      </dgm:t>
    </dgm:pt>
    <dgm:pt modelId="{FC015F01-3AD8-44C3-B150-D2287BDB54B4}">
      <dgm:prSet/>
      <dgm:spPr/>
      <dgm:t>
        <a:bodyPr/>
        <a:lstStyle/>
        <a:p>
          <a:r>
            <a:rPr lang="en-US" b="1" dirty="0"/>
            <a:t>The Judge will receive the request and make a decision based on the content provided. </a:t>
          </a:r>
          <a:endParaRPr lang="en-US" dirty="0"/>
        </a:p>
      </dgm:t>
    </dgm:pt>
    <dgm:pt modelId="{49438527-9AFF-4781-A5C6-41AE45A00D0A}" type="parTrans" cxnId="{3F527A7B-BB64-4777-B38D-B33D161E267C}">
      <dgm:prSet/>
      <dgm:spPr/>
      <dgm:t>
        <a:bodyPr/>
        <a:lstStyle/>
        <a:p>
          <a:endParaRPr lang="en-US"/>
        </a:p>
      </dgm:t>
    </dgm:pt>
    <dgm:pt modelId="{23FCD528-049B-4DA1-823F-74EE0A2A1F9B}" type="sibTrans" cxnId="{3F527A7B-BB64-4777-B38D-B33D161E267C}">
      <dgm:prSet/>
      <dgm:spPr/>
      <dgm:t>
        <a:bodyPr/>
        <a:lstStyle/>
        <a:p>
          <a:endParaRPr lang="en-US"/>
        </a:p>
      </dgm:t>
    </dgm:pt>
    <dgm:pt modelId="{4BFCE677-8618-486D-9F54-6C6B431AD34C}">
      <dgm:prSet/>
      <dgm:spPr/>
      <dgm:t>
        <a:bodyPr/>
        <a:lstStyle/>
        <a:p>
          <a:r>
            <a:rPr lang="en-US" b="1" dirty="0"/>
            <a:t>The Judge may:</a:t>
          </a:r>
        </a:p>
        <a:p>
          <a:r>
            <a:rPr lang="en-US" b="1" dirty="0"/>
            <a:t>Grant the TRO.</a:t>
          </a:r>
          <a:endParaRPr lang="en-US" dirty="0"/>
        </a:p>
      </dgm:t>
    </dgm:pt>
    <dgm:pt modelId="{1BED1F6E-A33C-4053-BE68-73ECFAE05FE1}" type="parTrans" cxnId="{10701C53-E344-48D8-BF0C-1C36BA57C973}">
      <dgm:prSet/>
      <dgm:spPr/>
      <dgm:t>
        <a:bodyPr/>
        <a:lstStyle/>
        <a:p>
          <a:endParaRPr lang="en-US"/>
        </a:p>
      </dgm:t>
    </dgm:pt>
    <dgm:pt modelId="{7EFB2CCF-9B84-4A58-9B66-FD81E51F8FF4}" type="sibTrans" cxnId="{10701C53-E344-48D8-BF0C-1C36BA57C973}">
      <dgm:prSet/>
      <dgm:spPr/>
      <dgm:t>
        <a:bodyPr/>
        <a:lstStyle/>
        <a:p>
          <a:endParaRPr lang="en-US"/>
        </a:p>
      </dgm:t>
    </dgm:pt>
    <dgm:pt modelId="{0316CA1B-2BE7-4159-A699-97982D40DF53}">
      <dgm:prSet/>
      <dgm:spPr/>
      <dgm:t>
        <a:bodyPr/>
        <a:lstStyle/>
        <a:p>
          <a:r>
            <a:rPr lang="en-US" b="1" dirty="0"/>
            <a:t>The Judge may:</a:t>
          </a:r>
        </a:p>
        <a:p>
          <a:r>
            <a:rPr lang="en-US" b="1" i="0" dirty="0"/>
            <a:t>Partially grant or deny the TRO and may provide explanation for the denial.</a:t>
          </a:r>
          <a:endParaRPr lang="en-US" b="1" dirty="0"/>
        </a:p>
      </dgm:t>
    </dgm:pt>
    <dgm:pt modelId="{0915F264-3A25-4048-AF7A-9F46675A8D30}" type="parTrans" cxnId="{7C683FEA-7B8A-420C-9414-27867AD2EB69}">
      <dgm:prSet/>
      <dgm:spPr/>
      <dgm:t>
        <a:bodyPr/>
        <a:lstStyle/>
        <a:p>
          <a:endParaRPr lang="en-US"/>
        </a:p>
      </dgm:t>
    </dgm:pt>
    <dgm:pt modelId="{392C14FE-B244-4B50-B396-89BF1F8828F3}" type="sibTrans" cxnId="{7C683FEA-7B8A-420C-9414-27867AD2EB69}">
      <dgm:prSet/>
      <dgm:spPr/>
      <dgm:t>
        <a:bodyPr/>
        <a:lstStyle/>
        <a:p>
          <a:endParaRPr lang="en-US"/>
        </a:p>
      </dgm:t>
    </dgm:pt>
    <dgm:pt modelId="{68A673D4-EBA2-459D-93F7-3D67CC4A2195}">
      <dgm:prSet/>
      <dgm:spPr/>
      <dgm:t>
        <a:bodyPr/>
        <a:lstStyle/>
        <a:p>
          <a:r>
            <a:rPr lang="en-US" b="1" dirty="0"/>
            <a:t>The Judge may:</a:t>
          </a:r>
        </a:p>
        <a:p>
          <a:r>
            <a:rPr lang="en-US" b="1" dirty="0"/>
            <a:t>Deny the TRO in its entirety.</a:t>
          </a:r>
          <a:endParaRPr lang="en-US" dirty="0"/>
        </a:p>
      </dgm:t>
    </dgm:pt>
    <dgm:pt modelId="{732C3EC7-DEA3-47B2-B8B4-06B8D259B499}" type="parTrans" cxnId="{F50456C6-497B-4623-A7FD-B9B3C7442087}">
      <dgm:prSet/>
      <dgm:spPr/>
      <dgm:t>
        <a:bodyPr/>
        <a:lstStyle/>
        <a:p>
          <a:endParaRPr lang="en-US"/>
        </a:p>
      </dgm:t>
    </dgm:pt>
    <dgm:pt modelId="{0B4E69D3-84B6-4A19-8A9C-01D2E59E1A56}" type="sibTrans" cxnId="{F50456C6-497B-4623-A7FD-B9B3C7442087}">
      <dgm:prSet/>
      <dgm:spPr/>
      <dgm:t>
        <a:bodyPr/>
        <a:lstStyle/>
        <a:p>
          <a:endParaRPr lang="en-US"/>
        </a:p>
      </dgm:t>
    </dgm:pt>
    <dgm:pt modelId="{83EEAC65-95AB-4FD8-8078-0FC302A2C9A2}">
      <dgm:prSet/>
      <dgm:spPr/>
      <dgm:t>
        <a:bodyPr/>
        <a:lstStyle/>
        <a:p>
          <a:r>
            <a:rPr lang="en-US" b="1" dirty="0"/>
            <a:t>If the Judge grants or denies, they will set a hearing date (</a:t>
          </a:r>
          <a:r>
            <a:rPr lang="en-US" b="1" dirty="0" err="1"/>
            <a:t>approx</a:t>
          </a:r>
          <a:r>
            <a:rPr lang="en-US" b="1" dirty="0"/>
            <a:t> 2 weeks from the filing date). </a:t>
          </a:r>
          <a:endParaRPr lang="en-US" dirty="0"/>
        </a:p>
      </dgm:t>
    </dgm:pt>
    <dgm:pt modelId="{59729467-5944-494F-8C74-6561A928555B}" type="parTrans" cxnId="{53415A26-928B-44C8-850B-43E1109056C4}">
      <dgm:prSet/>
      <dgm:spPr/>
      <dgm:t>
        <a:bodyPr/>
        <a:lstStyle/>
        <a:p>
          <a:endParaRPr lang="en-US"/>
        </a:p>
      </dgm:t>
    </dgm:pt>
    <dgm:pt modelId="{6B6A365C-5BEA-416B-A9AC-901CB2E41DBE}" type="sibTrans" cxnId="{53415A26-928B-44C8-850B-43E1109056C4}">
      <dgm:prSet/>
      <dgm:spPr/>
      <dgm:t>
        <a:bodyPr/>
        <a:lstStyle/>
        <a:p>
          <a:endParaRPr lang="en-US"/>
        </a:p>
      </dgm:t>
    </dgm:pt>
    <dgm:pt modelId="{9CBF7C73-2A46-4F13-AF00-3F11447B98D3}">
      <dgm:prSet/>
      <dgm:spPr>
        <a:solidFill>
          <a:srgbClr val="00B0F0"/>
        </a:solidFill>
      </dgm:spPr>
      <dgm:t>
        <a:bodyPr/>
        <a:lstStyle/>
        <a:p>
          <a:r>
            <a:rPr lang="en-US" b="1" dirty="0"/>
            <a:t>If the Judge grants the TRO, law enforcement will be notified by 5pm the same day. </a:t>
          </a:r>
          <a:endParaRPr lang="en-US" dirty="0"/>
        </a:p>
      </dgm:t>
    </dgm:pt>
    <dgm:pt modelId="{4C0FFBAE-B61F-4C18-BD05-79778AB20910}" type="parTrans" cxnId="{EF5D1C26-EABA-40E4-BE59-9CFB2553C784}">
      <dgm:prSet/>
      <dgm:spPr/>
      <dgm:t>
        <a:bodyPr/>
        <a:lstStyle/>
        <a:p>
          <a:endParaRPr lang="en-US"/>
        </a:p>
      </dgm:t>
    </dgm:pt>
    <dgm:pt modelId="{4B7D2951-2084-4107-9CEC-021BD509098F}" type="sibTrans" cxnId="{EF5D1C26-EABA-40E4-BE59-9CFB2553C784}">
      <dgm:prSet/>
      <dgm:spPr/>
      <dgm:t>
        <a:bodyPr/>
        <a:lstStyle/>
        <a:p>
          <a:endParaRPr lang="en-US"/>
        </a:p>
      </dgm:t>
    </dgm:pt>
    <dgm:pt modelId="{3B8B77B1-1B0A-4CCF-B987-6AC3611987EE}">
      <dgm:prSet/>
      <dgm:spPr>
        <a:solidFill>
          <a:srgbClr val="92278F"/>
        </a:solidFill>
      </dgm:spPr>
      <dgm:t>
        <a:bodyPr/>
        <a:lstStyle/>
        <a:p>
          <a:r>
            <a:rPr lang="en-US" b="1" dirty="0"/>
            <a:t>The restrained party must be served with the TRO and the court notified with proof of service. </a:t>
          </a:r>
          <a:endParaRPr lang="en-US" dirty="0"/>
        </a:p>
      </dgm:t>
    </dgm:pt>
    <dgm:pt modelId="{4B9C9D73-0BF3-45E2-9046-6A061E19BB55}" type="parTrans" cxnId="{05587389-AEA2-4F9F-96B1-6048EC0595DC}">
      <dgm:prSet/>
      <dgm:spPr/>
      <dgm:t>
        <a:bodyPr/>
        <a:lstStyle/>
        <a:p>
          <a:endParaRPr lang="en-US"/>
        </a:p>
      </dgm:t>
    </dgm:pt>
    <dgm:pt modelId="{37DC3ADE-C42E-45E3-B14E-2F27990C63D4}" type="sibTrans" cxnId="{05587389-AEA2-4F9F-96B1-6048EC0595DC}">
      <dgm:prSet/>
      <dgm:spPr/>
      <dgm:t>
        <a:bodyPr/>
        <a:lstStyle/>
        <a:p>
          <a:endParaRPr lang="en-US"/>
        </a:p>
      </dgm:t>
    </dgm:pt>
    <dgm:pt modelId="{3EC71F80-5B94-4F40-ABF4-66F940AFEF9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Ex </a:t>
          </a:r>
          <a:r>
            <a:rPr lang="en-US" b="1" dirty="0" err="1"/>
            <a:t>Parte</a:t>
          </a:r>
          <a:r>
            <a:rPr lang="en-US" b="1" dirty="0"/>
            <a:t> Order</a:t>
          </a:r>
        </a:p>
        <a:p>
          <a:r>
            <a:rPr lang="en-US" b="1" dirty="0"/>
            <a:t>Judge only evaluates the petitioner’s request as stated within filed TRO forms.</a:t>
          </a:r>
          <a:endParaRPr lang="en-US" dirty="0"/>
        </a:p>
      </dgm:t>
    </dgm:pt>
    <dgm:pt modelId="{546399FE-4851-4CEE-8BA5-FC64FF0051AF}" type="parTrans" cxnId="{B7273340-9E11-44B7-9520-BD5E47CEB29C}">
      <dgm:prSet/>
      <dgm:spPr/>
      <dgm:t>
        <a:bodyPr/>
        <a:lstStyle/>
        <a:p>
          <a:endParaRPr lang="en-US"/>
        </a:p>
      </dgm:t>
    </dgm:pt>
    <dgm:pt modelId="{302A37C9-9F11-4489-842F-AEC078FC0B04}" type="sibTrans" cxnId="{B7273340-9E11-44B7-9520-BD5E47CEB29C}">
      <dgm:prSet/>
      <dgm:spPr/>
      <dgm:t>
        <a:bodyPr/>
        <a:lstStyle/>
        <a:p>
          <a:endParaRPr lang="en-US"/>
        </a:p>
      </dgm:t>
    </dgm:pt>
    <dgm:pt modelId="{A94B181D-2F30-4F47-9D08-127344F8815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sz="1400" b="1" dirty="0"/>
        </a:p>
        <a:p>
          <a:r>
            <a:rPr lang="en-US" sz="1400" b="1" dirty="0"/>
            <a:t>If LE serves, they will file proof of service. If private party, proof of service may be provided to court before or at time of hearing.</a:t>
          </a:r>
        </a:p>
        <a:p>
          <a:endParaRPr lang="en-US" sz="1300" dirty="0"/>
        </a:p>
      </dgm:t>
    </dgm:pt>
    <dgm:pt modelId="{EEB33F59-4169-45A9-8419-9174240498A2}" type="parTrans" cxnId="{71DC8120-8EA1-40AD-8B3D-DACB48E6E406}">
      <dgm:prSet/>
      <dgm:spPr/>
      <dgm:t>
        <a:bodyPr/>
        <a:lstStyle/>
        <a:p>
          <a:endParaRPr lang="en-US"/>
        </a:p>
      </dgm:t>
    </dgm:pt>
    <dgm:pt modelId="{7F605AB6-2EE2-47C8-B9AE-40B308128A8F}" type="sibTrans" cxnId="{71DC8120-8EA1-40AD-8B3D-DACB48E6E406}">
      <dgm:prSet/>
      <dgm:spPr/>
      <dgm:t>
        <a:bodyPr/>
        <a:lstStyle/>
        <a:p>
          <a:endParaRPr lang="en-US"/>
        </a:p>
      </dgm:t>
    </dgm:pt>
    <dgm:pt modelId="{091CD7B4-37C8-40E1-977A-495948809D51}" type="pres">
      <dgm:prSet presAssocID="{B340ABA5-8242-495A-8C1B-77FFFBED0D36}" presName="diagram" presStyleCnt="0">
        <dgm:presLayoutVars>
          <dgm:dir/>
          <dgm:resizeHandles val="exact"/>
        </dgm:presLayoutVars>
      </dgm:prSet>
      <dgm:spPr/>
    </dgm:pt>
    <dgm:pt modelId="{394B4503-E9A0-48D9-8284-26DA763D53D5}" type="pres">
      <dgm:prSet presAssocID="{F21EC3B1-106F-4B53-9A75-F655623F0A96}" presName="node" presStyleLbl="node1" presStyleIdx="0" presStyleCnt="12">
        <dgm:presLayoutVars>
          <dgm:bulletEnabled val="1"/>
        </dgm:presLayoutVars>
      </dgm:prSet>
      <dgm:spPr/>
    </dgm:pt>
    <dgm:pt modelId="{417DB6E3-70A8-4F2B-A4D4-CDDAAC6747DD}" type="pres">
      <dgm:prSet presAssocID="{8F9D08B7-BA23-4E13-90F0-6FE11ECC6B24}" presName="sibTrans" presStyleCnt="0"/>
      <dgm:spPr/>
    </dgm:pt>
    <dgm:pt modelId="{31D8622D-5987-4BE7-B544-42EDD0D3972D}" type="pres">
      <dgm:prSet presAssocID="{E26C2470-5144-4E62-AE75-0C504180E6FE}" presName="node" presStyleLbl="node1" presStyleIdx="1" presStyleCnt="12">
        <dgm:presLayoutVars>
          <dgm:bulletEnabled val="1"/>
        </dgm:presLayoutVars>
      </dgm:prSet>
      <dgm:spPr/>
    </dgm:pt>
    <dgm:pt modelId="{5A927457-071A-426F-9BAF-3EACF93C6C7A}" type="pres">
      <dgm:prSet presAssocID="{1A26E031-2D23-4958-B2BA-86527B7721F0}" presName="sibTrans" presStyleCnt="0"/>
      <dgm:spPr/>
    </dgm:pt>
    <dgm:pt modelId="{5AB24782-6B47-40B6-A1D0-10BC848A669A}" type="pres">
      <dgm:prSet presAssocID="{5062D9A7-3269-445A-A002-442FC99D6456}" presName="node" presStyleLbl="node1" presStyleIdx="2" presStyleCnt="12">
        <dgm:presLayoutVars>
          <dgm:bulletEnabled val="1"/>
        </dgm:presLayoutVars>
      </dgm:prSet>
      <dgm:spPr/>
    </dgm:pt>
    <dgm:pt modelId="{7B664BB6-D4E1-4BE1-9B86-D631FC8C401F}" type="pres">
      <dgm:prSet presAssocID="{AFF3D664-D37A-4C16-A0A5-3D1A7E7C1734}" presName="sibTrans" presStyleCnt="0"/>
      <dgm:spPr/>
    </dgm:pt>
    <dgm:pt modelId="{CF930737-6A7B-443C-8408-6FE34786D2E9}" type="pres">
      <dgm:prSet presAssocID="{FC015F01-3AD8-44C3-B150-D2287BDB54B4}" presName="node" presStyleLbl="node1" presStyleIdx="3" presStyleCnt="12">
        <dgm:presLayoutVars>
          <dgm:bulletEnabled val="1"/>
        </dgm:presLayoutVars>
      </dgm:prSet>
      <dgm:spPr/>
    </dgm:pt>
    <dgm:pt modelId="{C820F04C-E2CA-494C-B8BC-F7E6268E393D}" type="pres">
      <dgm:prSet presAssocID="{23FCD528-049B-4DA1-823F-74EE0A2A1F9B}" presName="sibTrans" presStyleCnt="0"/>
      <dgm:spPr/>
    </dgm:pt>
    <dgm:pt modelId="{179FAC3F-1772-4DF5-B440-BBA83B23374B}" type="pres">
      <dgm:prSet presAssocID="{3EC71F80-5B94-4F40-ABF4-66F940AFEF90}" presName="node" presStyleLbl="node1" presStyleIdx="4" presStyleCnt="12">
        <dgm:presLayoutVars>
          <dgm:bulletEnabled val="1"/>
        </dgm:presLayoutVars>
      </dgm:prSet>
      <dgm:spPr/>
    </dgm:pt>
    <dgm:pt modelId="{7460276F-87EB-4498-AD86-9740875CEC29}" type="pres">
      <dgm:prSet presAssocID="{302A37C9-9F11-4489-842F-AEC078FC0B04}" presName="sibTrans" presStyleCnt="0"/>
      <dgm:spPr/>
    </dgm:pt>
    <dgm:pt modelId="{26CAC268-57F1-43C2-B263-C52A66FD1EF9}" type="pres">
      <dgm:prSet presAssocID="{4BFCE677-8618-486D-9F54-6C6B431AD34C}" presName="node" presStyleLbl="node1" presStyleIdx="5" presStyleCnt="12" custLinFactNeighborX="188" custLinFactNeighborY="-1214">
        <dgm:presLayoutVars>
          <dgm:bulletEnabled val="1"/>
        </dgm:presLayoutVars>
      </dgm:prSet>
      <dgm:spPr/>
    </dgm:pt>
    <dgm:pt modelId="{1BC6664B-4CCC-40BB-8DFE-0A728E435852}" type="pres">
      <dgm:prSet presAssocID="{7EFB2CCF-9B84-4A58-9B66-FD81E51F8FF4}" presName="sibTrans" presStyleCnt="0"/>
      <dgm:spPr/>
    </dgm:pt>
    <dgm:pt modelId="{2A58B4DF-4991-4898-A605-7722FC6A0093}" type="pres">
      <dgm:prSet presAssocID="{0316CA1B-2BE7-4159-A699-97982D40DF53}" presName="node" presStyleLbl="node1" presStyleIdx="6" presStyleCnt="12" custLinFactX="11363" custLinFactNeighborX="100000" custLinFactNeighborY="-4448">
        <dgm:presLayoutVars>
          <dgm:bulletEnabled val="1"/>
        </dgm:presLayoutVars>
      </dgm:prSet>
      <dgm:spPr/>
    </dgm:pt>
    <dgm:pt modelId="{B2D16D69-6CDE-4B3F-94B2-9359F1554080}" type="pres">
      <dgm:prSet presAssocID="{392C14FE-B244-4B50-B396-89BF1F8828F3}" presName="sibTrans" presStyleCnt="0"/>
      <dgm:spPr/>
    </dgm:pt>
    <dgm:pt modelId="{926AD9C2-E21D-4781-86FC-599D32600D5F}" type="pres">
      <dgm:prSet presAssocID="{68A673D4-EBA2-459D-93F7-3D67CC4A2195}" presName="node" presStyleLbl="node1" presStyleIdx="7" presStyleCnt="12" custLinFactX="-10471" custLinFactNeighborX="-100000" custLinFactNeighborY="-1757">
        <dgm:presLayoutVars>
          <dgm:bulletEnabled val="1"/>
        </dgm:presLayoutVars>
      </dgm:prSet>
      <dgm:spPr/>
    </dgm:pt>
    <dgm:pt modelId="{FE68B814-8DC7-4D73-82F3-A7EF6A5FA2B4}" type="pres">
      <dgm:prSet presAssocID="{0B4E69D3-84B6-4A19-8A9C-01D2E59E1A56}" presName="sibTrans" presStyleCnt="0"/>
      <dgm:spPr/>
    </dgm:pt>
    <dgm:pt modelId="{B7579AE9-76B2-403B-A910-5E462BD7F83F}" type="pres">
      <dgm:prSet presAssocID="{83EEAC65-95AB-4FD8-8078-0FC302A2C9A2}" presName="node" presStyleLbl="node1" presStyleIdx="8" presStyleCnt="12" custLinFactNeighborX="-53951" custLinFactNeighborY="37">
        <dgm:presLayoutVars>
          <dgm:bulletEnabled val="1"/>
        </dgm:presLayoutVars>
      </dgm:prSet>
      <dgm:spPr/>
    </dgm:pt>
    <dgm:pt modelId="{396E5E13-BA46-44EA-8083-8B528EAEBFD3}" type="pres">
      <dgm:prSet presAssocID="{6B6A365C-5BEA-416B-A9AC-901CB2E41DBE}" presName="sibTrans" presStyleCnt="0"/>
      <dgm:spPr/>
    </dgm:pt>
    <dgm:pt modelId="{A9037E46-283E-4970-AA11-208364D25FA2}" type="pres">
      <dgm:prSet presAssocID="{9CBF7C73-2A46-4F13-AF00-3F11447B98D3}" presName="node" presStyleLbl="node1" presStyleIdx="9" presStyleCnt="12" custLinFactNeighborX="188" custLinFactNeighborY="37">
        <dgm:presLayoutVars>
          <dgm:bulletEnabled val="1"/>
        </dgm:presLayoutVars>
      </dgm:prSet>
      <dgm:spPr/>
    </dgm:pt>
    <dgm:pt modelId="{566E425E-FE22-41B4-9B26-3C5D8A273B17}" type="pres">
      <dgm:prSet presAssocID="{4B7D2951-2084-4107-9CEC-021BD509098F}" presName="sibTrans" presStyleCnt="0"/>
      <dgm:spPr/>
    </dgm:pt>
    <dgm:pt modelId="{CFEF9352-91AF-4A09-91AF-0FDCF701F67C}" type="pres">
      <dgm:prSet presAssocID="{3B8B77B1-1B0A-4CCF-B987-6AC3611987EE}" presName="node" presStyleLbl="node1" presStyleIdx="10" presStyleCnt="12" custLinFactNeighborX="2669" custLinFactNeighborY="37">
        <dgm:presLayoutVars>
          <dgm:bulletEnabled val="1"/>
        </dgm:presLayoutVars>
      </dgm:prSet>
      <dgm:spPr/>
    </dgm:pt>
    <dgm:pt modelId="{688BEABB-1177-47C9-A7A2-92B28FE5C578}" type="pres">
      <dgm:prSet presAssocID="{37DC3ADE-C42E-45E3-B14E-2F27990C63D4}" presName="sibTrans" presStyleCnt="0"/>
      <dgm:spPr/>
    </dgm:pt>
    <dgm:pt modelId="{E21A2B31-32B2-406F-9CBC-6539BFEA15E2}" type="pres">
      <dgm:prSet presAssocID="{A94B181D-2F30-4F47-9D08-127344F88154}" presName="node" presStyleLbl="node1" presStyleIdx="11" presStyleCnt="12" custLinFactNeighborX="188" custLinFactNeighborY="-1214">
        <dgm:presLayoutVars>
          <dgm:bulletEnabled val="1"/>
        </dgm:presLayoutVars>
      </dgm:prSet>
      <dgm:spPr/>
    </dgm:pt>
  </dgm:ptLst>
  <dgm:cxnLst>
    <dgm:cxn modelId="{2EA80C03-1709-4A9B-BB16-D73D27E1D03B}" type="presOf" srcId="{F21EC3B1-106F-4B53-9A75-F655623F0A96}" destId="{394B4503-E9A0-48D9-8284-26DA763D53D5}" srcOrd="0" destOrd="0" presId="urn:microsoft.com/office/officeart/2005/8/layout/default"/>
    <dgm:cxn modelId="{C8CC2D0C-8BD2-4CAD-82DB-2530570D4D26}" type="presOf" srcId="{3EC71F80-5B94-4F40-ABF4-66F940AFEF90}" destId="{179FAC3F-1772-4DF5-B440-BBA83B23374B}" srcOrd="0" destOrd="0" presId="urn:microsoft.com/office/officeart/2005/8/layout/default"/>
    <dgm:cxn modelId="{71DC8120-8EA1-40AD-8B3D-DACB48E6E406}" srcId="{B340ABA5-8242-495A-8C1B-77FFFBED0D36}" destId="{A94B181D-2F30-4F47-9D08-127344F88154}" srcOrd="11" destOrd="0" parTransId="{EEB33F59-4169-45A9-8419-9174240498A2}" sibTransId="{7F605AB6-2EE2-47C8-B9AE-40B308128A8F}"/>
    <dgm:cxn modelId="{EF5D1C26-EABA-40E4-BE59-9CFB2553C784}" srcId="{B340ABA5-8242-495A-8C1B-77FFFBED0D36}" destId="{9CBF7C73-2A46-4F13-AF00-3F11447B98D3}" srcOrd="9" destOrd="0" parTransId="{4C0FFBAE-B61F-4C18-BD05-79778AB20910}" sibTransId="{4B7D2951-2084-4107-9CEC-021BD509098F}"/>
    <dgm:cxn modelId="{53415A26-928B-44C8-850B-43E1109056C4}" srcId="{B340ABA5-8242-495A-8C1B-77FFFBED0D36}" destId="{83EEAC65-95AB-4FD8-8078-0FC302A2C9A2}" srcOrd="8" destOrd="0" parTransId="{59729467-5944-494F-8C74-6561A928555B}" sibTransId="{6B6A365C-5BEA-416B-A9AC-901CB2E41DBE}"/>
    <dgm:cxn modelId="{B7273340-9E11-44B7-9520-BD5E47CEB29C}" srcId="{B340ABA5-8242-495A-8C1B-77FFFBED0D36}" destId="{3EC71F80-5B94-4F40-ABF4-66F940AFEF90}" srcOrd="4" destOrd="0" parTransId="{546399FE-4851-4CEE-8BA5-FC64FF0051AF}" sibTransId="{302A37C9-9F11-4489-842F-AEC078FC0B04}"/>
    <dgm:cxn modelId="{9035116E-7E90-440F-89FC-7C3E61D9E161}" srcId="{B340ABA5-8242-495A-8C1B-77FFFBED0D36}" destId="{F21EC3B1-106F-4B53-9A75-F655623F0A96}" srcOrd="0" destOrd="0" parTransId="{166E595E-E5FF-4DFA-A8D1-9CC8561C7F78}" sibTransId="{8F9D08B7-BA23-4E13-90F0-6FE11ECC6B24}"/>
    <dgm:cxn modelId="{04AB9952-0B00-475F-B138-78C260012BF5}" type="presOf" srcId="{A94B181D-2F30-4F47-9D08-127344F88154}" destId="{E21A2B31-32B2-406F-9CBC-6539BFEA15E2}" srcOrd="0" destOrd="0" presId="urn:microsoft.com/office/officeart/2005/8/layout/default"/>
    <dgm:cxn modelId="{10701C53-E344-48D8-BF0C-1C36BA57C973}" srcId="{B340ABA5-8242-495A-8C1B-77FFFBED0D36}" destId="{4BFCE677-8618-486D-9F54-6C6B431AD34C}" srcOrd="5" destOrd="0" parTransId="{1BED1F6E-A33C-4053-BE68-73ECFAE05FE1}" sibTransId="{7EFB2CCF-9B84-4A58-9B66-FD81E51F8FF4}"/>
    <dgm:cxn modelId="{43EECB77-EF9A-44CA-94B0-E766A42349AF}" type="presOf" srcId="{E26C2470-5144-4E62-AE75-0C504180E6FE}" destId="{31D8622D-5987-4BE7-B544-42EDD0D3972D}" srcOrd="0" destOrd="0" presId="urn:microsoft.com/office/officeart/2005/8/layout/default"/>
    <dgm:cxn modelId="{3F527A7B-BB64-4777-B38D-B33D161E267C}" srcId="{B340ABA5-8242-495A-8C1B-77FFFBED0D36}" destId="{FC015F01-3AD8-44C3-B150-D2287BDB54B4}" srcOrd="3" destOrd="0" parTransId="{49438527-9AFF-4781-A5C6-41AE45A00D0A}" sibTransId="{23FCD528-049B-4DA1-823F-74EE0A2A1F9B}"/>
    <dgm:cxn modelId="{B9187780-256B-41F7-BD18-6BE5BE60FE7B}" type="presOf" srcId="{83EEAC65-95AB-4FD8-8078-0FC302A2C9A2}" destId="{B7579AE9-76B2-403B-A910-5E462BD7F83F}" srcOrd="0" destOrd="0" presId="urn:microsoft.com/office/officeart/2005/8/layout/default"/>
    <dgm:cxn modelId="{1C0C7381-BBE5-47DB-9EB2-F585C09022F3}" type="presOf" srcId="{5062D9A7-3269-445A-A002-442FC99D6456}" destId="{5AB24782-6B47-40B6-A1D0-10BC848A669A}" srcOrd="0" destOrd="0" presId="urn:microsoft.com/office/officeart/2005/8/layout/default"/>
    <dgm:cxn modelId="{C59A4F86-A0EB-4AB8-AC89-A1FBF24A0A20}" srcId="{B340ABA5-8242-495A-8C1B-77FFFBED0D36}" destId="{5062D9A7-3269-445A-A002-442FC99D6456}" srcOrd="2" destOrd="0" parTransId="{C8B10BC4-2DF7-4703-90E7-3589B240B4C9}" sibTransId="{AFF3D664-D37A-4C16-A0A5-3D1A7E7C1734}"/>
    <dgm:cxn modelId="{05587389-AEA2-4F9F-96B1-6048EC0595DC}" srcId="{B340ABA5-8242-495A-8C1B-77FFFBED0D36}" destId="{3B8B77B1-1B0A-4CCF-B987-6AC3611987EE}" srcOrd="10" destOrd="0" parTransId="{4B9C9D73-0BF3-45E2-9046-6A061E19BB55}" sibTransId="{37DC3ADE-C42E-45E3-B14E-2F27990C63D4}"/>
    <dgm:cxn modelId="{6FB2108E-F31E-4B0C-9794-8C987E3029B8}" type="presOf" srcId="{3B8B77B1-1B0A-4CCF-B987-6AC3611987EE}" destId="{CFEF9352-91AF-4A09-91AF-0FDCF701F67C}" srcOrd="0" destOrd="0" presId="urn:microsoft.com/office/officeart/2005/8/layout/default"/>
    <dgm:cxn modelId="{6B318F91-7783-4355-BB5D-A8BE3B8A976F}" type="presOf" srcId="{0316CA1B-2BE7-4159-A699-97982D40DF53}" destId="{2A58B4DF-4991-4898-A605-7722FC6A0093}" srcOrd="0" destOrd="0" presId="urn:microsoft.com/office/officeart/2005/8/layout/default"/>
    <dgm:cxn modelId="{D6CDC99F-AE7D-4B01-931B-DE48BE829BDA}" srcId="{B340ABA5-8242-495A-8C1B-77FFFBED0D36}" destId="{E26C2470-5144-4E62-AE75-0C504180E6FE}" srcOrd="1" destOrd="0" parTransId="{2F7CA10A-8696-4534-8228-9DD152651313}" sibTransId="{1A26E031-2D23-4958-B2BA-86527B7721F0}"/>
    <dgm:cxn modelId="{21294BAC-2093-4F1E-8BBB-DA91F7A7D4EF}" type="presOf" srcId="{B340ABA5-8242-495A-8C1B-77FFFBED0D36}" destId="{091CD7B4-37C8-40E1-977A-495948809D51}" srcOrd="0" destOrd="0" presId="urn:microsoft.com/office/officeart/2005/8/layout/default"/>
    <dgm:cxn modelId="{F50456C6-497B-4623-A7FD-B9B3C7442087}" srcId="{B340ABA5-8242-495A-8C1B-77FFFBED0D36}" destId="{68A673D4-EBA2-459D-93F7-3D67CC4A2195}" srcOrd="7" destOrd="0" parTransId="{732C3EC7-DEA3-47B2-B8B4-06B8D259B499}" sibTransId="{0B4E69D3-84B6-4A19-8A9C-01D2E59E1A56}"/>
    <dgm:cxn modelId="{56920FDC-67D2-464B-BB75-94CE3DFD58B0}" type="presOf" srcId="{68A673D4-EBA2-459D-93F7-3D67CC4A2195}" destId="{926AD9C2-E21D-4781-86FC-599D32600D5F}" srcOrd="0" destOrd="0" presId="urn:microsoft.com/office/officeart/2005/8/layout/default"/>
    <dgm:cxn modelId="{940E2FE3-196D-4D3A-8FA7-DA7A718182E6}" type="presOf" srcId="{4BFCE677-8618-486D-9F54-6C6B431AD34C}" destId="{26CAC268-57F1-43C2-B263-C52A66FD1EF9}" srcOrd="0" destOrd="0" presId="urn:microsoft.com/office/officeart/2005/8/layout/default"/>
    <dgm:cxn modelId="{1D1604E6-558C-44A7-B3DD-E27AC9EEFEA4}" type="presOf" srcId="{FC015F01-3AD8-44C3-B150-D2287BDB54B4}" destId="{CF930737-6A7B-443C-8408-6FE34786D2E9}" srcOrd="0" destOrd="0" presId="urn:microsoft.com/office/officeart/2005/8/layout/default"/>
    <dgm:cxn modelId="{7C683FEA-7B8A-420C-9414-27867AD2EB69}" srcId="{B340ABA5-8242-495A-8C1B-77FFFBED0D36}" destId="{0316CA1B-2BE7-4159-A699-97982D40DF53}" srcOrd="6" destOrd="0" parTransId="{0915F264-3A25-4048-AF7A-9F46675A8D30}" sibTransId="{392C14FE-B244-4B50-B396-89BF1F8828F3}"/>
    <dgm:cxn modelId="{43ECD9FB-5DD5-48CA-9F52-758D78A2EAF6}" type="presOf" srcId="{9CBF7C73-2A46-4F13-AF00-3F11447B98D3}" destId="{A9037E46-283E-4970-AA11-208364D25FA2}" srcOrd="0" destOrd="0" presId="urn:microsoft.com/office/officeart/2005/8/layout/default"/>
    <dgm:cxn modelId="{B69BBA63-555E-4944-B513-280DC17B1D97}" type="presParOf" srcId="{091CD7B4-37C8-40E1-977A-495948809D51}" destId="{394B4503-E9A0-48D9-8284-26DA763D53D5}" srcOrd="0" destOrd="0" presId="urn:microsoft.com/office/officeart/2005/8/layout/default"/>
    <dgm:cxn modelId="{9289482B-070B-4812-B33E-29B28C21F673}" type="presParOf" srcId="{091CD7B4-37C8-40E1-977A-495948809D51}" destId="{417DB6E3-70A8-4F2B-A4D4-CDDAAC6747DD}" srcOrd="1" destOrd="0" presId="urn:microsoft.com/office/officeart/2005/8/layout/default"/>
    <dgm:cxn modelId="{5581DFD0-6B6B-4659-A14C-5CF0E25954F4}" type="presParOf" srcId="{091CD7B4-37C8-40E1-977A-495948809D51}" destId="{31D8622D-5987-4BE7-B544-42EDD0D3972D}" srcOrd="2" destOrd="0" presId="urn:microsoft.com/office/officeart/2005/8/layout/default"/>
    <dgm:cxn modelId="{6107ECB1-8B7F-45A8-B01C-CE93DA0A440E}" type="presParOf" srcId="{091CD7B4-37C8-40E1-977A-495948809D51}" destId="{5A927457-071A-426F-9BAF-3EACF93C6C7A}" srcOrd="3" destOrd="0" presId="urn:microsoft.com/office/officeart/2005/8/layout/default"/>
    <dgm:cxn modelId="{0A8DC81D-AEFE-49E5-8809-BA3679878DA2}" type="presParOf" srcId="{091CD7B4-37C8-40E1-977A-495948809D51}" destId="{5AB24782-6B47-40B6-A1D0-10BC848A669A}" srcOrd="4" destOrd="0" presId="urn:microsoft.com/office/officeart/2005/8/layout/default"/>
    <dgm:cxn modelId="{950058B9-AFEF-4D2D-911A-BFAA6521BAB0}" type="presParOf" srcId="{091CD7B4-37C8-40E1-977A-495948809D51}" destId="{7B664BB6-D4E1-4BE1-9B86-D631FC8C401F}" srcOrd="5" destOrd="0" presId="urn:microsoft.com/office/officeart/2005/8/layout/default"/>
    <dgm:cxn modelId="{9FD4F26A-6BDB-4E8E-92A2-83BC5BBB353A}" type="presParOf" srcId="{091CD7B4-37C8-40E1-977A-495948809D51}" destId="{CF930737-6A7B-443C-8408-6FE34786D2E9}" srcOrd="6" destOrd="0" presId="urn:microsoft.com/office/officeart/2005/8/layout/default"/>
    <dgm:cxn modelId="{AF304132-9FA1-4B4C-AA4A-25D91211BC38}" type="presParOf" srcId="{091CD7B4-37C8-40E1-977A-495948809D51}" destId="{C820F04C-E2CA-494C-B8BC-F7E6268E393D}" srcOrd="7" destOrd="0" presId="urn:microsoft.com/office/officeart/2005/8/layout/default"/>
    <dgm:cxn modelId="{CE70963B-E0EA-4736-977E-6774E6561034}" type="presParOf" srcId="{091CD7B4-37C8-40E1-977A-495948809D51}" destId="{179FAC3F-1772-4DF5-B440-BBA83B23374B}" srcOrd="8" destOrd="0" presId="urn:microsoft.com/office/officeart/2005/8/layout/default"/>
    <dgm:cxn modelId="{3A42D449-6BCE-4E09-87F4-ADCDDF3B2746}" type="presParOf" srcId="{091CD7B4-37C8-40E1-977A-495948809D51}" destId="{7460276F-87EB-4498-AD86-9740875CEC29}" srcOrd="9" destOrd="0" presId="urn:microsoft.com/office/officeart/2005/8/layout/default"/>
    <dgm:cxn modelId="{6D2444DA-7B60-49DC-81FB-9FF0D8D6EECB}" type="presParOf" srcId="{091CD7B4-37C8-40E1-977A-495948809D51}" destId="{26CAC268-57F1-43C2-B263-C52A66FD1EF9}" srcOrd="10" destOrd="0" presId="urn:microsoft.com/office/officeart/2005/8/layout/default"/>
    <dgm:cxn modelId="{008E1260-772D-40D7-9429-FF0E3C4A91F8}" type="presParOf" srcId="{091CD7B4-37C8-40E1-977A-495948809D51}" destId="{1BC6664B-4CCC-40BB-8DFE-0A728E435852}" srcOrd="11" destOrd="0" presId="urn:microsoft.com/office/officeart/2005/8/layout/default"/>
    <dgm:cxn modelId="{68ADCB25-37C0-43D6-8BCE-8FEE441919AA}" type="presParOf" srcId="{091CD7B4-37C8-40E1-977A-495948809D51}" destId="{2A58B4DF-4991-4898-A605-7722FC6A0093}" srcOrd="12" destOrd="0" presId="urn:microsoft.com/office/officeart/2005/8/layout/default"/>
    <dgm:cxn modelId="{C5DDF617-D352-4206-BFAC-2636292A6898}" type="presParOf" srcId="{091CD7B4-37C8-40E1-977A-495948809D51}" destId="{B2D16D69-6CDE-4B3F-94B2-9359F1554080}" srcOrd="13" destOrd="0" presId="urn:microsoft.com/office/officeart/2005/8/layout/default"/>
    <dgm:cxn modelId="{D3371B8B-2A2D-4EDB-88CF-37605BDA0C12}" type="presParOf" srcId="{091CD7B4-37C8-40E1-977A-495948809D51}" destId="{926AD9C2-E21D-4781-86FC-599D32600D5F}" srcOrd="14" destOrd="0" presId="urn:microsoft.com/office/officeart/2005/8/layout/default"/>
    <dgm:cxn modelId="{95106CCF-B8BA-4B8F-A698-8AC5832BBEAC}" type="presParOf" srcId="{091CD7B4-37C8-40E1-977A-495948809D51}" destId="{FE68B814-8DC7-4D73-82F3-A7EF6A5FA2B4}" srcOrd="15" destOrd="0" presId="urn:microsoft.com/office/officeart/2005/8/layout/default"/>
    <dgm:cxn modelId="{B95F6006-F406-4BCB-950B-5EE4B29BB2CE}" type="presParOf" srcId="{091CD7B4-37C8-40E1-977A-495948809D51}" destId="{B7579AE9-76B2-403B-A910-5E462BD7F83F}" srcOrd="16" destOrd="0" presId="urn:microsoft.com/office/officeart/2005/8/layout/default"/>
    <dgm:cxn modelId="{89C7D734-4EC7-47F8-9E5D-21D9BB9E6339}" type="presParOf" srcId="{091CD7B4-37C8-40E1-977A-495948809D51}" destId="{396E5E13-BA46-44EA-8083-8B528EAEBFD3}" srcOrd="17" destOrd="0" presId="urn:microsoft.com/office/officeart/2005/8/layout/default"/>
    <dgm:cxn modelId="{2E4DF63A-F772-47E7-86EC-AE5228BB30C1}" type="presParOf" srcId="{091CD7B4-37C8-40E1-977A-495948809D51}" destId="{A9037E46-283E-4970-AA11-208364D25FA2}" srcOrd="18" destOrd="0" presId="urn:microsoft.com/office/officeart/2005/8/layout/default"/>
    <dgm:cxn modelId="{E5CEA2D7-A7D0-43ED-9799-7743B40E228D}" type="presParOf" srcId="{091CD7B4-37C8-40E1-977A-495948809D51}" destId="{566E425E-FE22-41B4-9B26-3C5D8A273B17}" srcOrd="19" destOrd="0" presId="urn:microsoft.com/office/officeart/2005/8/layout/default"/>
    <dgm:cxn modelId="{66D3759F-A960-4BEA-B1D8-B8DA925A895A}" type="presParOf" srcId="{091CD7B4-37C8-40E1-977A-495948809D51}" destId="{CFEF9352-91AF-4A09-91AF-0FDCF701F67C}" srcOrd="20" destOrd="0" presId="urn:microsoft.com/office/officeart/2005/8/layout/default"/>
    <dgm:cxn modelId="{F35999B1-CAA6-4A1A-A67E-1DBCFA4594A3}" type="presParOf" srcId="{091CD7B4-37C8-40E1-977A-495948809D51}" destId="{688BEABB-1177-47C9-A7A2-92B28FE5C578}" srcOrd="21" destOrd="0" presId="urn:microsoft.com/office/officeart/2005/8/layout/default"/>
    <dgm:cxn modelId="{5FCE6DD3-8FF1-46EF-A78B-E5BAC938DB07}" type="presParOf" srcId="{091CD7B4-37C8-40E1-977A-495948809D51}" destId="{E21A2B31-32B2-406F-9CBC-6539BFEA15E2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AD62CC-FBEE-4526-A2FC-CD1A84AE943B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FB63080-721E-4D1B-AD4A-6131CDACA2FF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i="1" u="sng" dirty="0"/>
            <a:t>Do not give legal advice.</a:t>
          </a:r>
          <a:endParaRPr lang="en-US" b="1" dirty="0"/>
        </a:p>
      </dgm:t>
    </dgm:pt>
    <dgm:pt modelId="{6947606E-7546-4EF3-9F72-8878C9021F4E}" type="parTrans" cxnId="{FAB57E27-32D6-4CF8-80B6-467B8CF0EDE7}">
      <dgm:prSet/>
      <dgm:spPr/>
      <dgm:t>
        <a:bodyPr/>
        <a:lstStyle/>
        <a:p>
          <a:endParaRPr lang="en-US"/>
        </a:p>
      </dgm:t>
    </dgm:pt>
    <dgm:pt modelId="{19A194BC-1F9B-42E0-8A3C-FC1EFC648C1D}" type="sibTrans" cxnId="{FAB57E27-32D6-4CF8-80B6-467B8CF0EDE7}">
      <dgm:prSet/>
      <dgm:spPr/>
      <dgm:t>
        <a:bodyPr/>
        <a:lstStyle/>
        <a:p>
          <a:endParaRPr lang="en-US"/>
        </a:p>
      </dgm:t>
    </dgm:pt>
    <dgm:pt modelId="{DCC450FB-6297-4284-8B3D-EE76FF89B35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/>
            <a:t>Provide procedural information and peer counseling support.</a:t>
          </a:r>
        </a:p>
      </dgm:t>
    </dgm:pt>
    <dgm:pt modelId="{7D83FF6B-429B-4A81-91B7-8185F49D3BA4}" type="parTrans" cxnId="{F36608EC-F498-43EF-89B8-5D04CFD3DC86}">
      <dgm:prSet/>
      <dgm:spPr/>
      <dgm:t>
        <a:bodyPr/>
        <a:lstStyle/>
        <a:p>
          <a:endParaRPr lang="en-US"/>
        </a:p>
      </dgm:t>
    </dgm:pt>
    <dgm:pt modelId="{82657BEB-42D5-4AA6-8C5C-91564466B04A}" type="sibTrans" cxnId="{F36608EC-F498-43EF-89B8-5D04CFD3DC86}">
      <dgm:prSet/>
      <dgm:spPr/>
      <dgm:t>
        <a:bodyPr/>
        <a:lstStyle/>
        <a:p>
          <a:endParaRPr lang="en-US"/>
        </a:p>
      </dgm:t>
    </dgm:pt>
    <dgm:pt modelId="{0116D2E3-22C3-47D6-A63B-F24274F9A322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/>
            <a:t>There is no way of predicting what the Judge will order, </a:t>
          </a:r>
          <a:r>
            <a:rPr lang="en-US" b="1" u="sng" dirty="0"/>
            <a:t>do not</a:t>
          </a:r>
          <a:r>
            <a:rPr lang="en-US" b="1" dirty="0"/>
            <a:t> make promises.</a:t>
          </a:r>
        </a:p>
      </dgm:t>
    </dgm:pt>
    <dgm:pt modelId="{705D131E-929D-4C62-AA19-5FAA4E351920}" type="parTrans" cxnId="{09B3E92C-CB30-47BC-BD71-452E4310F122}">
      <dgm:prSet/>
      <dgm:spPr/>
      <dgm:t>
        <a:bodyPr/>
        <a:lstStyle/>
        <a:p>
          <a:endParaRPr lang="en-US"/>
        </a:p>
      </dgm:t>
    </dgm:pt>
    <dgm:pt modelId="{B383DB88-C4D4-46D6-B725-8DA6931C7011}" type="sibTrans" cxnId="{09B3E92C-CB30-47BC-BD71-452E4310F122}">
      <dgm:prSet/>
      <dgm:spPr/>
      <dgm:t>
        <a:bodyPr/>
        <a:lstStyle/>
        <a:p>
          <a:endParaRPr lang="en-US"/>
        </a:p>
      </dgm:t>
    </dgm:pt>
    <dgm:pt modelId="{093D161D-0078-4F0F-A329-CB03E20F9E94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/>
            <a:t>Client’s need to be aware of the court’s view on custody and visitation.</a:t>
          </a:r>
        </a:p>
      </dgm:t>
    </dgm:pt>
    <dgm:pt modelId="{FAE279CD-817E-4888-B8E8-D633DF0BEA11}" type="parTrans" cxnId="{85BDB2CA-BFFC-4077-B0D5-289FE3ABA7C6}">
      <dgm:prSet/>
      <dgm:spPr/>
      <dgm:t>
        <a:bodyPr/>
        <a:lstStyle/>
        <a:p>
          <a:endParaRPr lang="en-US"/>
        </a:p>
      </dgm:t>
    </dgm:pt>
    <dgm:pt modelId="{CAC2C0C7-DC44-410E-A422-2BFF12AD19AA}" type="sibTrans" cxnId="{85BDB2CA-BFFC-4077-B0D5-289FE3ABA7C6}">
      <dgm:prSet/>
      <dgm:spPr/>
      <dgm:t>
        <a:bodyPr/>
        <a:lstStyle/>
        <a:p>
          <a:endParaRPr lang="en-US"/>
        </a:p>
      </dgm:t>
    </dgm:pt>
    <dgm:pt modelId="{BA1DB2D8-7D8D-4CEB-85D5-9348D9D089D5}">
      <dgm:prSet/>
      <dgm:spPr/>
      <dgm:t>
        <a:bodyPr/>
        <a:lstStyle/>
        <a:p>
          <a:r>
            <a:rPr lang="en-US" b="1" dirty="0"/>
            <a:t>Restraining orders are a step towards increased safety and empowerment. </a:t>
          </a:r>
        </a:p>
      </dgm:t>
    </dgm:pt>
    <dgm:pt modelId="{1D24F60B-063E-48FB-832F-C2276F6CE8E2}" type="parTrans" cxnId="{C5EE1EEE-EAAF-42AD-99D1-68207BBB13FA}">
      <dgm:prSet/>
      <dgm:spPr/>
      <dgm:t>
        <a:bodyPr/>
        <a:lstStyle/>
        <a:p>
          <a:endParaRPr lang="en-US"/>
        </a:p>
      </dgm:t>
    </dgm:pt>
    <dgm:pt modelId="{887A001D-3BFA-4E71-A7B0-FE5FAF6DAEC9}" type="sibTrans" cxnId="{C5EE1EEE-EAAF-42AD-99D1-68207BBB13FA}">
      <dgm:prSet/>
      <dgm:spPr/>
      <dgm:t>
        <a:bodyPr/>
        <a:lstStyle/>
        <a:p>
          <a:endParaRPr lang="en-US"/>
        </a:p>
      </dgm:t>
    </dgm:pt>
    <dgm:pt modelId="{A02367F1-D38A-4333-9AF4-67400052F552}" type="pres">
      <dgm:prSet presAssocID="{EAAD62CC-FBEE-4526-A2FC-CD1A84AE943B}" presName="diagram" presStyleCnt="0">
        <dgm:presLayoutVars>
          <dgm:dir/>
          <dgm:resizeHandles val="exact"/>
        </dgm:presLayoutVars>
      </dgm:prSet>
      <dgm:spPr/>
    </dgm:pt>
    <dgm:pt modelId="{C2D08D36-E7CC-4CD4-9E91-F7990C0080E6}" type="pres">
      <dgm:prSet presAssocID="{FFB63080-721E-4D1B-AD4A-6131CDACA2FF}" presName="node" presStyleLbl="node1" presStyleIdx="0" presStyleCnt="5">
        <dgm:presLayoutVars>
          <dgm:bulletEnabled val="1"/>
        </dgm:presLayoutVars>
      </dgm:prSet>
      <dgm:spPr/>
    </dgm:pt>
    <dgm:pt modelId="{FF96C5D0-DC99-49FF-965A-88F141A943B6}" type="pres">
      <dgm:prSet presAssocID="{19A194BC-1F9B-42E0-8A3C-FC1EFC648C1D}" presName="sibTrans" presStyleCnt="0"/>
      <dgm:spPr/>
    </dgm:pt>
    <dgm:pt modelId="{D40E0F64-A2CC-49F7-9887-32AEC6638FD0}" type="pres">
      <dgm:prSet presAssocID="{DCC450FB-6297-4284-8B3D-EE76FF89B354}" presName="node" presStyleLbl="node1" presStyleIdx="1" presStyleCnt="5">
        <dgm:presLayoutVars>
          <dgm:bulletEnabled val="1"/>
        </dgm:presLayoutVars>
      </dgm:prSet>
      <dgm:spPr/>
    </dgm:pt>
    <dgm:pt modelId="{C5EE49F9-A0D1-4AD2-9E2F-1025134897F6}" type="pres">
      <dgm:prSet presAssocID="{82657BEB-42D5-4AA6-8C5C-91564466B04A}" presName="sibTrans" presStyleCnt="0"/>
      <dgm:spPr/>
    </dgm:pt>
    <dgm:pt modelId="{38F92AA5-DA7A-4114-A2F4-E84B3AC0975F}" type="pres">
      <dgm:prSet presAssocID="{0116D2E3-22C3-47D6-A63B-F24274F9A322}" presName="node" presStyleLbl="node1" presStyleIdx="2" presStyleCnt="5">
        <dgm:presLayoutVars>
          <dgm:bulletEnabled val="1"/>
        </dgm:presLayoutVars>
      </dgm:prSet>
      <dgm:spPr/>
    </dgm:pt>
    <dgm:pt modelId="{4BA9A6D7-E1ED-4A00-99C7-BA338504C875}" type="pres">
      <dgm:prSet presAssocID="{B383DB88-C4D4-46D6-B725-8DA6931C7011}" presName="sibTrans" presStyleCnt="0"/>
      <dgm:spPr/>
    </dgm:pt>
    <dgm:pt modelId="{F7D85874-803F-488D-B454-7AC03FB62623}" type="pres">
      <dgm:prSet presAssocID="{093D161D-0078-4F0F-A329-CB03E20F9E94}" presName="node" presStyleLbl="node1" presStyleIdx="3" presStyleCnt="5">
        <dgm:presLayoutVars>
          <dgm:bulletEnabled val="1"/>
        </dgm:presLayoutVars>
      </dgm:prSet>
      <dgm:spPr/>
    </dgm:pt>
    <dgm:pt modelId="{16B5A992-6309-4C9A-8ECD-D03C030CAC42}" type="pres">
      <dgm:prSet presAssocID="{CAC2C0C7-DC44-410E-A422-2BFF12AD19AA}" presName="sibTrans" presStyleCnt="0"/>
      <dgm:spPr/>
    </dgm:pt>
    <dgm:pt modelId="{BD42F76D-39D7-40D9-8833-FE2D72E20EAB}" type="pres">
      <dgm:prSet presAssocID="{BA1DB2D8-7D8D-4CEB-85D5-9348D9D089D5}" presName="node" presStyleLbl="node1" presStyleIdx="4" presStyleCnt="5">
        <dgm:presLayoutVars>
          <dgm:bulletEnabled val="1"/>
        </dgm:presLayoutVars>
      </dgm:prSet>
      <dgm:spPr/>
    </dgm:pt>
  </dgm:ptLst>
  <dgm:cxnLst>
    <dgm:cxn modelId="{E87F5302-2EC5-4D00-8DFC-E00158FE0581}" type="presOf" srcId="{093D161D-0078-4F0F-A329-CB03E20F9E94}" destId="{F7D85874-803F-488D-B454-7AC03FB62623}" srcOrd="0" destOrd="0" presId="urn:microsoft.com/office/officeart/2005/8/layout/default"/>
    <dgm:cxn modelId="{0B22EC0B-217A-44C8-B7B7-AD6AAF37F231}" type="presOf" srcId="{EAAD62CC-FBEE-4526-A2FC-CD1A84AE943B}" destId="{A02367F1-D38A-4333-9AF4-67400052F552}" srcOrd="0" destOrd="0" presId="urn:microsoft.com/office/officeart/2005/8/layout/default"/>
    <dgm:cxn modelId="{FAB57E27-32D6-4CF8-80B6-467B8CF0EDE7}" srcId="{EAAD62CC-FBEE-4526-A2FC-CD1A84AE943B}" destId="{FFB63080-721E-4D1B-AD4A-6131CDACA2FF}" srcOrd="0" destOrd="0" parTransId="{6947606E-7546-4EF3-9F72-8878C9021F4E}" sibTransId="{19A194BC-1F9B-42E0-8A3C-FC1EFC648C1D}"/>
    <dgm:cxn modelId="{09B3E92C-CB30-47BC-BD71-452E4310F122}" srcId="{EAAD62CC-FBEE-4526-A2FC-CD1A84AE943B}" destId="{0116D2E3-22C3-47D6-A63B-F24274F9A322}" srcOrd="2" destOrd="0" parTransId="{705D131E-929D-4C62-AA19-5FAA4E351920}" sibTransId="{B383DB88-C4D4-46D6-B725-8DA6931C7011}"/>
    <dgm:cxn modelId="{4157463D-B0FE-453C-B838-33633F5069B4}" type="presOf" srcId="{0116D2E3-22C3-47D6-A63B-F24274F9A322}" destId="{38F92AA5-DA7A-4114-A2F4-E84B3AC0975F}" srcOrd="0" destOrd="0" presId="urn:microsoft.com/office/officeart/2005/8/layout/default"/>
    <dgm:cxn modelId="{B127C07D-E994-436C-ADBB-F18CDBC1E6BB}" type="presOf" srcId="{DCC450FB-6297-4284-8B3D-EE76FF89B354}" destId="{D40E0F64-A2CC-49F7-9887-32AEC6638FD0}" srcOrd="0" destOrd="0" presId="urn:microsoft.com/office/officeart/2005/8/layout/default"/>
    <dgm:cxn modelId="{8C35F9B3-456E-4E3C-AA9E-D3AC579FB5E1}" type="presOf" srcId="{BA1DB2D8-7D8D-4CEB-85D5-9348D9D089D5}" destId="{BD42F76D-39D7-40D9-8833-FE2D72E20EAB}" srcOrd="0" destOrd="0" presId="urn:microsoft.com/office/officeart/2005/8/layout/default"/>
    <dgm:cxn modelId="{85BDB2CA-BFFC-4077-B0D5-289FE3ABA7C6}" srcId="{EAAD62CC-FBEE-4526-A2FC-CD1A84AE943B}" destId="{093D161D-0078-4F0F-A329-CB03E20F9E94}" srcOrd="3" destOrd="0" parTransId="{FAE279CD-817E-4888-B8E8-D633DF0BEA11}" sibTransId="{CAC2C0C7-DC44-410E-A422-2BFF12AD19AA}"/>
    <dgm:cxn modelId="{F36608EC-F498-43EF-89B8-5D04CFD3DC86}" srcId="{EAAD62CC-FBEE-4526-A2FC-CD1A84AE943B}" destId="{DCC450FB-6297-4284-8B3D-EE76FF89B354}" srcOrd="1" destOrd="0" parTransId="{7D83FF6B-429B-4A81-91B7-8185F49D3BA4}" sibTransId="{82657BEB-42D5-4AA6-8C5C-91564466B04A}"/>
    <dgm:cxn modelId="{C5EE1EEE-EAAF-42AD-99D1-68207BBB13FA}" srcId="{EAAD62CC-FBEE-4526-A2FC-CD1A84AE943B}" destId="{BA1DB2D8-7D8D-4CEB-85D5-9348D9D089D5}" srcOrd="4" destOrd="0" parTransId="{1D24F60B-063E-48FB-832F-C2276F6CE8E2}" sibTransId="{887A001D-3BFA-4E71-A7B0-FE5FAF6DAEC9}"/>
    <dgm:cxn modelId="{D4BE85F5-D015-4AAA-8E74-A3C1917478FA}" type="presOf" srcId="{FFB63080-721E-4D1B-AD4A-6131CDACA2FF}" destId="{C2D08D36-E7CC-4CD4-9E91-F7990C0080E6}" srcOrd="0" destOrd="0" presId="urn:microsoft.com/office/officeart/2005/8/layout/default"/>
    <dgm:cxn modelId="{8B7423CF-816D-4DBA-A5AA-B60C1A4AEBB7}" type="presParOf" srcId="{A02367F1-D38A-4333-9AF4-67400052F552}" destId="{C2D08D36-E7CC-4CD4-9E91-F7990C0080E6}" srcOrd="0" destOrd="0" presId="urn:microsoft.com/office/officeart/2005/8/layout/default"/>
    <dgm:cxn modelId="{28642AB2-7928-4D76-9831-709AFF32799F}" type="presParOf" srcId="{A02367F1-D38A-4333-9AF4-67400052F552}" destId="{FF96C5D0-DC99-49FF-965A-88F141A943B6}" srcOrd="1" destOrd="0" presId="urn:microsoft.com/office/officeart/2005/8/layout/default"/>
    <dgm:cxn modelId="{C350DE5B-2532-4EDF-BACF-6B8C41FFACB2}" type="presParOf" srcId="{A02367F1-D38A-4333-9AF4-67400052F552}" destId="{D40E0F64-A2CC-49F7-9887-32AEC6638FD0}" srcOrd="2" destOrd="0" presId="urn:microsoft.com/office/officeart/2005/8/layout/default"/>
    <dgm:cxn modelId="{1530BB76-859F-4FFA-957C-7C13FA18C1AA}" type="presParOf" srcId="{A02367F1-D38A-4333-9AF4-67400052F552}" destId="{C5EE49F9-A0D1-4AD2-9E2F-1025134897F6}" srcOrd="3" destOrd="0" presId="urn:microsoft.com/office/officeart/2005/8/layout/default"/>
    <dgm:cxn modelId="{449A8E0D-A66C-4EF6-83D3-67E27FD23FC1}" type="presParOf" srcId="{A02367F1-D38A-4333-9AF4-67400052F552}" destId="{38F92AA5-DA7A-4114-A2F4-E84B3AC0975F}" srcOrd="4" destOrd="0" presId="urn:microsoft.com/office/officeart/2005/8/layout/default"/>
    <dgm:cxn modelId="{8B8FE59A-F003-40B7-BB0A-292A958A3C86}" type="presParOf" srcId="{A02367F1-D38A-4333-9AF4-67400052F552}" destId="{4BA9A6D7-E1ED-4A00-99C7-BA338504C875}" srcOrd="5" destOrd="0" presId="urn:microsoft.com/office/officeart/2005/8/layout/default"/>
    <dgm:cxn modelId="{451C2D28-81BC-4DF1-B61C-EA47BF62FBCF}" type="presParOf" srcId="{A02367F1-D38A-4333-9AF4-67400052F552}" destId="{F7D85874-803F-488D-B454-7AC03FB62623}" srcOrd="6" destOrd="0" presId="urn:microsoft.com/office/officeart/2005/8/layout/default"/>
    <dgm:cxn modelId="{AB83C946-D191-40A5-9FCE-09E7FB0469F9}" type="presParOf" srcId="{A02367F1-D38A-4333-9AF4-67400052F552}" destId="{16B5A992-6309-4C9A-8ECD-D03C030CAC42}" srcOrd="7" destOrd="0" presId="urn:microsoft.com/office/officeart/2005/8/layout/default"/>
    <dgm:cxn modelId="{E2F734A9-876E-41EA-8939-C930F4ED4E3F}" type="presParOf" srcId="{A02367F1-D38A-4333-9AF4-67400052F552}" destId="{BD42F76D-39D7-40D9-8833-FE2D72E20EA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730DC-1A0E-498F-9A13-690F8C35893B}">
      <dsp:nvSpPr>
        <dsp:cNvPr id="0" name=""/>
        <dsp:cNvSpPr/>
      </dsp:nvSpPr>
      <dsp:spPr>
        <a:xfrm>
          <a:off x="3217" y="841539"/>
          <a:ext cx="2552837" cy="15317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Assist clients in obtaining safety</a:t>
          </a:r>
        </a:p>
      </dsp:txBody>
      <dsp:txXfrm>
        <a:off x="3217" y="841539"/>
        <a:ext cx="2552837" cy="1531702"/>
      </dsp:txXfrm>
    </dsp:sp>
    <dsp:sp modelId="{07307865-7D34-430B-BBC4-832345B11345}">
      <dsp:nvSpPr>
        <dsp:cNvPr id="0" name=""/>
        <dsp:cNvSpPr/>
      </dsp:nvSpPr>
      <dsp:spPr>
        <a:xfrm>
          <a:off x="2811339" y="841539"/>
          <a:ext cx="2552837" cy="1531702"/>
        </a:xfrm>
        <a:prstGeom prst="rect">
          <a:avLst/>
        </a:prstGeom>
        <a:solidFill>
          <a:schemeClr val="accent5">
            <a:hueOff val="577040"/>
            <a:satOff val="1722"/>
            <a:lumOff val="22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Provide Crisis Counseling</a:t>
          </a:r>
        </a:p>
      </dsp:txBody>
      <dsp:txXfrm>
        <a:off x="2811339" y="841539"/>
        <a:ext cx="2552837" cy="1531702"/>
      </dsp:txXfrm>
    </dsp:sp>
    <dsp:sp modelId="{3E0EF161-D957-4C8A-95EC-95D173BA8FD4}">
      <dsp:nvSpPr>
        <dsp:cNvPr id="0" name=""/>
        <dsp:cNvSpPr/>
      </dsp:nvSpPr>
      <dsp:spPr>
        <a:xfrm>
          <a:off x="5619460" y="841539"/>
          <a:ext cx="2552837" cy="1531702"/>
        </a:xfrm>
        <a:prstGeom prst="rect">
          <a:avLst/>
        </a:prstGeom>
        <a:solidFill>
          <a:schemeClr val="accent5">
            <a:hueOff val="1154080"/>
            <a:satOff val="3444"/>
            <a:lumOff val="44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Listen &amp; Support</a:t>
          </a:r>
        </a:p>
      </dsp:txBody>
      <dsp:txXfrm>
        <a:off x="5619460" y="841539"/>
        <a:ext cx="2552837" cy="1531702"/>
      </dsp:txXfrm>
    </dsp:sp>
    <dsp:sp modelId="{43830EBF-FC55-4B8D-9D0E-FD7EA4FF4581}">
      <dsp:nvSpPr>
        <dsp:cNvPr id="0" name=""/>
        <dsp:cNvSpPr/>
      </dsp:nvSpPr>
      <dsp:spPr>
        <a:xfrm>
          <a:off x="8427582" y="841539"/>
          <a:ext cx="2552837" cy="1531702"/>
        </a:xfrm>
        <a:prstGeom prst="rect">
          <a:avLst/>
        </a:prstGeom>
        <a:solidFill>
          <a:schemeClr val="accent5">
            <a:hueOff val="1731120"/>
            <a:satOff val="5166"/>
            <a:lumOff val="6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Police Reports</a:t>
          </a:r>
        </a:p>
      </dsp:txBody>
      <dsp:txXfrm>
        <a:off x="8427582" y="841539"/>
        <a:ext cx="2552837" cy="1531702"/>
      </dsp:txXfrm>
    </dsp:sp>
    <dsp:sp modelId="{BDD1FB9E-D1C9-4254-ABE2-00BC699E4E9F}">
      <dsp:nvSpPr>
        <dsp:cNvPr id="0" name=""/>
        <dsp:cNvSpPr/>
      </dsp:nvSpPr>
      <dsp:spPr>
        <a:xfrm>
          <a:off x="3217" y="2628525"/>
          <a:ext cx="2552837" cy="1531702"/>
        </a:xfrm>
        <a:prstGeom prst="rect">
          <a:avLst/>
        </a:prstGeom>
        <a:solidFill>
          <a:schemeClr val="accent5">
            <a:hueOff val="2308161"/>
            <a:satOff val="6887"/>
            <a:lumOff val="89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Temporary Restraining Orders</a:t>
          </a:r>
        </a:p>
      </dsp:txBody>
      <dsp:txXfrm>
        <a:off x="3217" y="2628525"/>
        <a:ext cx="2552837" cy="1531702"/>
      </dsp:txXfrm>
    </dsp:sp>
    <dsp:sp modelId="{F15FA767-C6C0-4A80-A152-EC09FEA10299}">
      <dsp:nvSpPr>
        <dsp:cNvPr id="0" name=""/>
        <dsp:cNvSpPr/>
      </dsp:nvSpPr>
      <dsp:spPr>
        <a:xfrm>
          <a:off x="2811339" y="2628525"/>
          <a:ext cx="2552837" cy="1531702"/>
        </a:xfrm>
        <a:prstGeom prst="rect">
          <a:avLst/>
        </a:prstGeom>
        <a:solidFill>
          <a:schemeClr val="accent5">
            <a:hueOff val="2885201"/>
            <a:satOff val="8609"/>
            <a:lumOff val="112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Court Accompaniment</a:t>
          </a:r>
        </a:p>
      </dsp:txBody>
      <dsp:txXfrm>
        <a:off x="2811339" y="2628525"/>
        <a:ext cx="2552837" cy="1531702"/>
      </dsp:txXfrm>
    </dsp:sp>
    <dsp:sp modelId="{093DD933-971E-4FF2-AC0F-871E66DB2370}">
      <dsp:nvSpPr>
        <dsp:cNvPr id="0" name=""/>
        <dsp:cNvSpPr/>
      </dsp:nvSpPr>
      <dsp:spPr>
        <a:xfrm>
          <a:off x="5619460" y="2628525"/>
          <a:ext cx="2552837" cy="1531702"/>
        </a:xfrm>
        <a:prstGeom prst="rect">
          <a:avLst/>
        </a:prstGeom>
        <a:solidFill>
          <a:schemeClr val="accent5">
            <a:hueOff val="3462241"/>
            <a:satOff val="10331"/>
            <a:lumOff val="13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Mediation  Accompaniment</a:t>
          </a:r>
        </a:p>
      </dsp:txBody>
      <dsp:txXfrm>
        <a:off x="5619460" y="2628525"/>
        <a:ext cx="2552837" cy="1531702"/>
      </dsp:txXfrm>
    </dsp:sp>
    <dsp:sp modelId="{BD2F15E0-6133-4027-8E18-37A108099181}">
      <dsp:nvSpPr>
        <dsp:cNvPr id="0" name=""/>
        <dsp:cNvSpPr/>
      </dsp:nvSpPr>
      <dsp:spPr>
        <a:xfrm>
          <a:off x="8427582" y="2628525"/>
          <a:ext cx="2552837" cy="1531702"/>
        </a:xfrm>
        <a:prstGeom prst="rect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Empowering client to advocate for themselves</a:t>
          </a:r>
        </a:p>
      </dsp:txBody>
      <dsp:txXfrm>
        <a:off x="8427582" y="2628525"/>
        <a:ext cx="2552837" cy="1531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8F24E-6569-4F32-B445-7EE9A49E7850}">
      <dsp:nvSpPr>
        <dsp:cNvPr id="0" name=""/>
        <dsp:cNvSpPr/>
      </dsp:nvSpPr>
      <dsp:spPr>
        <a:xfrm>
          <a:off x="1122834" y="364874"/>
          <a:ext cx="4490775" cy="392550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bg1">
                  <a:lumMod val="95000"/>
                  <a:lumOff val="5000"/>
                </a:schemeClr>
              </a:solidFill>
            </a:rPr>
            <a:t>Issued by Law Enforcement at the time of an incident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b="1" kern="1200" dirty="0">
            <a:solidFill>
              <a:schemeClr val="bg1">
                <a:lumMod val="95000"/>
                <a:lumOff val="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bg1">
                  <a:lumMod val="95000"/>
                  <a:lumOff val="5000"/>
                </a:schemeClr>
              </a:solidFill>
            </a:rPr>
            <a:t>Good for 7 days</a:t>
          </a:r>
        </a:p>
      </dsp:txBody>
      <dsp:txXfrm>
        <a:off x="2245528" y="953699"/>
        <a:ext cx="2189253" cy="2747853"/>
      </dsp:txXfrm>
    </dsp:sp>
    <dsp:sp modelId="{0B754855-4C2A-4F54-9DA8-270E97161DE1}">
      <dsp:nvSpPr>
        <dsp:cNvPr id="0" name=""/>
        <dsp:cNvSpPr/>
      </dsp:nvSpPr>
      <dsp:spPr>
        <a:xfrm>
          <a:off x="140" y="1204932"/>
          <a:ext cx="2245387" cy="22453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Emergency Protective Order</a:t>
          </a:r>
          <a:endParaRPr lang="en-US" sz="2200" kern="1200"/>
        </a:p>
      </dsp:txBody>
      <dsp:txXfrm>
        <a:off x="328969" y="1533761"/>
        <a:ext cx="1587729" cy="1587729"/>
      </dsp:txXfrm>
    </dsp:sp>
    <dsp:sp modelId="{2C41B904-5177-44F0-89FA-67B616496590}">
      <dsp:nvSpPr>
        <dsp:cNvPr id="0" name=""/>
        <dsp:cNvSpPr/>
      </dsp:nvSpPr>
      <dsp:spPr>
        <a:xfrm>
          <a:off x="7016977" y="364874"/>
          <a:ext cx="4490775" cy="3925503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bg1"/>
              </a:solidFill>
            </a:rPr>
            <a:t>Issued by Court during the criminal process when perpetrator is released on OR </a:t>
          </a:r>
          <a:r>
            <a:rPr lang="en-US" sz="1500" b="1" kern="1200" dirty="0" err="1">
              <a:solidFill>
                <a:schemeClr val="bg1"/>
              </a:solidFill>
            </a:rPr>
            <a:t>or</a:t>
          </a:r>
          <a:r>
            <a:rPr lang="en-US" sz="1500" b="1" kern="1200" dirty="0">
              <a:solidFill>
                <a:schemeClr val="bg1"/>
              </a:solidFill>
            </a:rPr>
            <a:t> bail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bg1"/>
              </a:solidFill>
            </a:rPr>
            <a:t>Can be made a condition of sentencing or probation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>
              <a:solidFill>
                <a:schemeClr val="bg1"/>
              </a:solidFill>
            </a:rPr>
            <a:t>BUT, may expire when case is closed.</a:t>
          </a:r>
        </a:p>
      </dsp:txBody>
      <dsp:txXfrm>
        <a:off x="8139671" y="953699"/>
        <a:ext cx="2189253" cy="2747853"/>
      </dsp:txXfrm>
    </dsp:sp>
    <dsp:sp modelId="{1698C13D-7140-400D-82FE-D073D2412F22}">
      <dsp:nvSpPr>
        <dsp:cNvPr id="0" name=""/>
        <dsp:cNvSpPr/>
      </dsp:nvSpPr>
      <dsp:spPr>
        <a:xfrm>
          <a:off x="5894283" y="1204932"/>
          <a:ext cx="2245387" cy="22453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Criminal Protective Order</a:t>
          </a:r>
          <a:endParaRPr lang="en-US" sz="2200" kern="1200"/>
        </a:p>
      </dsp:txBody>
      <dsp:txXfrm>
        <a:off x="6223112" y="1533761"/>
        <a:ext cx="1587729" cy="1587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04811-4F8A-45E9-8B4D-348924972489}">
      <dsp:nvSpPr>
        <dsp:cNvPr id="0" name=""/>
        <dsp:cNvSpPr/>
      </dsp:nvSpPr>
      <dsp:spPr>
        <a:xfrm rot="5400000">
          <a:off x="6085974" y="-2401054"/>
          <a:ext cx="1182158" cy="62842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bg1"/>
              </a:solidFill>
            </a:rPr>
            <a:t>Must be based on domestic violence with a qualified relationship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bg1"/>
              </a:solidFill>
            </a:rPr>
            <a:t>Issued by the court – for a limited time, up to 21 days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bg1"/>
              </a:solidFill>
            </a:rPr>
            <a:t>FREE, no preparation, filing or service charges</a:t>
          </a:r>
        </a:p>
      </dsp:txBody>
      <dsp:txXfrm rot="-5400000">
        <a:off x="3534911" y="207717"/>
        <a:ext cx="6226577" cy="1066742"/>
      </dsp:txXfrm>
    </dsp:sp>
    <dsp:sp modelId="{3847A095-EA6C-4F77-ACB7-4FB2AAAFB150}">
      <dsp:nvSpPr>
        <dsp:cNvPr id="0" name=""/>
        <dsp:cNvSpPr/>
      </dsp:nvSpPr>
      <dsp:spPr>
        <a:xfrm>
          <a:off x="0" y="2238"/>
          <a:ext cx="3534910" cy="1477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Domestic Violence Temporary Restraining Order</a:t>
          </a:r>
          <a:endParaRPr lang="en-US" sz="2700" kern="1200" dirty="0"/>
        </a:p>
      </dsp:txBody>
      <dsp:txXfrm>
        <a:off x="72135" y="74373"/>
        <a:ext cx="3390640" cy="1333428"/>
      </dsp:txXfrm>
    </dsp:sp>
    <dsp:sp modelId="{A6E88BA4-5AF1-4506-866E-8D5BEDD31D1E}">
      <dsp:nvSpPr>
        <dsp:cNvPr id="0" name=""/>
        <dsp:cNvSpPr/>
      </dsp:nvSpPr>
      <dsp:spPr>
        <a:xfrm rot="5400000">
          <a:off x="6085974" y="-849471"/>
          <a:ext cx="1182158" cy="62842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bg1"/>
              </a:solidFill>
            </a:rPr>
            <a:t>Must be based on harmful behaviors or patterns of conduct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bg1"/>
              </a:solidFill>
            </a:rPr>
            <a:t>No intimate relationship between parties (stalking, stranger sexual assault, landlord/tenant)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bg1"/>
              </a:solidFill>
            </a:rPr>
            <a:t>Possible fees (about $400) for filing &amp; service – </a:t>
          </a:r>
          <a:r>
            <a:rPr lang="en-US" sz="1300" b="1" u="sng" kern="1200" dirty="0">
              <a:solidFill>
                <a:schemeClr val="bg1"/>
              </a:solidFill>
            </a:rPr>
            <a:t>fee waivers are available</a:t>
          </a:r>
          <a:r>
            <a:rPr lang="en-US" sz="1300" b="1" kern="1200" dirty="0">
              <a:solidFill>
                <a:schemeClr val="bg1"/>
              </a:solidFill>
            </a:rPr>
            <a:t>.</a:t>
          </a:r>
        </a:p>
      </dsp:txBody>
      <dsp:txXfrm rot="-5400000">
        <a:off x="3534911" y="1759300"/>
        <a:ext cx="6226577" cy="1066742"/>
      </dsp:txXfrm>
    </dsp:sp>
    <dsp:sp modelId="{3596906E-81C9-4733-B0E6-1B816978689C}">
      <dsp:nvSpPr>
        <dsp:cNvPr id="0" name=""/>
        <dsp:cNvSpPr/>
      </dsp:nvSpPr>
      <dsp:spPr>
        <a:xfrm>
          <a:off x="0" y="1553821"/>
          <a:ext cx="3534910" cy="1477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Civil Harassment Temporary Restraining Order</a:t>
          </a:r>
          <a:endParaRPr lang="en-US" sz="2700" kern="1200"/>
        </a:p>
      </dsp:txBody>
      <dsp:txXfrm>
        <a:off x="72135" y="1625956"/>
        <a:ext cx="3390640" cy="1333428"/>
      </dsp:txXfrm>
    </dsp:sp>
    <dsp:sp modelId="{9E876425-7A2E-41E0-8915-717BB2B557A4}">
      <dsp:nvSpPr>
        <dsp:cNvPr id="0" name=""/>
        <dsp:cNvSpPr/>
      </dsp:nvSpPr>
      <dsp:spPr>
        <a:xfrm rot="5400000">
          <a:off x="6085974" y="702111"/>
          <a:ext cx="1182158" cy="62842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bg1"/>
              </a:solidFill>
            </a:rPr>
            <a:t>“Burden of Proof” for making the restraining order permanent (up to 5 years) is </a:t>
          </a:r>
          <a:r>
            <a:rPr lang="en-US" sz="1300" b="1" i="1" u="sng" kern="1200" dirty="0">
              <a:solidFill>
                <a:schemeClr val="bg1"/>
              </a:solidFill>
            </a:rPr>
            <a:t>on the victim</a:t>
          </a:r>
          <a:r>
            <a:rPr lang="en-US" sz="1300" b="1" kern="1200" dirty="0">
              <a:solidFill>
                <a:schemeClr val="bg1"/>
              </a:solidFill>
            </a:rPr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chemeClr val="bg1"/>
              </a:solidFill>
            </a:rPr>
            <a:t>Witnesses,  testimony, documentation (no “hear-say)</a:t>
          </a:r>
        </a:p>
      </dsp:txBody>
      <dsp:txXfrm rot="-5400000">
        <a:off x="3534911" y="3310882"/>
        <a:ext cx="6226577" cy="1066742"/>
      </dsp:txXfrm>
    </dsp:sp>
    <dsp:sp modelId="{128822A4-C9C8-4A39-90ED-C6734236F1E3}">
      <dsp:nvSpPr>
        <dsp:cNvPr id="0" name=""/>
        <dsp:cNvSpPr/>
      </dsp:nvSpPr>
      <dsp:spPr>
        <a:xfrm>
          <a:off x="0" y="3105404"/>
          <a:ext cx="3534910" cy="14776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Permanent Restraining Order</a:t>
          </a:r>
          <a:endParaRPr lang="en-US" sz="2700" kern="1200"/>
        </a:p>
      </dsp:txBody>
      <dsp:txXfrm>
        <a:off x="72135" y="3177539"/>
        <a:ext cx="3390640" cy="13334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04811-4F8A-45E9-8B4D-348924972489}">
      <dsp:nvSpPr>
        <dsp:cNvPr id="0" name=""/>
        <dsp:cNvSpPr/>
      </dsp:nvSpPr>
      <dsp:spPr>
        <a:xfrm rot="5400000">
          <a:off x="4842916" y="-849471"/>
          <a:ext cx="3668273" cy="62842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b="1" kern="1200" dirty="0">
            <a:solidFill>
              <a:schemeClr val="bg1"/>
            </a:solidFill>
          </a:endParaRPr>
        </a:p>
      </dsp:txBody>
      <dsp:txXfrm rot="-5400000">
        <a:off x="3534910" y="637605"/>
        <a:ext cx="6105215" cy="3310133"/>
      </dsp:txXfrm>
    </dsp:sp>
    <dsp:sp modelId="{3847A095-EA6C-4F77-ACB7-4FB2AAAFB150}">
      <dsp:nvSpPr>
        <dsp:cNvPr id="0" name=""/>
        <dsp:cNvSpPr/>
      </dsp:nvSpPr>
      <dsp:spPr>
        <a:xfrm>
          <a:off x="0" y="0"/>
          <a:ext cx="3534910" cy="45853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chemeClr val="tx1"/>
              </a:solidFill>
              <a:effectLst/>
              <a:latin typeface="+mn-lt"/>
            </a:rPr>
            <a:t>Elder or Dependent Adult Abuse Restraining Orders</a:t>
          </a:r>
          <a:endParaRPr lang="en-US" sz="3200" b="1" kern="1200" dirty="0">
            <a:solidFill>
              <a:schemeClr val="tx1"/>
            </a:solidFill>
            <a:latin typeface="+mn-lt"/>
          </a:endParaRPr>
        </a:p>
      </dsp:txBody>
      <dsp:txXfrm>
        <a:off x="172560" y="172560"/>
        <a:ext cx="3189790" cy="4240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5B5D3-2B01-458D-86E2-66BCBC9F1EDE}">
      <dsp:nvSpPr>
        <dsp:cNvPr id="0" name=""/>
        <dsp:cNvSpPr/>
      </dsp:nvSpPr>
      <dsp:spPr>
        <a:xfrm>
          <a:off x="0" y="8263"/>
          <a:ext cx="3217659" cy="19305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Threatened to cause client physical injury, or</a:t>
          </a:r>
        </a:p>
      </dsp:txBody>
      <dsp:txXfrm>
        <a:off x="0" y="8263"/>
        <a:ext cx="3217659" cy="1930595"/>
      </dsp:txXfrm>
    </dsp:sp>
    <dsp:sp modelId="{0B09580F-DF1B-411B-B53D-AA50D25697FC}">
      <dsp:nvSpPr>
        <dsp:cNvPr id="0" name=""/>
        <dsp:cNvSpPr/>
      </dsp:nvSpPr>
      <dsp:spPr>
        <a:xfrm>
          <a:off x="3539424" y="8263"/>
          <a:ext cx="3217659" cy="1930595"/>
        </a:xfrm>
        <a:prstGeom prst="rect">
          <a:avLst/>
        </a:prstGeom>
        <a:solidFill>
          <a:schemeClr val="accent5">
            <a:hueOff val="807856"/>
            <a:satOff val="2411"/>
            <a:lumOff val="3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Attempted to cause client physical injury, or</a:t>
          </a:r>
        </a:p>
      </dsp:txBody>
      <dsp:txXfrm>
        <a:off x="3539424" y="8263"/>
        <a:ext cx="3217659" cy="1930595"/>
      </dsp:txXfrm>
    </dsp:sp>
    <dsp:sp modelId="{A288FDBF-5C55-488D-AD63-358681E6B76B}">
      <dsp:nvSpPr>
        <dsp:cNvPr id="0" name=""/>
        <dsp:cNvSpPr/>
      </dsp:nvSpPr>
      <dsp:spPr>
        <a:xfrm>
          <a:off x="7078849" y="8263"/>
          <a:ext cx="3217659" cy="1930595"/>
        </a:xfrm>
        <a:prstGeom prst="rect">
          <a:avLst/>
        </a:prstGeom>
        <a:solidFill>
          <a:schemeClr val="accent5">
            <a:hueOff val="1615712"/>
            <a:satOff val="4821"/>
            <a:lumOff val="62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Caused client physical injury, or </a:t>
          </a:r>
        </a:p>
      </dsp:txBody>
      <dsp:txXfrm>
        <a:off x="7078849" y="8263"/>
        <a:ext cx="3217659" cy="1930595"/>
      </dsp:txXfrm>
    </dsp:sp>
    <dsp:sp modelId="{7E1D532A-4E72-48B7-A0F1-888EB878947E}">
      <dsp:nvSpPr>
        <dsp:cNvPr id="0" name=""/>
        <dsp:cNvSpPr/>
      </dsp:nvSpPr>
      <dsp:spPr>
        <a:xfrm>
          <a:off x="0" y="2260624"/>
          <a:ext cx="3217659" cy="1930595"/>
        </a:xfrm>
        <a:prstGeom prst="rect">
          <a:avLst/>
        </a:prstGeom>
        <a:solidFill>
          <a:schemeClr val="accent5">
            <a:hueOff val="2423569"/>
            <a:satOff val="7232"/>
            <a:lumOff val="9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Forced client to have sex against their will, or </a:t>
          </a:r>
        </a:p>
      </dsp:txBody>
      <dsp:txXfrm>
        <a:off x="0" y="2260624"/>
        <a:ext cx="3217659" cy="1930595"/>
      </dsp:txXfrm>
    </dsp:sp>
    <dsp:sp modelId="{FDD039D3-D81A-4C3B-804A-91BAF1E8E618}">
      <dsp:nvSpPr>
        <dsp:cNvPr id="0" name=""/>
        <dsp:cNvSpPr/>
      </dsp:nvSpPr>
      <dsp:spPr>
        <a:xfrm>
          <a:off x="7078849" y="2268888"/>
          <a:ext cx="3217659" cy="1930595"/>
        </a:xfrm>
        <a:prstGeom prst="rect">
          <a:avLst/>
        </a:prstGeom>
        <a:solidFill>
          <a:schemeClr val="accent5">
            <a:hueOff val="3231425"/>
            <a:satOff val="9642"/>
            <a:lumOff val="125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AND…The perpetrator’s conduct must have created a  reasonable fear of imminent physical harm for the client and that fear exists now.</a:t>
          </a:r>
          <a:endParaRPr lang="en-US" sz="1900" kern="1200" dirty="0"/>
        </a:p>
      </dsp:txBody>
      <dsp:txXfrm>
        <a:off x="7078849" y="2268888"/>
        <a:ext cx="3217659" cy="1930595"/>
      </dsp:txXfrm>
    </dsp:sp>
    <dsp:sp modelId="{F9A61505-8F8A-40E1-881C-4F4E08E1DB87}">
      <dsp:nvSpPr>
        <dsp:cNvPr id="0" name=""/>
        <dsp:cNvSpPr/>
      </dsp:nvSpPr>
      <dsp:spPr>
        <a:xfrm>
          <a:off x="3582123" y="2268887"/>
          <a:ext cx="3217659" cy="1930595"/>
        </a:xfrm>
        <a:prstGeom prst="rect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Emotionally abused client.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Coercive control laws enacted January 2021. This covers </a:t>
          </a:r>
          <a:r>
            <a:rPr lang="en-US" sz="1900" b="1" kern="1200" dirty="0"/>
            <a:t>all</a:t>
          </a:r>
          <a:r>
            <a:rPr lang="en-US" sz="1900" kern="1200" dirty="0"/>
            <a:t> forms of emotional abuse.</a:t>
          </a:r>
        </a:p>
      </dsp:txBody>
      <dsp:txXfrm>
        <a:off x="3582123" y="2268887"/>
        <a:ext cx="3217659" cy="19305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ADA8C-51CD-4991-815D-E853D74C8707}">
      <dsp:nvSpPr>
        <dsp:cNvPr id="0" name=""/>
        <dsp:cNvSpPr/>
      </dsp:nvSpPr>
      <dsp:spPr>
        <a:xfrm>
          <a:off x="0" y="2570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DA522E-6461-47BE-BED1-890EAC5BE9E3}">
      <dsp:nvSpPr>
        <dsp:cNvPr id="0" name=""/>
        <dsp:cNvSpPr/>
      </dsp:nvSpPr>
      <dsp:spPr>
        <a:xfrm>
          <a:off x="0" y="2570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If Stand Up Placer is assisting with the preparation of the TRO, we provide the client with paperwork to complete.</a:t>
          </a:r>
        </a:p>
      </dsp:txBody>
      <dsp:txXfrm>
        <a:off x="0" y="2570"/>
        <a:ext cx="6832212" cy="1753212"/>
      </dsp:txXfrm>
    </dsp:sp>
    <dsp:sp modelId="{106840FA-B336-4660-967A-B2AA3C31484F}">
      <dsp:nvSpPr>
        <dsp:cNvPr id="0" name=""/>
        <dsp:cNvSpPr/>
      </dsp:nvSpPr>
      <dsp:spPr>
        <a:xfrm>
          <a:off x="0" y="1755783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-3825240"/>
                <a:satOff val="-5640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3825240"/>
                <a:satOff val="-5640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A8DE08-059B-40CC-96D9-147313EC44C1}">
      <dsp:nvSpPr>
        <dsp:cNvPr id="0" name=""/>
        <dsp:cNvSpPr/>
      </dsp:nvSpPr>
      <dsp:spPr>
        <a:xfrm>
          <a:off x="0" y="1755783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Clients must </a:t>
          </a:r>
          <a:r>
            <a:rPr lang="en-US" sz="2700" b="1" kern="1200" dirty="0">
              <a:solidFill>
                <a:schemeClr val="accent1"/>
              </a:solidFill>
            </a:rPr>
            <a:t>write their own stories </a:t>
          </a:r>
          <a:r>
            <a:rPr lang="en-US" sz="2700" b="1" kern="1200" dirty="0"/>
            <a:t>and provide a contact number for the abuser.</a:t>
          </a:r>
        </a:p>
      </dsp:txBody>
      <dsp:txXfrm>
        <a:off x="0" y="1755783"/>
        <a:ext cx="6832212" cy="1753212"/>
      </dsp:txXfrm>
    </dsp:sp>
    <dsp:sp modelId="{A5BDEBED-7BE0-40D9-920A-647B3CEE9095}">
      <dsp:nvSpPr>
        <dsp:cNvPr id="0" name=""/>
        <dsp:cNvSpPr/>
      </dsp:nvSpPr>
      <dsp:spPr>
        <a:xfrm>
          <a:off x="0" y="3508995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-7650481"/>
                <a:satOff val="-11280"/>
                <a:lumOff val="-785"/>
                <a:alphaOff val="0"/>
                <a:tint val="96000"/>
                <a:lumMod val="104000"/>
              </a:schemeClr>
            </a:gs>
            <a:gs pos="100000">
              <a:schemeClr val="accent2">
                <a:hueOff val="-7650481"/>
                <a:satOff val="-11280"/>
                <a:lumOff val="-78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D09E1-C226-450A-B6F1-2E5CF314668A}">
      <dsp:nvSpPr>
        <dsp:cNvPr id="0" name=""/>
        <dsp:cNvSpPr/>
      </dsp:nvSpPr>
      <dsp:spPr>
        <a:xfrm>
          <a:off x="0" y="3508995"/>
          <a:ext cx="683221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Restraining order forms and information are also available at the courthouses and online.</a:t>
          </a:r>
        </a:p>
      </dsp:txBody>
      <dsp:txXfrm>
        <a:off x="0" y="3508995"/>
        <a:ext cx="6832212" cy="1753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E7BE2-49C4-4C53-8FCC-3D1254646FBC}">
      <dsp:nvSpPr>
        <dsp:cNvPr id="0" name=""/>
        <dsp:cNvSpPr/>
      </dsp:nvSpPr>
      <dsp:spPr>
        <a:xfrm>
          <a:off x="3378" y="719785"/>
          <a:ext cx="2680558" cy="1608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DV – 100, Request </a:t>
          </a:r>
        </a:p>
      </dsp:txBody>
      <dsp:txXfrm>
        <a:off x="3378" y="719785"/>
        <a:ext cx="2680558" cy="1608335"/>
      </dsp:txXfrm>
    </dsp:sp>
    <dsp:sp modelId="{4B106CD2-E4BA-4A75-B122-E32F6E00D76D}">
      <dsp:nvSpPr>
        <dsp:cNvPr id="0" name=""/>
        <dsp:cNvSpPr/>
      </dsp:nvSpPr>
      <dsp:spPr>
        <a:xfrm>
          <a:off x="2951993" y="719785"/>
          <a:ext cx="2680558" cy="1608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Complete this form as it applies to the client.</a:t>
          </a:r>
        </a:p>
      </dsp:txBody>
      <dsp:txXfrm>
        <a:off x="2951993" y="719785"/>
        <a:ext cx="2680558" cy="1608335"/>
      </dsp:txXfrm>
    </dsp:sp>
    <dsp:sp modelId="{58EBFCAA-232B-4081-8008-EF788FB59E17}">
      <dsp:nvSpPr>
        <dsp:cNvPr id="0" name=""/>
        <dsp:cNvSpPr/>
      </dsp:nvSpPr>
      <dsp:spPr>
        <a:xfrm>
          <a:off x="5900608" y="719785"/>
          <a:ext cx="2680558" cy="1608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Property orders, possession of the home, car, or pets.</a:t>
          </a:r>
        </a:p>
      </dsp:txBody>
      <dsp:txXfrm>
        <a:off x="5900608" y="719785"/>
        <a:ext cx="2680558" cy="1608335"/>
      </dsp:txXfrm>
    </dsp:sp>
    <dsp:sp modelId="{1C1F05C6-4341-44A7-BD36-AAA03F33142D}">
      <dsp:nvSpPr>
        <dsp:cNvPr id="0" name=""/>
        <dsp:cNvSpPr/>
      </dsp:nvSpPr>
      <dsp:spPr>
        <a:xfrm>
          <a:off x="8849223" y="719785"/>
          <a:ext cx="2680558" cy="16083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Statement of abuse must be in the </a:t>
          </a:r>
          <a:r>
            <a:rPr lang="en-US" sz="1500" b="1" u="sng" kern="1200" dirty="0"/>
            <a:t>client’s own words</a:t>
          </a:r>
          <a:r>
            <a:rPr lang="en-US" sz="1500" b="1" kern="1200" dirty="0"/>
            <a:t>.</a:t>
          </a:r>
        </a:p>
      </dsp:txBody>
      <dsp:txXfrm>
        <a:off x="8849223" y="719785"/>
        <a:ext cx="2680558" cy="1608335"/>
      </dsp:txXfrm>
    </dsp:sp>
    <dsp:sp modelId="{27B90720-3AD5-4086-9F84-35A8F664EFC1}">
      <dsp:nvSpPr>
        <dsp:cNvPr id="0" name=""/>
        <dsp:cNvSpPr/>
      </dsp:nvSpPr>
      <dsp:spPr>
        <a:xfrm>
          <a:off x="3378" y="2596176"/>
          <a:ext cx="2680558" cy="16083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there are children, DV-105 must be completed.</a:t>
          </a:r>
        </a:p>
      </dsp:txBody>
      <dsp:txXfrm>
        <a:off x="3378" y="2596176"/>
        <a:ext cx="2680558" cy="1608335"/>
      </dsp:txXfrm>
    </dsp:sp>
    <dsp:sp modelId="{4CFD1411-7F8E-40CD-9ABD-7CD6AB18B5BD}">
      <dsp:nvSpPr>
        <dsp:cNvPr id="0" name=""/>
        <dsp:cNvSpPr/>
      </dsp:nvSpPr>
      <dsp:spPr>
        <a:xfrm>
          <a:off x="2951993" y="2596176"/>
          <a:ext cx="2680558" cy="1608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client is seeking child support and/or spousal support, make sure client checks those boxes. Remind the client to follow up with the Judge on this request at the hearing.</a:t>
          </a:r>
        </a:p>
      </dsp:txBody>
      <dsp:txXfrm>
        <a:off x="2951993" y="2596176"/>
        <a:ext cx="2680558" cy="1608335"/>
      </dsp:txXfrm>
    </dsp:sp>
    <dsp:sp modelId="{0B834C36-E45E-4F1E-BA11-EA16926CB6ED}">
      <dsp:nvSpPr>
        <dsp:cNvPr id="0" name=""/>
        <dsp:cNvSpPr/>
      </dsp:nvSpPr>
      <dsp:spPr>
        <a:xfrm>
          <a:off x="5900608" y="2596176"/>
          <a:ext cx="2680558" cy="1608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client does not check the child support and/or spousal support boxes, the client may request those in the hearing. </a:t>
          </a:r>
        </a:p>
      </dsp:txBody>
      <dsp:txXfrm>
        <a:off x="5900608" y="2596176"/>
        <a:ext cx="2680558" cy="1608335"/>
      </dsp:txXfrm>
    </dsp:sp>
    <dsp:sp modelId="{1BF4F58F-D4E6-46FB-B1BB-7E1ED91F1F95}">
      <dsp:nvSpPr>
        <dsp:cNvPr id="0" name=""/>
        <dsp:cNvSpPr/>
      </dsp:nvSpPr>
      <dsp:spPr>
        <a:xfrm>
          <a:off x="8849223" y="2596176"/>
          <a:ext cx="2680558" cy="1608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Forms DV-109 and DV-110 (and DV-140, if with children) are not to be completed, other than client information at the top of the page.</a:t>
          </a:r>
        </a:p>
      </dsp:txBody>
      <dsp:txXfrm>
        <a:off x="8849223" y="2596176"/>
        <a:ext cx="2680558" cy="16083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B4503-E9A0-48D9-8284-26DA763D53D5}">
      <dsp:nvSpPr>
        <dsp:cNvPr id="0" name=""/>
        <dsp:cNvSpPr/>
      </dsp:nvSpPr>
      <dsp:spPr>
        <a:xfrm>
          <a:off x="94306" y="551"/>
          <a:ext cx="2479507" cy="14877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Once the TRO forms are completed, they must be filed to initiate the court process.</a:t>
          </a:r>
          <a:endParaRPr lang="en-US" sz="1700" kern="1200"/>
        </a:p>
      </dsp:txBody>
      <dsp:txXfrm>
        <a:off x="94306" y="551"/>
        <a:ext cx="2479507" cy="1487704"/>
      </dsp:txXfrm>
    </dsp:sp>
    <dsp:sp modelId="{31D8622D-5987-4BE7-B544-42EDD0D3972D}">
      <dsp:nvSpPr>
        <dsp:cNvPr id="0" name=""/>
        <dsp:cNvSpPr/>
      </dsp:nvSpPr>
      <dsp:spPr>
        <a:xfrm>
          <a:off x="2821764" y="551"/>
          <a:ext cx="2479507" cy="1487704"/>
        </a:xfrm>
        <a:prstGeom prst="rect">
          <a:avLst/>
        </a:prstGeom>
        <a:solidFill>
          <a:schemeClr val="accent2">
            <a:hueOff val="-695498"/>
            <a:satOff val="-1025"/>
            <a:lumOff val="-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Filing may be done electronically via the Placer County Superior Court website.</a:t>
          </a:r>
        </a:p>
      </dsp:txBody>
      <dsp:txXfrm>
        <a:off x="2821764" y="551"/>
        <a:ext cx="2479507" cy="1487704"/>
      </dsp:txXfrm>
    </dsp:sp>
    <dsp:sp modelId="{5AB24782-6B47-40B6-A1D0-10BC848A669A}">
      <dsp:nvSpPr>
        <dsp:cNvPr id="0" name=""/>
        <dsp:cNvSpPr/>
      </dsp:nvSpPr>
      <dsp:spPr>
        <a:xfrm>
          <a:off x="5549223" y="551"/>
          <a:ext cx="2479507" cy="1487704"/>
        </a:xfrm>
        <a:prstGeom prst="rect">
          <a:avLst/>
        </a:prstGeom>
        <a:solidFill>
          <a:schemeClr val="accent2">
            <a:hueOff val="-1390997"/>
            <a:satOff val="-2051"/>
            <a:lumOff val="-1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Filing may also be done by dropping off at the Auburn or Roseville County Courthouses. </a:t>
          </a:r>
          <a:endParaRPr lang="en-US" sz="1700" kern="1200" dirty="0"/>
        </a:p>
      </dsp:txBody>
      <dsp:txXfrm>
        <a:off x="5549223" y="551"/>
        <a:ext cx="2479507" cy="1487704"/>
      </dsp:txXfrm>
    </dsp:sp>
    <dsp:sp modelId="{CF930737-6A7B-443C-8408-6FE34786D2E9}">
      <dsp:nvSpPr>
        <dsp:cNvPr id="0" name=""/>
        <dsp:cNvSpPr/>
      </dsp:nvSpPr>
      <dsp:spPr>
        <a:xfrm>
          <a:off x="8276682" y="551"/>
          <a:ext cx="2479507" cy="1487704"/>
        </a:xfrm>
        <a:prstGeom prst="rect">
          <a:avLst/>
        </a:prstGeom>
        <a:solidFill>
          <a:schemeClr val="accent2">
            <a:hueOff val="-2086495"/>
            <a:satOff val="-3076"/>
            <a:lumOff val="-2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Judge will receive the request and make a decision based on the content provided. </a:t>
          </a:r>
          <a:endParaRPr lang="en-US" sz="1700" kern="1200" dirty="0"/>
        </a:p>
      </dsp:txBody>
      <dsp:txXfrm>
        <a:off x="8276682" y="551"/>
        <a:ext cx="2479507" cy="1487704"/>
      </dsp:txXfrm>
    </dsp:sp>
    <dsp:sp modelId="{179FAC3F-1772-4DF5-B440-BBA83B23374B}">
      <dsp:nvSpPr>
        <dsp:cNvPr id="0" name=""/>
        <dsp:cNvSpPr/>
      </dsp:nvSpPr>
      <dsp:spPr>
        <a:xfrm>
          <a:off x="94306" y="1736206"/>
          <a:ext cx="2479507" cy="1487704"/>
        </a:xfrm>
        <a:prstGeom prst="rect">
          <a:avLst/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Ex </a:t>
          </a:r>
          <a:r>
            <a:rPr lang="en-US" sz="1700" b="1" kern="1200" dirty="0" err="1"/>
            <a:t>Parte</a:t>
          </a:r>
          <a:r>
            <a:rPr lang="en-US" sz="1700" b="1" kern="1200" dirty="0"/>
            <a:t> Order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Judge only evaluates the petitioner’s request as stated within filed TRO forms.</a:t>
          </a:r>
          <a:endParaRPr lang="en-US" sz="1700" kern="1200" dirty="0"/>
        </a:p>
      </dsp:txBody>
      <dsp:txXfrm>
        <a:off x="94306" y="1736206"/>
        <a:ext cx="2479507" cy="1487704"/>
      </dsp:txXfrm>
    </dsp:sp>
    <dsp:sp modelId="{26CAC268-57F1-43C2-B263-C52A66FD1EF9}">
      <dsp:nvSpPr>
        <dsp:cNvPr id="0" name=""/>
        <dsp:cNvSpPr/>
      </dsp:nvSpPr>
      <dsp:spPr>
        <a:xfrm>
          <a:off x="2826426" y="1718145"/>
          <a:ext cx="2479507" cy="1487704"/>
        </a:xfrm>
        <a:prstGeom prst="rect">
          <a:avLst/>
        </a:prstGeom>
        <a:solidFill>
          <a:schemeClr val="accent2">
            <a:hueOff val="-3477491"/>
            <a:satOff val="-5127"/>
            <a:lumOff val="-3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Judge may: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Grant the TRO.</a:t>
          </a:r>
          <a:endParaRPr lang="en-US" sz="1700" kern="1200" dirty="0"/>
        </a:p>
      </dsp:txBody>
      <dsp:txXfrm>
        <a:off x="2826426" y="1718145"/>
        <a:ext cx="2479507" cy="1487704"/>
      </dsp:txXfrm>
    </dsp:sp>
    <dsp:sp modelId="{2A58B4DF-4991-4898-A605-7722FC6A0093}">
      <dsp:nvSpPr>
        <dsp:cNvPr id="0" name=""/>
        <dsp:cNvSpPr/>
      </dsp:nvSpPr>
      <dsp:spPr>
        <a:xfrm>
          <a:off x="8310477" y="1670033"/>
          <a:ext cx="2479507" cy="1487704"/>
        </a:xfrm>
        <a:prstGeom prst="rect">
          <a:avLst/>
        </a:prstGeom>
        <a:solidFill>
          <a:schemeClr val="accent2">
            <a:hueOff val="-4172990"/>
            <a:satOff val="-6153"/>
            <a:lumOff val="-4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Judge may: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Partially grant or deny the TRO and may provide explanation for the denial.</a:t>
          </a:r>
          <a:endParaRPr lang="en-US" sz="1700" b="1" kern="1200" dirty="0"/>
        </a:p>
      </dsp:txBody>
      <dsp:txXfrm>
        <a:off x="8310477" y="1670033"/>
        <a:ext cx="2479507" cy="1487704"/>
      </dsp:txXfrm>
    </dsp:sp>
    <dsp:sp modelId="{926AD9C2-E21D-4781-86FC-599D32600D5F}">
      <dsp:nvSpPr>
        <dsp:cNvPr id="0" name=""/>
        <dsp:cNvSpPr/>
      </dsp:nvSpPr>
      <dsp:spPr>
        <a:xfrm>
          <a:off x="5537544" y="1710067"/>
          <a:ext cx="2479507" cy="1487704"/>
        </a:xfrm>
        <a:prstGeom prst="rect">
          <a:avLst/>
        </a:prstGeom>
        <a:solidFill>
          <a:schemeClr val="accent2">
            <a:hueOff val="-4868487"/>
            <a:satOff val="-7178"/>
            <a:lumOff val="-50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Judge may: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Deny the TRO in its entirety.</a:t>
          </a:r>
          <a:endParaRPr lang="en-US" sz="1700" kern="1200" dirty="0"/>
        </a:p>
      </dsp:txBody>
      <dsp:txXfrm>
        <a:off x="5537544" y="1710067"/>
        <a:ext cx="2479507" cy="1487704"/>
      </dsp:txXfrm>
    </dsp:sp>
    <dsp:sp modelId="{B7579AE9-76B2-403B-A910-5E462BD7F83F}">
      <dsp:nvSpPr>
        <dsp:cNvPr id="0" name=""/>
        <dsp:cNvSpPr/>
      </dsp:nvSpPr>
      <dsp:spPr>
        <a:xfrm>
          <a:off x="0" y="3472412"/>
          <a:ext cx="2479507" cy="1487704"/>
        </a:xfrm>
        <a:prstGeom prst="rect">
          <a:avLst/>
        </a:prstGeom>
        <a:solidFill>
          <a:schemeClr val="accent2">
            <a:hueOff val="-5563986"/>
            <a:satOff val="-8204"/>
            <a:lumOff val="-5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If the Judge grants or denies, they will set a hearing date (</a:t>
          </a:r>
          <a:r>
            <a:rPr lang="en-US" sz="1700" b="1" kern="1200" dirty="0" err="1"/>
            <a:t>approx</a:t>
          </a:r>
          <a:r>
            <a:rPr lang="en-US" sz="1700" b="1" kern="1200" dirty="0"/>
            <a:t> 2 weeks from the filing date). </a:t>
          </a:r>
          <a:endParaRPr lang="en-US" sz="1700" kern="1200" dirty="0"/>
        </a:p>
      </dsp:txBody>
      <dsp:txXfrm>
        <a:off x="0" y="3472412"/>
        <a:ext cx="2479507" cy="1487704"/>
      </dsp:txXfrm>
    </dsp:sp>
    <dsp:sp modelId="{A9037E46-283E-4970-AA11-208364D25FA2}">
      <dsp:nvSpPr>
        <dsp:cNvPr id="0" name=""/>
        <dsp:cNvSpPr/>
      </dsp:nvSpPr>
      <dsp:spPr>
        <a:xfrm>
          <a:off x="2826426" y="3472412"/>
          <a:ext cx="2479507" cy="1487704"/>
        </a:xfrm>
        <a:prstGeom prst="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If the Judge grants the TRO, law enforcement will be notified by 5pm the same day. </a:t>
          </a:r>
          <a:endParaRPr lang="en-US" sz="1700" kern="1200" dirty="0"/>
        </a:p>
      </dsp:txBody>
      <dsp:txXfrm>
        <a:off x="2826426" y="3472412"/>
        <a:ext cx="2479507" cy="1487704"/>
      </dsp:txXfrm>
    </dsp:sp>
    <dsp:sp modelId="{CFEF9352-91AF-4A09-91AF-0FDCF701F67C}">
      <dsp:nvSpPr>
        <dsp:cNvPr id="0" name=""/>
        <dsp:cNvSpPr/>
      </dsp:nvSpPr>
      <dsp:spPr>
        <a:xfrm>
          <a:off x="5615401" y="3472412"/>
          <a:ext cx="2479507" cy="1487704"/>
        </a:xfrm>
        <a:prstGeom prst="rect">
          <a:avLst/>
        </a:prstGeom>
        <a:solidFill>
          <a:srgbClr val="92278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restrained party must be served with the TRO and the court notified with proof of service. </a:t>
          </a:r>
          <a:endParaRPr lang="en-US" sz="1700" kern="1200" dirty="0"/>
        </a:p>
      </dsp:txBody>
      <dsp:txXfrm>
        <a:off x="5615401" y="3472412"/>
        <a:ext cx="2479507" cy="1487704"/>
      </dsp:txXfrm>
    </dsp:sp>
    <dsp:sp modelId="{E21A2B31-32B2-406F-9CBC-6539BFEA15E2}">
      <dsp:nvSpPr>
        <dsp:cNvPr id="0" name=""/>
        <dsp:cNvSpPr/>
      </dsp:nvSpPr>
      <dsp:spPr>
        <a:xfrm>
          <a:off x="8281343" y="3453801"/>
          <a:ext cx="2479507" cy="1487704"/>
        </a:xfrm>
        <a:prstGeom prst="rect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If LE serves, they will file proof of service. If private party, proof of service may be provided to court before or at time of hearing.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8281343" y="3453801"/>
        <a:ext cx="2479507" cy="14877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08D36-E7CC-4CD4-9E91-F7990C0080E6}">
      <dsp:nvSpPr>
        <dsp:cNvPr id="0" name=""/>
        <dsp:cNvSpPr/>
      </dsp:nvSpPr>
      <dsp:spPr>
        <a:xfrm>
          <a:off x="0" y="96309"/>
          <a:ext cx="3155686" cy="1893411"/>
        </a:xfrm>
        <a:prstGeom prst="rect">
          <a:avLst/>
        </a:prstGeom>
        <a:solidFill>
          <a:schemeClr val="accent1"/>
        </a:solidFill>
        <a:ln w="15875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u="sng" kern="1200" dirty="0"/>
            <a:t>Do not give legal advice.</a:t>
          </a:r>
          <a:endParaRPr lang="en-US" sz="2400" b="1" kern="1200" dirty="0"/>
        </a:p>
      </dsp:txBody>
      <dsp:txXfrm>
        <a:off x="0" y="96309"/>
        <a:ext cx="3155686" cy="1893411"/>
      </dsp:txXfrm>
    </dsp:sp>
    <dsp:sp modelId="{D40E0F64-A2CC-49F7-9887-32AEC6638FD0}">
      <dsp:nvSpPr>
        <dsp:cNvPr id="0" name=""/>
        <dsp:cNvSpPr/>
      </dsp:nvSpPr>
      <dsp:spPr>
        <a:xfrm>
          <a:off x="3471254" y="96309"/>
          <a:ext cx="3155686" cy="1893411"/>
        </a:xfrm>
        <a:prstGeom prst="rect">
          <a:avLst/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Provide procedural information and peer counseling support.</a:t>
          </a:r>
        </a:p>
      </dsp:txBody>
      <dsp:txXfrm>
        <a:off x="3471254" y="96309"/>
        <a:ext cx="3155686" cy="1893411"/>
      </dsp:txXfrm>
    </dsp:sp>
    <dsp:sp modelId="{38F92AA5-DA7A-4114-A2F4-E84B3AC0975F}">
      <dsp:nvSpPr>
        <dsp:cNvPr id="0" name=""/>
        <dsp:cNvSpPr/>
      </dsp:nvSpPr>
      <dsp:spPr>
        <a:xfrm>
          <a:off x="6942509" y="96309"/>
          <a:ext cx="3155686" cy="1893411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There is no way of predicting what the Judge will order, </a:t>
          </a:r>
          <a:r>
            <a:rPr lang="en-US" sz="2400" b="1" u="sng" kern="1200" dirty="0"/>
            <a:t>do not</a:t>
          </a:r>
          <a:r>
            <a:rPr lang="en-US" sz="2400" b="1" kern="1200" dirty="0"/>
            <a:t> make promises.</a:t>
          </a:r>
        </a:p>
      </dsp:txBody>
      <dsp:txXfrm>
        <a:off x="6942509" y="96309"/>
        <a:ext cx="3155686" cy="1893411"/>
      </dsp:txXfrm>
    </dsp:sp>
    <dsp:sp modelId="{F7D85874-803F-488D-B454-7AC03FB62623}">
      <dsp:nvSpPr>
        <dsp:cNvPr id="0" name=""/>
        <dsp:cNvSpPr/>
      </dsp:nvSpPr>
      <dsp:spPr>
        <a:xfrm>
          <a:off x="1735627" y="2305290"/>
          <a:ext cx="3155686" cy="1893411"/>
        </a:xfrm>
        <a:prstGeom prst="rect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Client’s need to be aware of the court’s view on custody and visitation.</a:t>
          </a:r>
        </a:p>
      </dsp:txBody>
      <dsp:txXfrm>
        <a:off x="1735627" y="2305290"/>
        <a:ext cx="3155686" cy="1893411"/>
      </dsp:txXfrm>
    </dsp:sp>
    <dsp:sp modelId="{BD42F76D-39D7-40D9-8833-FE2D72E20EAB}">
      <dsp:nvSpPr>
        <dsp:cNvPr id="0" name=""/>
        <dsp:cNvSpPr/>
      </dsp:nvSpPr>
      <dsp:spPr>
        <a:xfrm>
          <a:off x="5206882" y="2305290"/>
          <a:ext cx="3155686" cy="18934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Restraining orders are a step towards increased safety and empowerment. </a:t>
          </a:r>
        </a:p>
      </dsp:txBody>
      <dsp:txXfrm>
        <a:off x="5206882" y="2305290"/>
        <a:ext cx="3155686" cy="1893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id="{9B69918D-3001-4338-8904-380A53B2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AFC5700F-7321-4B30-B1DC-BC4F2165B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8F50300C-C744-4948-BE34-534215C7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65" r="27148"/>
          <a:stretch/>
        </p:blipFill>
        <p:spPr>
          <a:xfrm>
            <a:off x="-18778" y="-9254"/>
            <a:ext cx="4655830" cy="6858000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3EF50F21-ED59-4E25-B7BC-73AD45B3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4305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B4BBD743-AED0-444D-9902-8DB24436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AD54B70A-5178-48BC-B033-10C4CA75E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20FBEA6E-CA5E-44BD-B307-ABC9ECECF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4">
              <a:extLst>
                <a:ext uri="{FF2B5EF4-FFF2-40B4-BE49-F238E27FC236}">
                  <a16:creationId xmlns:a16="http://schemas.microsoft.com/office/drawing/2014/main" id="{D99675B1-DB47-4C3A-AB88-AAFF5D48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5">
              <a:extLst>
                <a:ext uri="{FF2B5EF4-FFF2-40B4-BE49-F238E27FC236}">
                  <a16:creationId xmlns:a16="http://schemas.microsoft.com/office/drawing/2014/main" id="{E31454EC-7A3E-4AC8-AABC-52AA6AA7E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6">
              <a:extLst>
                <a:ext uri="{FF2B5EF4-FFF2-40B4-BE49-F238E27FC236}">
                  <a16:creationId xmlns:a16="http://schemas.microsoft.com/office/drawing/2014/main" id="{3109BB6F-A346-49B5-82E9-F2650BBF1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7">
              <a:extLst>
                <a:ext uri="{FF2B5EF4-FFF2-40B4-BE49-F238E27FC236}">
                  <a16:creationId xmlns:a16="http://schemas.microsoft.com/office/drawing/2014/main" id="{F81FA27F-C104-4E7D-BE92-7A2811CDD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B677B330-FB3E-4C6C-919C-12B90BE61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9">
              <a:extLst>
                <a:ext uri="{FF2B5EF4-FFF2-40B4-BE49-F238E27FC236}">
                  <a16:creationId xmlns:a16="http://schemas.microsoft.com/office/drawing/2014/main" id="{6BE1B8BD-E8A5-4794-81A6-F0AC9F3C9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18C329D0-2CD6-440D-8585-7BE8A8135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DD7E021D-22D7-42E8-9DDE-FF9AB9482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7E3DAB05-2B17-4064-B002-E9BCAFE08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72F9DC4-C2C4-43CF-9C2C-2EE1826F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1520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4E0064C5-2224-49BF-884A-D0118AEA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id="{0D33309E-8132-42DA-B37B-4CAF0F6D1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739DA087-BAEC-4E31-946D-3BA859C62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0">
              <a:extLst>
                <a:ext uri="{FF2B5EF4-FFF2-40B4-BE49-F238E27FC236}">
                  <a16:creationId xmlns:a16="http://schemas.microsoft.com/office/drawing/2014/main" id="{395F1535-595E-4F4C-BEC0-F2EA9062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id="{FFFD4D55-2142-47EB-B7EB-5C049C73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22CAF07E-CB2F-438A-AD2E-86E3A409B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id="{148C41FD-1EDA-45D8-AAA4-E79A761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3D1F13F1-22C7-4224-85FE-622B9F3C9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0AD99730-19F0-4DB7-8108-25AF31361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id="{143A6D61-3504-4654-982B-80B7F0B5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990038CA-7285-43A9-A8FE-30824AC14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8">
              <a:extLst>
                <a:ext uri="{FF2B5EF4-FFF2-40B4-BE49-F238E27FC236}">
                  <a16:creationId xmlns:a16="http://schemas.microsoft.com/office/drawing/2014/main" id="{0346AEBE-37DC-4BAB-B50D-E0D763843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3096" y="624110"/>
            <a:ext cx="502151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Protective Orders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CA72FCB-DBCC-435A-838B-682978F47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82">
            <a:extLst>
              <a:ext uri="{FF2B5EF4-FFF2-40B4-BE49-F238E27FC236}">
                <a16:creationId xmlns:a16="http://schemas.microsoft.com/office/drawing/2014/main" id="{29E6831E-187D-E956-5CBE-BB8E659B53AB}"/>
              </a:ext>
            </a:extLst>
          </p:cNvPr>
          <p:cNvSpPr txBox="1">
            <a:spLocks/>
          </p:cNvSpPr>
          <p:nvPr/>
        </p:nvSpPr>
        <p:spPr>
          <a:xfrm>
            <a:off x="5746763" y="1625473"/>
            <a:ext cx="6004929" cy="4075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ea typeface="Calibri" panose="020F0502020204030204" pitchFamily="34" charset="0"/>
              </a:rPr>
              <a:t>What Is A Restraining Order?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ea typeface="Calibri" panose="020F0502020204030204" pitchFamily="34" charset="0"/>
              </a:rPr>
              <a:t>Advocate Role &amp; Restraining Order Support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effectLst/>
                <a:ea typeface="Calibri" panose="020F0502020204030204" pitchFamily="34" charset="0"/>
              </a:rPr>
              <a:t>Legal Advocacy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effectLst/>
                <a:ea typeface="Calibri" panose="020F0502020204030204" pitchFamily="34" charset="0"/>
              </a:rPr>
              <a:t>Types of Restraining Orders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ea typeface="Calibri" panose="020F0502020204030204" pitchFamily="34" charset="0"/>
              </a:rPr>
              <a:t>Domestic Violence Restraining Order Criteria In Family Superior Court</a:t>
            </a:r>
            <a:endParaRPr lang="en-US" sz="1600" b="1" dirty="0">
              <a:effectLst/>
              <a:ea typeface="Calibri" panose="020F0502020204030204" pitchFamily="34" charset="0"/>
            </a:endParaRP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ea typeface="Calibri" panose="020F0502020204030204" pitchFamily="34" charset="0"/>
              </a:rPr>
              <a:t>Preparing the Orders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ea typeface="Calibri" panose="020F0502020204030204" pitchFamily="34" charset="0"/>
              </a:rPr>
              <a:t>Domestic Violence Restraining Order </a:t>
            </a:r>
            <a:r>
              <a:rPr lang="en-US" sz="1600" b="1" dirty="0">
                <a:effectLst/>
                <a:ea typeface="Calibri" panose="020F0502020204030204" pitchFamily="34" charset="0"/>
              </a:rPr>
              <a:t>Court P</a:t>
            </a:r>
            <a:r>
              <a:rPr lang="en-US" sz="1600" b="1" dirty="0">
                <a:ea typeface="Calibri" panose="020F0502020204030204" pitchFamily="34" charset="0"/>
              </a:rPr>
              <a:t>rocess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ea typeface="Calibri" panose="020F0502020204030204" pitchFamily="34" charset="0"/>
              </a:rPr>
              <a:t>Volunteers In Court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ea typeface="Calibri" panose="020F0502020204030204" pitchFamily="34" charset="0"/>
              </a:rPr>
              <a:t>Next Steps &amp; Continued Support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600" b="1" dirty="0">
                <a:ea typeface="Calibri" panose="020F0502020204030204" pitchFamily="34" charset="0"/>
              </a:rPr>
              <a:t>Recantation Coercion</a:t>
            </a:r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6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4" name="Picture 3" descr="A logo for a cancer survivor&#10;&#10;Description automatically generated">
            <a:extLst>
              <a:ext uri="{FF2B5EF4-FFF2-40B4-BE49-F238E27FC236}">
                <a16:creationId xmlns:a16="http://schemas.microsoft.com/office/drawing/2014/main" id="{C022D5DE-93B3-8F8E-9E98-B9A6AE62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4" y="4909457"/>
            <a:ext cx="3771900" cy="1492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3F41-7A46-DEAB-0102-0E315DC7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53" y="617284"/>
            <a:ext cx="8911687" cy="736028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Types of Restraining Orders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D98AB9-CCD6-B543-F797-DC95E0C4E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788538"/>
              </p:ext>
            </p:extLst>
          </p:nvPr>
        </p:nvGraphicFramePr>
        <p:xfrm>
          <a:off x="1281620" y="1655374"/>
          <a:ext cx="9819196" cy="458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896E10-336C-869B-BD67-D88CBF8C72A1}"/>
              </a:ext>
            </a:extLst>
          </p:cNvPr>
          <p:cNvSpPr txBox="1"/>
          <p:nvPr/>
        </p:nvSpPr>
        <p:spPr>
          <a:xfrm>
            <a:off x="4906974" y="2170635"/>
            <a:ext cx="600340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500" b="1" i="0" dirty="0">
                <a:solidFill>
                  <a:schemeClr val="bg1"/>
                </a:solidFill>
                <a:effectLst/>
              </a:rPr>
              <a:t>An elder or dependent adult abuse restraining order criteria: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500" b="1" i="0" dirty="0">
                <a:solidFill>
                  <a:schemeClr val="bg1"/>
                </a:solidFill>
                <a:effectLst/>
              </a:rPr>
              <a:t>65 or older, 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b="1" i="0" dirty="0">
                <a:solidFill>
                  <a:schemeClr val="bg1"/>
                </a:solidFill>
                <a:effectLst/>
              </a:rPr>
              <a:t>Between 18 and 64 and have certain mental or physical disabilities that keep you from being able to do normal activities or protect yourself;  </a:t>
            </a:r>
          </a:p>
          <a:p>
            <a:endParaRPr lang="en-US" sz="1500" b="1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1500" b="1" i="0" dirty="0">
                <a:solidFill>
                  <a:schemeClr val="bg1"/>
                </a:solidFill>
                <a:effectLst/>
              </a:rPr>
              <a:t>AND</a:t>
            </a:r>
          </a:p>
          <a:p>
            <a:endParaRPr lang="en-US" sz="1500" b="1" i="0" dirty="0">
              <a:solidFill>
                <a:schemeClr val="bg1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500" b="1" i="0" dirty="0">
                <a:solidFill>
                  <a:schemeClr val="bg1"/>
                </a:solidFill>
                <a:effectLst/>
              </a:rPr>
              <a:t>A victim of: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00" b="1" i="0" dirty="0">
                <a:solidFill>
                  <a:schemeClr val="bg1"/>
                </a:solidFill>
                <a:effectLst/>
              </a:rPr>
              <a:t>Physical or financial abuse,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00" b="1" i="0" dirty="0">
                <a:solidFill>
                  <a:schemeClr val="bg1"/>
                </a:solidFill>
                <a:effectLst/>
              </a:rPr>
              <a:t>Neglect or abandonment,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00" b="1" i="0" dirty="0">
                <a:solidFill>
                  <a:schemeClr val="bg1"/>
                </a:solidFill>
                <a:effectLst/>
              </a:rPr>
              <a:t>Treatment that has physically or mentally hurt you, or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500" b="1" i="0" dirty="0">
                <a:solidFill>
                  <a:schemeClr val="bg1"/>
                </a:solidFill>
                <a:effectLst/>
              </a:rPr>
              <a:t>Deprivation (withholding) by a caregiver of basic things or services you need so you will not suffer physically, mentally, or emotionally.</a:t>
            </a:r>
          </a:p>
        </p:txBody>
      </p:sp>
    </p:spTree>
    <p:extLst>
      <p:ext uri="{BB962C8B-B14F-4D97-AF65-F5344CB8AC3E}">
        <p14:creationId xmlns:p14="http://schemas.microsoft.com/office/powerpoint/2010/main" val="68486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85F9061-80DA-925F-38E1-6A52BDA8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C7983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CDE29-14BF-E231-B1CC-5BFA7F2F4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58" y="4143369"/>
            <a:ext cx="7082226" cy="14042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3600" b="1" dirty="0">
                <a:ea typeface="Calibri" panose="020F0502020204030204" pitchFamily="34" charset="0"/>
              </a:rPr>
              <a:t>Domestic Violence Restraining Order Criteria In Family Superior Court</a:t>
            </a:r>
          </a:p>
        </p:txBody>
      </p:sp>
    </p:spTree>
    <p:extLst>
      <p:ext uri="{BB962C8B-B14F-4D97-AF65-F5344CB8AC3E}">
        <p14:creationId xmlns:p14="http://schemas.microsoft.com/office/powerpoint/2010/main" val="33611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E9B0C-CD2A-472C-003F-E264038C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58" y="451003"/>
            <a:ext cx="9712998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ea typeface="Calibri" panose="020F0502020204030204" pitchFamily="34" charset="0"/>
              </a:rPr>
              <a:t>Domestic Violence Restraining Order Criteria In Family Superior Court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3C3287-3523-FAF4-856A-FDAB66FF0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763686"/>
              </p:ext>
            </p:extLst>
          </p:nvPr>
        </p:nvGraphicFramePr>
        <p:xfrm>
          <a:off x="1252728" y="2309333"/>
          <a:ext cx="10296509" cy="419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ED08737-EF47-86B0-6300-F6B3B66940F0}"/>
              </a:ext>
            </a:extLst>
          </p:cNvPr>
          <p:cNvSpPr txBox="1"/>
          <p:nvPr/>
        </p:nvSpPr>
        <p:spPr>
          <a:xfrm>
            <a:off x="496460" y="1708253"/>
            <a:ext cx="7842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perpetrator has:</a:t>
            </a:r>
          </a:p>
        </p:txBody>
      </p:sp>
    </p:spTree>
    <p:extLst>
      <p:ext uri="{BB962C8B-B14F-4D97-AF65-F5344CB8AC3E}">
        <p14:creationId xmlns:p14="http://schemas.microsoft.com/office/powerpoint/2010/main" val="365283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85F9061-80DA-925F-38E1-6A52BDA8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C7983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CDE29-14BF-E231-B1CC-5BFA7F2F4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54" y="4223583"/>
            <a:ext cx="7341886" cy="1404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4400" b="1" dirty="0">
                <a:ea typeface="Calibri" panose="020F0502020204030204" pitchFamily="34" charset="0"/>
              </a:rPr>
              <a:t>Preparing the Orders</a:t>
            </a:r>
            <a:br>
              <a:rPr lang="en-US" sz="4400" b="1" dirty="0">
                <a:effectLst/>
                <a:ea typeface="Calibri" panose="020F0502020204030204" pitchFamily="34" charset="0"/>
              </a:rPr>
            </a:br>
            <a:endParaRPr lang="en-US" sz="44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1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09B993-8FEB-46DC-9CD7-69C95E2C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19704-29D7-99A9-C1D3-C4090DBF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2910026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ea typeface="Calibri" panose="020F0502020204030204" pitchFamily="34" charset="0"/>
              </a:rPr>
              <a:t>Preparing the Orders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E9821DA-CF82-4DA7-A2E9-77C49ECD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F90B71-DFD0-4AAD-BD8F-3D4A022F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730AA4-C700-8D25-C148-DAAF37C92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254851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929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9B60D-7E73-4422-38D0-B652D920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b="1">
                <a:ea typeface="Calibri" panose="020F0502020204030204" pitchFamily="34" charset="0"/>
              </a:rPr>
              <a:t>Preparing the Orders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85AB8C-7E79-96E5-E71F-F9A04224B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347079"/>
              </p:ext>
            </p:extLst>
          </p:nvPr>
        </p:nvGraphicFramePr>
        <p:xfrm>
          <a:off x="420860" y="1394914"/>
          <a:ext cx="11533161" cy="492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841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85F9061-80DA-925F-38E1-6A52BDA8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C7983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CDE29-14BF-E231-B1CC-5BFA7F2F4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26" y="5259677"/>
            <a:ext cx="7341886" cy="141732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4400" b="1" dirty="0">
                <a:ea typeface="Calibri" panose="020F0502020204030204" pitchFamily="34" charset="0"/>
              </a:rPr>
              <a:t>Domestic Violence Restraining Order Court Process</a:t>
            </a:r>
            <a:br>
              <a:rPr lang="en-US" sz="4400" b="1" dirty="0">
                <a:ea typeface="Calibri" panose="020F0502020204030204" pitchFamily="34" charset="0"/>
              </a:rPr>
            </a:br>
            <a:br>
              <a:rPr lang="en-US" sz="4400" b="1" dirty="0">
                <a:effectLst/>
                <a:ea typeface="Calibri" panose="020F0502020204030204" pitchFamily="34" charset="0"/>
              </a:rPr>
            </a:br>
            <a:endParaRPr lang="en-US" sz="44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30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622FB-FCF2-35E9-8B1A-B32E9810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637" y="677997"/>
            <a:ext cx="10302860" cy="756136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00B0F0"/>
                </a:solidFill>
                <a:ea typeface="Calibri" panose="020F0502020204030204" pitchFamily="34" charset="0"/>
              </a:rPr>
              <a:t>Domestic Violence Restraining Order Court Process</a:t>
            </a:r>
            <a:endParaRPr lang="en-US" sz="3100" dirty="0">
              <a:solidFill>
                <a:srgbClr val="00B0F0"/>
              </a:solidFill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B19433C-11E2-2381-1142-C189129A9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151794"/>
              </p:ext>
            </p:extLst>
          </p:nvPr>
        </p:nvGraphicFramePr>
        <p:xfrm>
          <a:off x="790074" y="1638004"/>
          <a:ext cx="10850496" cy="496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39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40" name="Rectangle 3139">
            <a:extLst>
              <a:ext uri="{FF2B5EF4-FFF2-40B4-BE49-F238E27FC236}">
                <a16:creationId xmlns:a16="http://schemas.microsoft.com/office/drawing/2014/main" id="{AFC5700F-7321-4B30-B1DC-BC4F2165B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42" name="Freeform 11">
            <a:extLst>
              <a:ext uri="{FF2B5EF4-FFF2-40B4-BE49-F238E27FC236}">
                <a16:creationId xmlns:a16="http://schemas.microsoft.com/office/drawing/2014/main" id="{8F50300C-C744-4948-BE34-534215C7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144" name="Group 3143">
            <a:extLst>
              <a:ext uri="{FF2B5EF4-FFF2-40B4-BE49-F238E27FC236}">
                <a16:creationId xmlns:a16="http://schemas.microsoft.com/office/drawing/2014/main" id="{3EF50F21-ED59-4E25-B7BC-73AD45B3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4305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145" name="Freeform 11">
              <a:extLst>
                <a:ext uri="{FF2B5EF4-FFF2-40B4-BE49-F238E27FC236}">
                  <a16:creationId xmlns:a16="http://schemas.microsoft.com/office/drawing/2014/main" id="{B4BBD743-AED0-444D-9902-8DB24436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12">
              <a:extLst>
                <a:ext uri="{FF2B5EF4-FFF2-40B4-BE49-F238E27FC236}">
                  <a16:creationId xmlns:a16="http://schemas.microsoft.com/office/drawing/2014/main" id="{AD54B70A-5178-48BC-B033-10C4CA75E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13">
              <a:extLst>
                <a:ext uri="{FF2B5EF4-FFF2-40B4-BE49-F238E27FC236}">
                  <a16:creationId xmlns:a16="http://schemas.microsoft.com/office/drawing/2014/main" id="{20FBEA6E-CA5E-44BD-B307-ABC9ECECF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14">
              <a:extLst>
                <a:ext uri="{FF2B5EF4-FFF2-40B4-BE49-F238E27FC236}">
                  <a16:creationId xmlns:a16="http://schemas.microsoft.com/office/drawing/2014/main" id="{D99675B1-DB47-4C3A-AB88-AAFF5D48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15">
              <a:extLst>
                <a:ext uri="{FF2B5EF4-FFF2-40B4-BE49-F238E27FC236}">
                  <a16:creationId xmlns:a16="http://schemas.microsoft.com/office/drawing/2014/main" id="{E31454EC-7A3E-4AC8-AABC-52AA6AA7E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16">
              <a:extLst>
                <a:ext uri="{FF2B5EF4-FFF2-40B4-BE49-F238E27FC236}">
                  <a16:creationId xmlns:a16="http://schemas.microsoft.com/office/drawing/2014/main" id="{3109BB6F-A346-49B5-82E9-F2650BBF1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17">
              <a:extLst>
                <a:ext uri="{FF2B5EF4-FFF2-40B4-BE49-F238E27FC236}">
                  <a16:creationId xmlns:a16="http://schemas.microsoft.com/office/drawing/2014/main" id="{F81FA27F-C104-4E7D-BE92-7A2811CDD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18">
              <a:extLst>
                <a:ext uri="{FF2B5EF4-FFF2-40B4-BE49-F238E27FC236}">
                  <a16:creationId xmlns:a16="http://schemas.microsoft.com/office/drawing/2014/main" id="{B677B330-FB3E-4C6C-919C-12B90BE61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19">
              <a:extLst>
                <a:ext uri="{FF2B5EF4-FFF2-40B4-BE49-F238E27FC236}">
                  <a16:creationId xmlns:a16="http://schemas.microsoft.com/office/drawing/2014/main" id="{6BE1B8BD-E8A5-4794-81A6-F0AC9F3C9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20">
              <a:extLst>
                <a:ext uri="{FF2B5EF4-FFF2-40B4-BE49-F238E27FC236}">
                  <a16:creationId xmlns:a16="http://schemas.microsoft.com/office/drawing/2014/main" id="{18C329D0-2CD6-440D-8585-7BE8A8135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21">
              <a:extLst>
                <a:ext uri="{FF2B5EF4-FFF2-40B4-BE49-F238E27FC236}">
                  <a16:creationId xmlns:a16="http://schemas.microsoft.com/office/drawing/2014/main" id="{DD7E021D-22D7-42E8-9DDE-FF9AB9482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22">
              <a:extLst>
                <a:ext uri="{FF2B5EF4-FFF2-40B4-BE49-F238E27FC236}">
                  <a16:creationId xmlns:a16="http://schemas.microsoft.com/office/drawing/2014/main" id="{7E3DAB05-2B17-4064-B002-E9BCAFE08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58" name="Group 3157">
            <a:extLst>
              <a:ext uri="{FF2B5EF4-FFF2-40B4-BE49-F238E27FC236}">
                <a16:creationId xmlns:a16="http://schemas.microsoft.com/office/drawing/2014/main" id="{672F9DC4-C2C4-43CF-9C2C-2EE1826F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1520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159" name="Freeform 27">
              <a:extLst>
                <a:ext uri="{FF2B5EF4-FFF2-40B4-BE49-F238E27FC236}">
                  <a16:creationId xmlns:a16="http://schemas.microsoft.com/office/drawing/2014/main" id="{4E0064C5-2224-49BF-884A-D0118AEA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28">
              <a:extLst>
                <a:ext uri="{FF2B5EF4-FFF2-40B4-BE49-F238E27FC236}">
                  <a16:creationId xmlns:a16="http://schemas.microsoft.com/office/drawing/2014/main" id="{0D33309E-8132-42DA-B37B-4CAF0F6D1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29">
              <a:extLst>
                <a:ext uri="{FF2B5EF4-FFF2-40B4-BE49-F238E27FC236}">
                  <a16:creationId xmlns:a16="http://schemas.microsoft.com/office/drawing/2014/main" id="{739DA087-BAEC-4E31-946D-3BA859C62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30">
              <a:extLst>
                <a:ext uri="{FF2B5EF4-FFF2-40B4-BE49-F238E27FC236}">
                  <a16:creationId xmlns:a16="http://schemas.microsoft.com/office/drawing/2014/main" id="{395F1535-595E-4F4C-BEC0-F2EA9062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31">
              <a:extLst>
                <a:ext uri="{FF2B5EF4-FFF2-40B4-BE49-F238E27FC236}">
                  <a16:creationId xmlns:a16="http://schemas.microsoft.com/office/drawing/2014/main" id="{FFFD4D55-2142-47EB-B7EB-5C049C73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32">
              <a:extLst>
                <a:ext uri="{FF2B5EF4-FFF2-40B4-BE49-F238E27FC236}">
                  <a16:creationId xmlns:a16="http://schemas.microsoft.com/office/drawing/2014/main" id="{22CAF07E-CB2F-438A-AD2E-86E3A409B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33">
              <a:extLst>
                <a:ext uri="{FF2B5EF4-FFF2-40B4-BE49-F238E27FC236}">
                  <a16:creationId xmlns:a16="http://schemas.microsoft.com/office/drawing/2014/main" id="{148C41FD-1EDA-45D8-AAA4-E79A761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34">
              <a:extLst>
                <a:ext uri="{FF2B5EF4-FFF2-40B4-BE49-F238E27FC236}">
                  <a16:creationId xmlns:a16="http://schemas.microsoft.com/office/drawing/2014/main" id="{3D1F13F1-22C7-4224-85FE-622B9F3C9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35">
              <a:extLst>
                <a:ext uri="{FF2B5EF4-FFF2-40B4-BE49-F238E27FC236}">
                  <a16:creationId xmlns:a16="http://schemas.microsoft.com/office/drawing/2014/main" id="{0AD99730-19F0-4DB7-8108-25AF31361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36">
              <a:extLst>
                <a:ext uri="{FF2B5EF4-FFF2-40B4-BE49-F238E27FC236}">
                  <a16:creationId xmlns:a16="http://schemas.microsoft.com/office/drawing/2014/main" id="{143A6D61-3504-4654-982B-80B7F0B5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37">
              <a:extLst>
                <a:ext uri="{FF2B5EF4-FFF2-40B4-BE49-F238E27FC236}">
                  <a16:creationId xmlns:a16="http://schemas.microsoft.com/office/drawing/2014/main" id="{990038CA-7285-43A9-A8FE-30824AC14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38">
              <a:extLst>
                <a:ext uri="{FF2B5EF4-FFF2-40B4-BE49-F238E27FC236}">
                  <a16:creationId xmlns:a16="http://schemas.microsoft.com/office/drawing/2014/main" id="{0346AEBE-37DC-4BAB-B50D-E0D763843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A5E19C-F6D2-22F7-FA0B-8FABBD5F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777" y="562684"/>
            <a:ext cx="5445406" cy="8652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solidFill>
                  <a:srgbClr val="00B0F0"/>
                </a:solidFill>
                <a:ea typeface="Calibri" panose="020F0502020204030204" pitchFamily="34" charset="0"/>
              </a:rPr>
              <a:t>Domestic Violence Restraining Order Court Process</a:t>
            </a:r>
            <a:endParaRPr lang="en-US" sz="3100" dirty="0">
              <a:solidFill>
                <a:srgbClr val="00B0F0"/>
              </a:solidFill>
            </a:endParaRPr>
          </a:p>
        </p:txBody>
      </p:sp>
      <p:sp>
        <p:nvSpPr>
          <p:cNvPr id="3172" name="Rectangle 3171">
            <a:extLst>
              <a:ext uri="{FF2B5EF4-FFF2-40B4-BE49-F238E27FC236}">
                <a16:creationId xmlns:a16="http://schemas.microsoft.com/office/drawing/2014/main" id="{6CA72FCB-DBCC-435A-838B-682978F47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2B4B-CBCB-7E2C-67B6-8FC454CD1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6342" y="1639002"/>
            <a:ext cx="5908593" cy="45571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cs typeface="AlArabiya" pitchFamily="18" charset="-78"/>
              </a:rPr>
              <a:t>If the judge grants or denies the order, the client will be provided with a court date, time and location.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cs typeface="AlArabiya" pitchFamily="18" charset="-78"/>
              </a:rPr>
              <a:t>Court hearings may occur at the Roseville Courthouse or at the Historic Auburn Courthouse.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cs typeface="AlArabiya" pitchFamily="18" charset="-78"/>
              </a:rPr>
              <a:t>There will be many cases set for the same time.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cs typeface="AlArabiya" pitchFamily="18" charset="-78"/>
              </a:rPr>
              <a:t>Clients may have an advocate present at any hearing.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cs typeface="AlArabiya" pitchFamily="18" charset="-78"/>
              </a:rPr>
              <a:t>Advocates are there for the client’s emotional support and safety.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cs typeface="AlArabiya" pitchFamily="18" charset="-78"/>
              </a:rPr>
              <a:t>Advocates may not speak or participate during proceedings.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pic>
        <p:nvPicPr>
          <p:cNvPr id="1030" name="Picture 6" descr="Placer County Courthouse - All You Need to Know BEFORE You Go (2024)">
            <a:extLst>
              <a:ext uri="{FF2B5EF4-FFF2-40B4-BE49-F238E27FC236}">
                <a16:creationId xmlns:a16="http://schemas.microsoft.com/office/drawing/2014/main" id="{9786E418-EE7B-6DE8-090D-FE18E1317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"/>
          <a:stretch/>
        </p:blipFill>
        <p:spPr bwMode="auto">
          <a:xfrm>
            <a:off x="74848" y="3460929"/>
            <a:ext cx="4541128" cy="329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th Placer County Courthouse | Engent">
            <a:extLst>
              <a:ext uri="{FF2B5EF4-FFF2-40B4-BE49-F238E27FC236}">
                <a16:creationId xmlns:a16="http://schemas.microsoft.com/office/drawing/2014/main" id="{D951424B-0E48-CAD8-76F7-F14EF2F03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15456" b="1437"/>
          <a:stretch/>
        </p:blipFill>
        <p:spPr bwMode="auto">
          <a:xfrm>
            <a:off x="36781" y="97762"/>
            <a:ext cx="4497378" cy="308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95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5C77-2BDC-FF94-1B4A-F4CB593A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05" y="635572"/>
            <a:ext cx="10345835" cy="85721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F0"/>
                </a:solidFill>
                <a:ea typeface="Calibri" panose="020F0502020204030204" pitchFamily="34" charset="0"/>
              </a:rPr>
              <a:t>Domestic Violence Restraining Order Court Process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7373-6768-24C7-6A38-39212E933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3" y="1481327"/>
            <a:ext cx="11342891" cy="506385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  <a:cs typeface="AlArabiya" pitchFamily="18" charset="-78"/>
              </a:rPr>
              <a:t>If the parties have children: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lArabiya" pitchFamily="18" charset="-78"/>
              </a:rPr>
              <a:t>The Judge will address each person briefly and order couples with children to mediation.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lArabiya" pitchFamily="18" charset="-78"/>
              </a:rPr>
              <a:t>Mediation will occur without a finding of domestic violence. 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cs typeface="AlArabiya" pitchFamily="18" charset="-78"/>
              </a:rPr>
              <a:t>Domestic violence has no bearing on decisions made in mediation. However, clients are still entitled to “separate” mediation.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lArabiya" pitchFamily="18" charset="-78"/>
              </a:rPr>
              <a:t>Parties will alternate meeting with the mediator until an agreement is reached or the mediator will make recommendation to the judge.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accent1"/>
                </a:solidFill>
                <a:cs typeface="AlArabiya" pitchFamily="18" charset="-78"/>
              </a:rPr>
              <a:t>Focus will be visitation and custody. The perpetrator may or may not have some form of visitation.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cs typeface="AlArabiya" pitchFamily="18" charset="-78"/>
              </a:rPr>
              <a:t>A recommendation will be provided from the mediator </a:t>
            </a:r>
            <a:r>
              <a:rPr lang="en-US" sz="2000" dirty="0">
                <a:cs typeface="AlArabiya" pitchFamily="18" charset="-78"/>
              </a:rPr>
              <a:t>and the Judge will review the recommendation.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6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85F9061-80DA-925F-38E1-6A52BDA8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C7983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CDE29-14BF-E231-B1CC-5BFA7F2F4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8" y="4128307"/>
            <a:ext cx="7341886" cy="958911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4400" b="1" dirty="0">
                <a:ea typeface="Calibri" panose="020F0502020204030204" pitchFamily="34" charset="0"/>
              </a:rPr>
              <a:t>What Is A Restraining Order?</a:t>
            </a:r>
          </a:p>
        </p:txBody>
      </p:sp>
    </p:spTree>
    <p:extLst>
      <p:ext uri="{BB962C8B-B14F-4D97-AF65-F5344CB8AC3E}">
        <p14:creationId xmlns:p14="http://schemas.microsoft.com/office/powerpoint/2010/main" val="331421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85F9061-80DA-925F-38E1-6A52BDA8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C7983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CDE29-14BF-E231-B1CC-5BFA7F2F4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026" y="4815134"/>
            <a:ext cx="7341886" cy="141732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4400" b="1" dirty="0">
                <a:ea typeface="Calibri" panose="020F0502020204030204" pitchFamily="34" charset="0"/>
              </a:rPr>
              <a:t>Volunteers In Court</a:t>
            </a:r>
            <a:br>
              <a:rPr lang="en-US" sz="4400" b="1" dirty="0">
                <a:ea typeface="Calibri" panose="020F0502020204030204" pitchFamily="34" charset="0"/>
              </a:rPr>
            </a:br>
            <a:br>
              <a:rPr lang="en-US" sz="4400" b="1" dirty="0">
                <a:effectLst/>
                <a:ea typeface="Calibri" panose="020F0502020204030204" pitchFamily="34" charset="0"/>
              </a:rPr>
            </a:br>
            <a:endParaRPr lang="en-US" sz="44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91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509D2-4E09-11C5-F7E7-9CFD50AC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178762"/>
            <a:ext cx="3650279" cy="12598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ea typeface="Calibri" panose="020F0502020204030204" pitchFamily="34" charset="0"/>
              </a:rPr>
              <a:t>Volunteers In Court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D6E88-BED0-5440-A259-DCD7FE91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35" y="1618204"/>
            <a:ext cx="5400976" cy="40646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Only crisis intervention volunteers may be in court with a client.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Additional Training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Consists of  accompanying/shadowing a staff member and client for a minimum of two court hearings. 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Remember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Advocates </a:t>
            </a:r>
            <a:r>
              <a:rPr lang="en-US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CANNOT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 participate in the proceedings. You are there only to provide emotional support to the client.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Clients accompanied by Volunteers must be clients of Stand Up Placer.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Scheduling accompaniments: Court volunteers are notified on a weekly basis of upcoming client hearings via email by our DV Team.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Volunteers are representing Stand Up Placer and must abide by Stand Up Placer and court guidelines.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pic>
        <p:nvPicPr>
          <p:cNvPr id="4" name="Picture 2" descr="Premium Vector | Attorney in legal court flat color illustration. judgement  procedure. lawsuit hearing. judge, witness and prosecutor 2d cartoon  characters with courthouse interior on background">
            <a:extLst>
              <a:ext uri="{FF2B5EF4-FFF2-40B4-BE49-F238E27FC236}">
                <a16:creationId xmlns:a16="http://schemas.microsoft.com/office/drawing/2014/main" id="{0CCA0A00-1D48-50F2-544E-6D0FCF507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11059" b="1"/>
          <a:stretch/>
        </p:blipFill>
        <p:spPr bwMode="auto">
          <a:xfrm>
            <a:off x="6096000" y="4748"/>
            <a:ext cx="6096000" cy="6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5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659CE-CEBC-8FF2-481E-C0537BC6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ea typeface="Calibri" panose="020F0502020204030204" pitchFamily="34" charset="0"/>
              </a:rPr>
              <a:t>Volunteers In Court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75941F-C942-452C-A8FF-66FFEE31A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942985"/>
              </p:ext>
            </p:extLst>
          </p:nvPr>
        </p:nvGraphicFramePr>
        <p:xfrm>
          <a:off x="1110791" y="1839470"/>
          <a:ext cx="10098196" cy="429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081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85F9061-80DA-925F-38E1-6A52BDA8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C7983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CDE29-14BF-E231-B1CC-5BFA7F2F4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54" y="5476443"/>
            <a:ext cx="7341886" cy="141732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4400" b="1" dirty="0">
                <a:ea typeface="Calibri" panose="020F0502020204030204" pitchFamily="34" charset="0"/>
              </a:rPr>
              <a:t>Next Steps &amp; Continued Support</a:t>
            </a:r>
            <a:br>
              <a:rPr lang="en-US" sz="4400" b="1" dirty="0">
                <a:ea typeface="Calibri" panose="020F0502020204030204" pitchFamily="34" charset="0"/>
              </a:rPr>
            </a:br>
            <a:br>
              <a:rPr lang="en-US" sz="4400" b="1" dirty="0">
                <a:ea typeface="Calibri" panose="020F0502020204030204" pitchFamily="34" charset="0"/>
              </a:rPr>
            </a:br>
            <a:br>
              <a:rPr lang="en-US" sz="4400" b="1" dirty="0">
                <a:effectLst/>
                <a:ea typeface="Calibri" panose="020F0502020204030204" pitchFamily="34" charset="0"/>
              </a:rPr>
            </a:br>
            <a:endParaRPr lang="en-US" sz="44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7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2F001-9E90-BBC9-8EB2-8EE8F1D9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43" y="582177"/>
            <a:ext cx="8911687" cy="729202"/>
          </a:xfrm>
        </p:spPr>
        <p:txBody>
          <a:bodyPr/>
          <a:lstStyle/>
          <a:p>
            <a:r>
              <a:rPr lang="en-US" sz="3600" b="1" dirty="0">
                <a:solidFill>
                  <a:srgbClr val="00B0F0"/>
                </a:solidFill>
                <a:ea typeface="Calibri" panose="020F0502020204030204" pitchFamily="34" charset="0"/>
              </a:rPr>
              <a:t>Next Steps &amp; Continued Support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75BD2-0168-F56D-E251-23EFA2AA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390" y="1398354"/>
            <a:ext cx="10710523" cy="5359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Hearing Preparation: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The restrained person must be served with TRO and a proof of service must be filed with the court before or on the court date.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The initial hearing will be set in approximately 2 weeks.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The burden of proof is then upon the protected person.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Witnesses should appear in court, so their statements are not considered “hear-say”.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rabiya" pitchFamily="18" charset="-78"/>
            </a:endParaRPr>
          </a:p>
          <a:p>
            <a:pPr>
              <a:buNone/>
            </a:pP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Helpful Things To Let The Client Know: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Report all violations of the order. Law enforcement may be resistant so insist on reports.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Call the crisis line for support at any time and/or meet with an advocate during business hours.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Document all details of incident and LE’s response.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Keep a calendar and/or keep a journal.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Attend support groups.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66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718F9-3EC8-E24D-AC64-D4C619323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7D61FE5-973A-1584-8EB2-582174F27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0E9AB4E-3CED-AC5B-FA96-BF8F45C8C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1FD459A-5336-770C-CCAA-2F75A538F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C7983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4964F-88CA-4D2C-D6B2-9F2CF2999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904" y="5343093"/>
            <a:ext cx="7341886" cy="141732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4400" b="1" dirty="0">
                <a:ea typeface="Calibri" panose="020F0502020204030204" pitchFamily="34" charset="0"/>
              </a:rPr>
              <a:t>Recantation Coercion</a:t>
            </a:r>
            <a:br>
              <a:rPr lang="en-US" sz="4400" b="1" dirty="0">
                <a:ea typeface="Calibri" panose="020F0502020204030204" pitchFamily="34" charset="0"/>
              </a:rPr>
            </a:br>
            <a:br>
              <a:rPr lang="en-US" sz="4400" b="1" dirty="0">
                <a:ea typeface="Calibri" panose="020F0502020204030204" pitchFamily="34" charset="0"/>
              </a:rPr>
            </a:br>
            <a:br>
              <a:rPr lang="en-US" sz="4400" b="1" dirty="0">
                <a:effectLst/>
                <a:ea typeface="Calibri" panose="020F0502020204030204" pitchFamily="34" charset="0"/>
              </a:rPr>
            </a:br>
            <a:endParaRPr lang="en-US" sz="44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88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9B69918D-3001-4338-8904-380A53B2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FC5700F-7321-4B30-B1DC-BC4F2165B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8F50300C-C744-4948-BE34-534215C7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 descr="A person holding her head and talking on the phone&#10;&#10;AI-generated content may be incorrect.">
            <a:extLst>
              <a:ext uri="{FF2B5EF4-FFF2-40B4-BE49-F238E27FC236}">
                <a16:creationId xmlns:a16="http://schemas.microsoft.com/office/drawing/2014/main" id="{59E45944-998A-8EA0-0BB6-B7F513231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4" r="21933" b="-1"/>
          <a:stretch>
            <a:fillRect/>
          </a:stretch>
        </p:blipFill>
        <p:spPr>
          <a:xfrm>
            <a:off x="20" y="1731"/>
            <a:ext cx="4655830" cy="68580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3EF50F21-ED59-4E25-B7BC-73AD45B3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4305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B4BBD743-AED0-444D-9902-8DB24436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AD54B70A-5178-48BC-B033-10C4CA75E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20FBEA6E-CA5E-44BD-B307-ABC9ECECF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D99675B1-DB47-4C3A-AB88-AAFF5D48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31454EC-7A3E-4AC8-AABC-52AA6AA7E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3109BB6F-A346-49B5-82E9-F2650BBF1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F81FA27F-C104-4E7D-BE92-7A2811CDD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B677B330-FB3E-4C6C-919C-12B90BE61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6BE1B8BD-E8A5-4794-81A6-F0AC9F3C9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18C329D0-2CD6-440D-8585-7BE8A8135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DD7E021D-22D7-42E8-9DDE-FF9AB9482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E3DAB05-2B17-4064-B002-E9BCAFE08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72F9DC4-C2C4-43CF-9C2C-2EE1826F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1520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4E0064C5-2224-49BF-884A-D0118AEA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0D33309E-8132-42DA-B37B-4CAF0F6D1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739DA087-BAEC-4E31-946D-3BA859C62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395F1535-595E-4F4C-BEC0-F2EA9062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FFFD4D55-2142-47EB-B7EB-5C049C73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22CAF07E-CB2F-438A-AD2E-86E3A409B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148C41FD-1EDA-45D8-AAA4-E79A761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3D1F13F1-22C7-4224-85FE-622B9F3C9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0AD99730-19F0-4DB7-8108-25AF31361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143A6D61-3504-4654-982B-80B7F0B5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990038CA-7285-43A9-A8FE-30824AC14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0346AEBE-37DC-4BAB-B50D-E0D763843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D407AE92-9A08-A47D-0828-C428529509BB}"/>
              </a:ext>
            </a:extLst>
          </p:cNvPr>
          <p:cNvSpPr txBox="1">
            <a:spLocks/>
          </p:cNvSpPr>
          <p:nvPr/>
        </p:nvSpPr>
        <p:spPr>
          <a:xfrm>
            <a:off x="6483096" y="624110"/>
            <a:ext cx="5514940" cy="8005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F0"/>
                </a:solidFill>
              </a:rPr>
              <a:t>Recantation Coercion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CA72FCB-DBCC-435A-838B-682978F47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90DE-AA76-8D5D-4E19-599EFA9C4DC6}"/>
              </a:ext>
            </a:extLst>
          </p:cNvPr>
          <p:cNvSpPr txBox="1"/>
          <p:nvPr/>
        </p:nvSpPr>
        <p:spPr>
          <a:xfrm>
            <a:off x="5778819" y="1665077"/>
            <a:ext cx="6057892" cy="483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500" b="1" spc="55" dirty="0">
                <a:solidFill>
                  <a:srgbClr val="00B0F0"/>
                </a:solidFill>
                <a:effectLst/>
              </a:rPr>
              <a:t>Recantation is when someone takes back their statement or testimony regarding events that led to criminal charges of a perpetrator.</a:t>
            </a:r>
            <a:r>
              <a:rPr lang="en-US" sz="1500" spc="55" dirty="0">
                <a:solidFill>
                  <a:srgbClr val="00B0F0"/>
                </a:solidFill>
                <a:effectLst/>
              </a:rPr>
              <a:t> </a:t>
            </a:r>
          </a:p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1500" spc="5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500" spc="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 domestic violence cases, survivors may recant for various reasons:</a:t>
            </a:r>
          </a:p>
          <a:p>
            <a:pPr marL="0" marR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1500" spc="55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en-US" sz="1500" spc="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Fear of future abuse escalating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en-US" sz="1500" spc="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Promises of change from abuser and love for their partner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en-US" sz="1500" spc="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Financial dependence on abuser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en-US" sz="1500" spc="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Distrust of the criminal justice system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en-US" sz="1500" spc="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Fear of deportation</a:t>
            </a:r>
          </a:p>
          <a:p>
            <a:pPr marL="342900" marR="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000"/>
              <a:buFont typeface="Wingdings 3" charset="2"/>
              <a:buChar char=""/>
              <a:tabLst>
                <a:tab pos="457200" algn="l"/>
              </a:tabLst>
            </a:pPr>
            <a:r>
              <a:rPr lang="en-US" sz="1500" spc="55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Complex caretaking needs with the abuser</a:t>
            </a:r>
          </a:p>
        </p:txBody>
      </p:sp>
    </p:spTree>
    <p:extLst>
      <p:ext uri="{BB962C8B-B14F-4D97-AF65-F5344CB8AC3E}">
        <p14:creationId xmlns:p14="http://schemas.microsoft.com/office/powerpoint/2010/main" val="3253666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C8E7-EA66-F27A-5FD1-5EAF71F17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651A3F-B198-699E-D0F1-F893D140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>
                <a:solidFill>
                  <a:srgbClr val="00B0F0"/>
                </a:solidFill>
              </a:rPr>
              <a:t>Coercion Drives Recantation in Domestic Violence Cases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0E119-D75F-B0F8-57BA-0749B688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743" y="374073"/>
            <a:ext cx="7024221" cy="628303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Dr. Amy Bonomi at San Diego State University, along with David Martin, Senior Deputy Prosecutor released their findings in 2023 after studying jail calls coming from abusers to their partners. </a:t>
            </a:r>
          </a:p>
          <a:p>
            <a:pPr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In their book </a:t>
            </a:r>
            <a:r>
              <a:rPr lang="en-US" b="1" i="1" dirty="0">
                <a:solidFill>
                  <a:srgbClr val="00B0F0"/>
                </a:solidFill>
              </a:rPr>
              <a:t>Recantation and Domestic Violence: The Untold Story</a:t>
            </a:r>
            <a:r>
              <a:rPr lang="en-US" dirty="0"/>
              <a:t>, they explain the pattern they uncovered that ultimately led many survivors to recant.</a:t>
            </a:r>
          </a:p>
          <a:p>
            <a:pPr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</a:rPr>
              <a:t>Studies found that in 80 percent of domestic violence cases </a:t>
            </a:r>
            <a:r>
              <a:rPr lang="en-US" dirty="0"/>
              <a:t>that reach the court system, survivors have recanted or refused prosecution, often because of the manipulation of their abusive partners from behind bars.</a:t>
            </a:r>
          </a:p>
          <a:p>
            <a:pPr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</a:rPr>
              <a:t>Another alarming statistic – 100 percent of all of the cases </a:t>
            </a:r>
            <a:r>
              <a:rPr lang="en-US" dirty="0"/>
              <a:t>studied by Bonomi and Martin where the survivors recanted, they had been previously strangled. </a:t>
            </a:r>
          </a:p>
          <a:p>
            <a:pPr marL="0" lvl="0" indent="0">
              <a:lnSpc>
                <a:spcPct val="90000"/>
              </a:lnSpc>
              <a:buClr>
                <a:srgbClr val="00B0F0"/>
              </a:buClr>
              <a:buNone/>
            </a:pPr>
            <a:endParaRPr lang="en-US" dirty="0"/>
          </a:p>
          <a:p>
            <a:pPr lvl="0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</a:rPr>
              <a:t>Tactics include: </a:t>
            </a:r>
            <a:r>
              <a:rPr lang="en-US" dirty="0"/>
              <a:t>gaslighting, minimizing abuse, sympathy appeals and shared memories to erode independence and coerce compliance. </a:t>
            </a:r>
          </a:p>
          <a:p>
            <a:pPr lvl="0">
              <a:lnSpc>
                <a:spcPct val="9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dirty="0"/>
              <a:t>These strategies often occur even under no-contact orders.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Arabiya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12530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with text and silhouettes of a person and person&#10;&#10;AI-generated content may be incorrect.">
            <a:extLst>
              <a:ext uri="{FF2B5EF4-FFF2-40B4-BE49-F238E27FC236}">
                <a16:creationId xmlns:a16="http://schemas.microsoft.com/office/drawing/2014/main" id="{9DB43BBF-A01B-1DEF-49DC-08ACAAAD5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53" y="165740"/>
            <a:ext cx="6792093" cy="6412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64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" y="0"/>
            <a:ext cx="1219215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9A708-6074-D3B0-2A80-BC81E2E1D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589723"/>
            <a:ext cx="2454052" cy="5321500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  <a:ea typeface="Calibri" panose="020F0502020204030204" pitchFamily="34" charset="0"/>
              </a:rPr>
              <a:t>What Is A Restraining Order?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239CC-74DF-9698-6BA3-6F2F6FA81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938" y="589722"/>
            <a:ext cx="7283674" cy="5321500"/>
          </a:xfrm>
        </p:spPr>
        <p:txBody>
          <a:bodyPr anchor="ctr">
            <a:normAutofit fontScale="85000" lnSpcReduction="10000"/>
          </a:bodyPr>
          <a:lstStyle/>
          <a:p>
            <a:pPr marL="137160" indent="0">
              <a:buNone/>
            </a:pPr>
            <a:r>
              <a:rPr lang="en-US" sz="2800" b="1" i="1" dirty="0">
                <a:solidFill>
                  <a:schemeClr val="bg1"/>
                </a:solidFill>
                <a:cs typeface="AlArabiya" pitchFamily="18" charset="-78"/>
              </a:rPr>
              <a:t>Court orders - clarifying basic civil rights</a:t>
            </a:r>
          </a:p>
          <a:p>
            <a:pPr marL="137160" indent="0">
              <a:buNone/>
            </a:pPr>
            <a:r>
              <a:rPr lang="en-US" sz="2000" b="1" i="1" dirty="0">
                <a:solidFill>
                  <a:srgbClr val="FFFFFF"/>
                </a:solidFill>
                <a:cs typeface="AlArabiya" pitchFamily="18" charset="-78"/>
              </a:rPr>
              <a:t>Protects individuals who have experienced interpersonal violence by a person whom they have had an intimate personal relationship with, are closely related to, have had a child with, or live or have lived with as more than just roommates.</a:t>
            </a:r>
          </a:p>
          <a:p>
            <a:pPr marL="137160" indent="0">
              <a:buNone/>
            </a:pPr>
            <a:endParaRPr lang="en-US" sz="2000" b="1" i="1" dirty="0">
              <a:solidFill>
                <a:srgbClr val="FFFFFF"/>
              </a:solidFill>
              <a:cs typeface="AlArabiya" pitchFamily="18" charset="-78"/>
            </a:endParaRPr>
          </a:p>
          <a:p>
            <a:pPr marL="137160" indent="0">
              <a:buNone/>
            </a:pPr>
            <a:r>
              <a:rPr lang="en-US" sz="2000" b="1" i="1" dirty="0">
                <a:solidFill>
                  <a:srgbClr val="FFFFFF"/>
                </a:solidFill>
                <a:cs typeface="AlArabiya" pitchFamily="18" charset="-78"/>
              </a:rPr>
              <a:t>Personal Conduct </a:t>
            </a:r>
            <a:r>
              <a:rPr lang="en-US" sz="2000" dirty="0">
                <a:solidFill>
                  <a:srgbClr val="FFFFFF"/>
                </a:solidFill>
                <a:cs typeface="AlArabiya" pitchFamily="18" charset="-78"/>
              </a:rPr>
              <a:t>– “shall not harass, attack, strike, threaten, assault, hit, follow, stalk, molest, destroy personal property, disturb the peace, keep under surveillance or block movements”</a:t>
            </a:r>
          </a:p>
          <a:p>
            <a:pPr marL="137160" indent="0">
              <a:buNone/>
            </a:pPr>
            <a:endParaRPr lang="en-US" sz="2000" dirty="0">
              <a:solidFill>
                <a:srgbClr val="FFFFFF"/>
              </a:solidFill>
              <a:cs typeface="AlArabiya" pitchFamily="18" charset="-78"/>
            </a:endParaRPr>
          </a:p>
          <a:p>
            <a:pPr marL="48006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FF"/>
                </a:solidFill>
                <a:cs typeface="AlArabiya" pitchFamily="18" charset="-78"/>
              </a:rPr>
              <a:t>Stay Away</a:t>
            </a:r>
          </a:p>
          <a:p>
            <a:pPr marL="48006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FF"/>
                </a:solidFill>
                <a:cs typeface="AlArabiya" pitchFamily="18" charset="-78"/>
              </a:rPr>
              <a:t>Move Out Orders</a:t>
            </a:r>
          </a:p>
          <a:p>
            <a:pPr marL="48006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FF"/>
                </a:solidFill>
                <a:cs typeface="AlArabiya" pitchFamily="18" charset="-78"/>
              </a:rPr>
              <a:t>Property Control (including animals)</a:t>
            </a:r>
          </a:p>
          <a:p>
            <a:pPr marL="48006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FF"/>
                </a:solidFill>
                <a:cs typeface="AlArabiya" pitchFamily="18" charset="-78"/>
              </a:rPr>
              <a:t>Custody/Visitation</a:t>
            </a:r>
          </a:p>
          <a:p>
            <a:pPr marL="48006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FF"/>
                </a:solidFill>
                <a:cs typeface="AlArabiya" pitchFamily="18" charset="-78"/>
              </a:rPr>
              <a:t>NO money issues will be addressed</a:t>
            </a:r>
          </a:p>
          <a:p>
            <a:pPr marL="480060"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FFFF"/>
                </a:solidFill>
                <a:cs typeface="AlArabiya" pitchFamily="18" charset="-78"/>
              </a:rPr>
              <a:t>No cost to file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5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85F9061-80DA-925F-38E1-6A52BDA8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C7983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CDE29-14BF-E231-B1CC-5BFA7F2F4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68" y="4238035"/>
            <a:ext cx="6666588" cy="958911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4400" b="1" dirty="0">
                <a:ea typeface="Calibri" panose="020F0502020204030204" pitchFamily="34" charset="0"/>
              </a:rPr>
              <a:t>Advocate Role &amp; Restraining Order Support</a:t>
            </a:r>
          </a:p>
        </p:txBody>
      </p:sp>
    </p:spTree>
    <p:extLst>
      <p:ext uri="{BB962C8B-B14F-4D97-AF65-F5344CB8AC3E}">
        <p14:creationId xmlns:p14="http://schemas.microsoft.com/office/powerpoint/2010/main" val="291941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840A02-0A48-1913-108D-A982FA94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ea typeface="Calibri" panose="020F0502020204030204" pitchFamily="34" charset="0"/>
              </a:rPr>
              <a:t>Advocate Role &amp; Restraining Order Support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38D77A-22E6-56CD-5E47-D3A0D3C83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338782"/>
              </p:ext>
            </p:extLst>
          </p:nvPr>
        </p:nvGraphicFramePr>
        <p:xfrm>
          <a:off x="684106" y="1435609"/>
          <a:ext cx="10983638" cy="500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53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29,687 Counseling Illustrations &amp; Clip Art - iStock | Counselor, Therapy,  Family counseling">
            <a:extLst>
              <a:ext uri="{FF2B5EF4-FFF2-40B4-BE49-F238E27FC236}">
                <a16:creationId xmlns:a16="http://schemas.microsoft.com/office/drawing/2014/main" id="{A02D3E31-2DF2-63A3-6709-27496BF85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/>
          <a:stretch/>
        </p:blipFill>
        <p:spPr bwMode="auto">
          <a:xfrm>
            <a:off x="7237" y="24641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52ED7B-6C63-EEF6-FD1D-764468F6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9" y="216048"/>
            <a:ext cx="10981150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ea typeface="Calibri" panose="020F0502020204030204" pitchFamily="34" charset="0"/>
              </a:rPr>
              <a:t>Stand Up Placer Legal Advocacy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6783-F005-CB80-A43F-2C734F48A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9" y="2448584"/>
            <a:ext cx="10981150" cy="3691118"/>
          </a:xfrm>
        </p:spPr>
        <p:txBody>
          <a:bodyPr>
            <a:normAutofit lnSpcReduction="10000"/>
          </a:bodyPr>
          <a:lstStyle/>
          <a:p>
            <a:pPr marL="422910" indent="-285750">
              <a:buClr>
                <a:srgbClr val="A8D5FF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Advocates help client determine if a restraining order is appropriate and support them through the process.</a:t>
            </a:r>
          </a:p>
          <a:p>
            <a:pPr marL="422910" indent="-285750">
              <a:buClr>
                <a:srgbClr val="A8D5FF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Legal Department</a:t>
            </a:r>
          </a:p>
          <a:p>
            <a:pPr marL="822960" lvl="1">
              <a:buClr>
                <a:srgbClr val="A8D5FF"/>
              </a:buClr>
              <a:buFont typeface="Wingdings" panose="05000000000000000000" pitchFamily="2" charset="2"/>
              <a:buChar char="ü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Provides legal information</a:t>
            </a:r>
          </a:p>
          <a:p>
            <a:pPr marL="822960" lvl="1">
              <a:buClr>
                <a:srgbClr val="A8D5FF"/>
              </a:buClr>
              <a:buFont typeface="Wingdings" panose="05000000000000000000" pitchFamily="2" charset="2"/>
              <a:buChar char="ü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Preparation for court hearings and at times, representation</a:t>
            </a:r>
          </a:p>
          <a:p>
            <a:pPr marL="822960" lvl="1">
              <a:buClr>
                <a:srgbClr val="A8D5FF"/>
              </a:buClr>
              <a:buFont typeface="Wingdings" panose="05000000000000000000" pitchFamily="2" charset="2"/>
              <a:buChar char="ü"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Mediation preparation</a:t>
            </a:r>
          </a:p>
          <a:p>
            <a:pPr marL="422910" indent="-285750">
              <a:buClr>
                <a:srgbClr val="A8D5FF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Arabiya" pitchFamily="18" charset="-78"/>
              </a:rPr>
              <a:t>Domestic Violence program team and certified volunteers provide accompaniment to court, law enforcement interviews, legal aid assistance and social services navigation. </a:t>
            </a:r>
          </a:p>
          <a:p>
            <a:pPr marL="0" indent="0">
              <a:buClr>
                <a:srgbClr val="A8D5FF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8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985F9061-80DA-925F-38E1-6A52BDA88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2C7983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CDE29-14BF-E231-B1CC-5BFA7F2F4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54" y="4223583"/>
            <a:ext cx="7341886" cy="140427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4400" b="1" dirty="0">
                <a:effectLst/>
                <a:ea typeface="Calibri" panose="020F0502020204030204" pitchFamily="34" charset="0"/>
              </a:rPr>
              <a:t>Types of Restraining Orders</a:t>
            </a:r>
            <a:br>
              <a:rPr lang="en-US" sz="4400" b="1" dirty="0">
                <a:effectLst/>
                <a:ea typeface="Calibri" panose="020F0502020204030204" pitchFamily="34" charset="0"/>
              </a:rPr>
            </a:br>
            <a:endParaRPr lang="en-US" sz="44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1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49092-85B8-87E5-3114-FA1830F1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Types of Restraining Orders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DDE750-3487-CBFA-4A7D-10440DD4CF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187969"/>
              </p:ext>
            </p:extLst>
          </p:nvPr>
        </p:nvGraphicFramePr>
        <p:xfrm>
          <a:off x="433493" y="1547930"/>
          <a:ext cx="11507894" cy="4655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53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3F41-7A46-DEAB-0102-0E315DC7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53" y="617284"/>
            <a:ext cx="8911687" cy="736028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effectLst/>
                <a:ea typeface="Calibri" panose="020F0502020204030204" pitchFamily="34" charset="0"/>
              </a:rPr>
              <a:t>Types of Restraining Orders</a:t>
            </a:r>
            <a:endParaRPr lang="en-US" dirty="0">
              <a:solidFill>
                <a:srgbClr val="00B0F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D98AB9-CCD6-B543-F797-DC95E0C4E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97489"/>
              </p:ext>
            </p:extLst>
          </p:nvPr>
        </p:nvGraphicFramePr>
        <p:xfrm>
          <a:off x="1281620" y="1655374"/>
          <a:ext cx="9819196" cy="458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0011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24365D4A19B84BB5321888CBB49182" ma:contentTypeVersion="15" ma:contentTypeDescription="Create a new document." ma:contentTypeScope="" ma:versionID="5cc5a3990097135e322d0e03c07cf260">
  <xsd:schema xmlns:xsd="http://www.w3.org/2001/XMLSchema" xmlns:xs="http://www.w3.org/2001/XMLSchema" xmlns:p="http://schemas.microsoft.com/office/2006/metadata/properties" xmlns:ns3="3fee223d-42d8-4412-b002-ed59e123a05c" xmlns:ns4="35c30eea-a43e-4510-a534-a0c70fe45402" targetNamespace="http://schemas.microsoft.com/office/2006/metadata/properties" ma:root="true" ma:fieldsID="3f31cd5c334d51893b3f9ba6bba8b40f" ns3:_="" ns4:_="">
    <xsd:import namespace="3fee223d-42d8-4412-b002-ed59e123a05c"/>
    <xsd:import namespace="35c30eea-a43e-4510-a534-a0c70fe45402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ServiceSearchPropertie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e223d-42d8-4412-b002-ed59e123a05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30eea-a43e-4510-a534-a0c70fe45402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ee223d-42d8-4412-b002-ed59e123a05c" xsi:nil="true"/>
  </documentManagement>
</p:properties>
</file>

<file path=customXml/itemProps1.xml><?xml version="1.0" encoding="utf-8"?>
<ds:datastoreItem xmlns:ds="http://schemas.openxmlformats.org/officeDocument/2006/customXml" ds:itemID="{9D2C43A8-0BEC-44BA-AEC2-E47C8818E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ee223d-42d8-4412-b002-ed59e123a05c"/>
    <ds:schemaRef ds:uri="35c30eea-a43e-4510-a534-a0c70fe454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8EDA9-70CE-4A62-99FE-71B395D1BB0B}">
  <ds:schemaRefs>
    <ds:schemaRef ds:uri="35c30eea-a43e-4510-a534-a0c70fe45402"/>
    <ds:schemaRef ds:uri="http://schemas.microsoft.com/office/2006/documentManagement/types"/>
    <ds:schemaRef ds:uri="http://purl.org/dc/dcmitype/"/>
    <ds:schemaRef ds:uri="http://schemas.microsoft.com/office/2006/metadata/properties"/>
    <ds:schemaRef ds:uri="3fee223d-42d8-4412-b002-ed59e123a05c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1831</TotalTime>
  <Words>1826</Words>
  <Application>Microsoft Office PowerPoint</Application>
  <PresentationFormat>Widescreen</PresentationFormat>
  <Paragraphs>184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AlArabiya</vt:lpstr>
      <vt:lpstr>Arial</vt:lpstr>
      <vt:lpstr>Calibri</vt:lpstr>
      <vt:lpstr>Century Gothic</vt:lpstr>
      <vt:lpstr>Wingdings</vt:lpstr>
      <vt:lpstr>Wingdings 3</vt:lpstr>
      <vt:lpstr>Wisp</vt:lpstr>
      <vt:lpstr>Protective Orders</vt:lpstr>
      <vt:lpstr>What Is A Restraining Order?</vt:lpstr>
      <vt:lpstr>What Is A Restraining Order?</vt:lpstr>
      <vt:lpstr>Advocate Role &amp; Restraining Order Support</vt:lpstr>
      <vt:lpstr>Advocate Role &amp; Restraining Order Support</vt:lpstr>
      <vt:lpstr>Stand Up Placer Legal Advocacy </vt:lpstr>
      <vt:lpstr>Types of Restraining Orders </vt:lpstr>
      <vt:lpstr>Types of Restraining Orders</vt:lpstr>
      <vt:lpstr>Types of Restraining Orders</vt:lpstr>
      <vt:lpstr>Types of Restraining Orders</vt:lpstr>
      <vt:lpstr>Domestic Violence Restraining Order Criteria In Family Superior Court</vt:lpstr>
      <vt:lpstr>Domestic Violence Restraining Order Criteria In Family Superior Court</vt:lpstr>
      <vt:lpstr>Preparing the Orders </vt:lpstr>
      <vt:lpstr>Preparing the Orders</vt:lpstr>
      <vt:lpstr>Preparing the Orders</vt:lpstr>
      <vt:lpstr>Domestic Violence Restraining Order Court Process  </vt:lpstr>
      <vt:lpstr>Domestic Violence Restraining Order Court Process</vt:lpstr>
      <vt:lpstr>Domestic Violence Restraining Order Court Process</vt:lpstr>
      <vt:lpstr>Domestic Violence Restraining Order Court Process</vt:lpstr>
      <vt:lpstr>Volunteers In Court  </vt:lpstr>
      <vt:lpstr>Volunteers In Court</vt:lpstr>
      <vt:lpstr>Volunteers In Court</vt:lpstr>
      <vt:lpstr>Next Steps &amp; Continued Support   </vt:lpstr>
      <vt:lpstr>Next Steps &amp; Continued Support</vt:lpstr>
      <vt:lpstr>Recantation Coercion   </vt:lpstr>
      <vt:lpstr>PowerPoint Presentation</vt:lpstr>
      <vt:lpstr>Coercion Drives Recantation in Domestic Violence Cases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Jeanette Bancroft</dc:creator>
  <cp:lastModifiedBy>Michelle Bancroft</cp:lastModifiedBy>
  <cp:revision>18</cp:revision>
  <dcterms:created xsi:type="dcterms:W3CDTF">2023-03-01T02:01:23Z</dcterms:created>
  <dcterms:modified xsi:type="dcterms:W3CDTF">2026-04-02T19:22:31Z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0x0101006F24365D4A19B84BB5321888CBB49182</vt:lpwstr>
  </property>
</Properties>
</file>