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notesMasterIdLst>
    <p:notesMasterId r:id="rId28"/>
  </p:notesMasterIdLst>
  <p:handoutMasterIdLst>
    <p:handoutMasterId r:id="rId29"/>
  </p:handoutMasterIdLst>
  <p:sldIdLst>
    <p:sldId id="257" r:id="rId5"/>
    <p:sldId id="389" r:id="rId6"/>
    <p:sldId id="407" r:id="rId7"/>
    <p:sldId id="409" r:id="rId8"/>
    <p:sldId id="454" r:id="rId9"/>
    <p:sldId id="458" r:id="rId10"/>
    <p:sldId id="321" r:id="rId11"/>
    <p:sldId id="397" r:id="rId12"/>
    <p:sldId id="272" r:id="rId13"/>
    <p:sldId id="395" r:id="rId14"/>
    <p:sldId id="270" r:id="rId15"/>
    <p:sldId id="396" r:id="rId16"/>
    <p:sldId id="457" r:id="rId17"/>
    <p:sldId id="398" r:id="rId18"/>
    <p:sldId id="411" r:id="rId19"/>
    <p:sldId id="448" r:id="rId20"/>
    <p:sldId id="392" r:id="rId21"/>
    <p:sldId id="399" r:id="rId22"/>
    <p:sldId id="400" r:id="rId23"/>
    <p:sldId id="374" r:id="rId24"/>
    <p:sldId id="414" r:id="rId25"/>
    <p:sldId id="456" r:id="rId26"/>
    <p:sldId id="455"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F26B43"/>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B51BB9"/>
    <a:srgbClr val="12B1BF"/>
    <a:srgbClr val="37335B"/>
    <a:srgbClr val="CCE8DA"/>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2BFD1A-B4EA-4F76-BCDC-4A0BCE714A04}" v="11" dt="2026-09-08T22:00:10.4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4" autoAdjust="0"/>
    <p:restoredTop sz="93725" autoAdjust="0"/>
  </p:normalViewPr>
  <p:slideViewPr>
    <p:cSldViewPr snapToGrid="0">
      <p:cViewPr varScale="1">
        <p:scale>
          <a:sx n="101" d="100"/>
          <a:sy n="101" d="100"/>
        </p:scale>
        <p:origin x="894" y="114"/>
      </p:cViewPr>
      <p:guideLst>
        <p:guide pos="3840"/>
        <p:guide orient="horz" pos="2160"/>
      </p:guideLst>
    </p:cSldViewPr>
  </p:slideViewPr>
  <p:outlineViewPr>
    <p:cViewPr>
      <p:scale>
        <a:sx n="33" d="100"/>
        <a:sy n="33" d="100"/>
      </p:scale>
      <p:origin x="0" y="-2709"/>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48" d="100"/>
          <a:sy n="48" d="100"/>
        </p:scale>
        <p:origin x="1911"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elle bancroft" userId="45a4e5efa1cbed6a" providerId="LiveId" clId="{88EFCD19-BE16-44A4-AC72-9E210BB05357}"/>
    <pc:docChg chg="custSel addSld delSld modSld sldOrd">
      <pc:chgData name="michelle bancroft" userId="45a4e5efa1cbed6a" providerId="LiveId" clId="{88EFCD19-BE16-44A4-AC72-9E210BB05357}" dt="2026-09-08T22:23:16.223" v="984" actId="6549"/>
      <pc:docMkLst>
        <pc:docMk/>
      </pc:docMkLst>
      <pc:sldChg chg="modSp mod">
        <pc:chgData name="michelle bancroft" userId="45a4e5efa1cbed6a" providerId="LiveId" clId="{88EFCD19-BE16-44A4-AC72-9E210BB05357}" dt="2026-09-08T22:23:16.223" v="984" actId="6549"/>
        <pc:sldMkLst>
          <pc:docMk/>
          <pc:sldMk cId="3521561301" sldId="321"/>
        </pc:sldMkLst>
        <pc:spChg chg="mod">
          <ac:chgData name="michelle bancroft" userId="45a4e5efa1cbed6a" providerId="LiveId" clId="{88EFCD19-BE16-44A4-AC72-9E210BB05357}" dt="2026-09-08T22:23:16.223" v="984" actId="6549"/>
          <ac:spMkLst>
            <pc:docMk/>
            <pc:sldMk cId="3521561301" sldId="321"/>
            <ac:spMk id="13" creationId="{C0287FEC-3826-4868-8D93-52429C6156F5}"/>
          </ac:spMkLst>
        </pc:spChg>
      </pc:sldChg>
      <pc:sldChg chg="addSp modSp del mod">
        <pc:chgData name="michelle bancroft" userId="45a4e5efa1cbed6a" providerId="LiveId" clId="{88EFCD19-BE16-44A4-AC72-9E210BB05357}" dt="2026-09-08T22:02:20.629" v="907" actId="47"/>
        <pc:sldMkLst>
          <pc:docMk/>
          <pc:sldMk cId="2059188053" sldId="394"/>
        </pc:sldMkLst>
        <pc:spChg chg="mod">
          <ac:chgData name="michelle bancroft" userId="45a4e5efa1cbed6a" providerId="LiveId" clId="{88EFCD19-BE16-44A4-AC72-9E210BB05357}" dt="2026-09-08T21:20:29.672" v="33" actId="1076"/>
          <ac:spMkLst>
            <pc:docMk/>
            <pc:sldMk cId="2059188053" sldId="394"/>
            <ac:spMk id="3" creationId="{6F29E465-BA4A-B3B8-920D-C9A57A408013}"/>
          </ac:spMkLst>
        </pc:spChg>
        <pc:spChg chg="add mod">
          <ac:chgData name="michelle bancroft" userId="45a4e5efa1cbed6a" providerId="LiveId" clId="{88EFCD19-BE16-44A4-AC72-9E210BB05357}" dt="2026-09-08T21:21:38.304" v="48" actId="20577"/>
          <ac:spMkLst>
            <pc:docMk/>
            <pc:sldMk cId="2059188053" sldId="394"/>
            <ac:spMk id="5" creationId="{AA21B1F2-9C87-F43E-310B-17F03FAB59F3}"/>
          </ac:spMkLst>
        </pc:spChg>
      </pc:sldChg>
      <pc:sldChg chg="del">
        <pc:chgData name="michelle bancroft" userId="45a4e5efa1cbed6a" providerId="LiveId" clId="{88EFCD19-BE16-44A4-AC72-9E210BB05357}" dt="2026-09-08T22:22:24.364" v="909" actId="47"/>
        <pc:sldMkLst>
          <pc:docMk/>
          <pc:sldMk cId="2549391698" sldId="408"/>
        </pc:sldMkLst>
      </pc:sldChg>
      <pc:sldChg chg="addSp delSp modSp mod ord setBg modNotesTx">
        <pc:chgData name="michelle bancroft" userId="45a4e5efa1cbed6a" providerId="LiveId" clId="{88EFCD19-BE16-44A4-AC72-9E210BB05357}" dt="2026-09-08T22:02:08.401" v="906" actId="20577"/>
        <pc:sldMkLst>
          <pc:docMk/>
          <pc:sldMk cId="3718596633" sldId="409"/>
        </pc:sldMkLst>
        <pc:spChg chg="mod">
          <ac:chgData name="michelle bancroft" userId="45a4e5efa1cbed6a" providerId="LiveId" clId="{88EFCD19-BE16-44A4-AC72-9E210BB05357}" dt="2026-09-08T21:52:25.482" v="450" actId="1076"/>
          <ac:spMkLst>
            <pc:docMk/>
            <pc:sldMk cId="3718596633" sldId="409"/>
            <ac:spMk id="2" creationId="{A27B12CB-225B-AE55-F7B3-66572F55F460}"/>
          </ac:spMkLst>
        </pc:spChg>
        <pc:spChg chg="del mod">
          <ac:chgData name="michelle bancroft" userId="45a4e5efa1cbed6a" providerId="LiveId" clId="{88EFCD19-BE16-44A4-AC72-9E210BB05357}" dt="2026-09-08T21:30:20.108" v="133" actId="478"/>
          <ac:spMkLst>
            <pc:docMk/>
            <pc:sldMk cId="3718596633" sldId="409"/>
            <ac:spMk id="3" creationId="{62B269A1-28AA-F7B5-0AD0-282CF9A63E59}"/>
          </ac:spMkLst>
        </pc:spChg>
        <pc:spChg chg="del mod">
          <ac:chgData name="michelle bancroft" userId="45a4e5efa1cbed6a" providerId="LiveId" clId="{88EFCD19-BE16-44A4-AC72-9E210BB05357}" dt="2026-09-08T21:24:12.891" v="77" actId="478"/>
          <ac:spMkLst>
            <pc:docMk/>
            <pc:sldMk cId="3718596633" sldId="409"/>
            <ac:spMk id="4" creationId="{8E35E566-EA94-71A7-2641-51CBC8AE04C8}"/>
          </ac:spMkLst>
        </pc:spChg>
        <pc:spChg chg="del">
          <ac:chgData name="michelle bancroft" userId="45a4e5efa1cbed6a" providerId="LiveId" clId="{88EFCD19-BE16-44A4-AC72-9E210BB05357}" dt="2026-09-08T21:25:48.901" v="122" actId="478"/>
          <ac:spMkLst>
            <pc:docMk/>
            <pc:sldMk cId="3718596633" sldId="409"/>
            <ac:spMk id="5" creationId="{990F6177-4A90-8025-34A2-5F377621E06B}"/>
          </ac:spMkLst>
        </pc:spChg>
        <pc:spChg chg="del mod">
          <ac:chgData name="michelle bancroft" userId="45a4e5efa1cbed6a" providerId="LiveId" clId="{88EFCD19-BE16-44A4-AC72-9E210BB05357}" dt="2026-09-08T21:24:34.541" v="83" actId="478"/>
          <ac:spMkLst>
            <pc:docMk/>
            <pc:sldMk cId="3718596633" sldId="409"/>
            <ac:spMk id="6" creationId="{16632420-2576-FE13-DC28-F028F3A87B2E}"/>
          </ac:spMkLst>
        </pc:spChg>
        <pc:spChg chg="add del mod">
          <ac:chgData name="michelle bancroft" userId="45a4e5efa1cbed6a" providerId="LiveId" clId="{88EFCD19-BE16-44A4-AC72-9E210BB05357}" dt="2026-09-08T21:24:16.281" v="78" actId="478"/>
          <ac:spMkLst>
            <pc:docMk/>
            <pc:sldMk cId="3718596633" sldId="409"/>
            <ac:spMk id="8" creationId="{2B5310BE-B65B-253E-DA8E-33DF6685E22D}"/>
          </ac:spMkLst>
        </pc:spChg>
        <pc:spChg chg="add del mod">
          <ac:chgData name="michelle bancroft" userId="45a4e5efa1cbed6a" providerId="LiveId" clId="{88EFCD19-BE16-44A4-AC72-9E210BB05357}" dt="2026-09-08T21:24:40.001" v="85" actId="478"/>
          <ac:spMkLst>
            <pc:docMk/>
            <pc:sldMk cId="3718596633" sldId="409"/>
            <ac:spMk id="10" creationId="{8DD35193-6B1C-2FEF-2517-457E717944FB}"/>
          </ac:spMkLst>
        </pc:spChg>
        <pc:spChg chg="del mod">
          <ac:chgData name="michelle bancroft" userId="45a4e5efa1cbed6a" providerId="LiveId" clId="{88EFCD19-BE16-44A4-AC72-9E210BB05357}" dt="2026-09-08T21:29:36.848" v="127" actId="478"/>
          <ac:spMkLst>
            <pc:docMk/>
            <pc:sldMk cId="3718596633" sldId="409"/>
            <ac:spMk id="11" creationId="{A52EEBCD-CBEE-2D8F-2F3A-CB0CFB8350C5}"/>
          </ac:spMkLst>
        </pc:spChg>
        <pc:spChg chg="del">
          <ac:chgData name="michelle bancroft" userId="45a4e5efa1cbed6a" providerId="LiveId" clId="{88EFCD19-BE16-44A4-AC72-9E210BB05357}" dt="2026-09-08T21:24:36.817" v="84" actId="478"/>
          <ac:spMkLst>
            <pc:docMk/>
            <pc:sldMk cId="3718596633" sldId="409"/>
            <ac:spMk id="12" creationId="{48DF7751-91AD-3DCE-E118-FBB5DF9F9B18}"/>
          </ac:spMkLst>
        </pc:spChg>
        <pc:spChg chg="del">
          <ac:chgData name="michelle bancroft" userId="45a4e5efa1cbed6a" providerId="LiveId" clId="{88EFCD19-BE16-44A4-AC72-9E210BB05357}" dt="2026-09-08T21:30:12.191" v="131" actId="478"/>
          <ac:spMkLst>
            <pc:docMk/>
            <pc:sldMk cId="3718596633" sldId="409"/>
            <ac:spMk id="13" creationId="{33AF9B78-DDC7-AA9B-BCC9-718C09DDB16D}"/>
          </ac:spMkLst>
        </pc:spChg>
        <pc:spChg chg="del">
          <ac:chgData name="michelle bancroft" userId="45a4e5efa1cbed6a" providerId="LiveId" clId="{88EFCD19-BE16-44A4-AC72-9E210BB05357}" dt="2026-09-08T21:30:07.650" v="130" actId="478"/>
          <ac:spMkLst>
            <pc:docMk/>
            <pc:sldMk cId="3718596633" sldId="409"/>
            <ac:spMk id="14" creationId="{BFE04C0E-B52D-52BC-3DC6-059BA566B74C}"/>
          </ac:spMkLst>
        </pc:spChg>
        <pc:spChg chg="del">
          <ac:chgData name="michelle bancroft" userId="45a4e5efa1cbed6a" providerId="LiveId" clId="{88EFCD19-BE16-44A4-AC72-9E210BB05357}" dt="2026-09-08T21:30:16.161" v="132" actId="478"/>
          <ac:spMkLst>
            <pc:docMk/>
            <pc:sldMk cId="3718596633" sldId="409"/>
            <ac:spMk id="16" creationId="{600D2E48-EEF4-F839-3491-7D174A1895F8}"/>
          </ac:spMkLst>
        </pc:spChg>
        <pc:spChg chg="add del mod">
          <ac:chgData name="michelle bancroft" userId="45a4e5efa1cbed6a" providerId="LiveId" clId="{88EFCD19-BE16-44A4-AC72-9E210BB05357}" dt="2026-09-08T21:25:52.442" v="123" actId="478"/>
          <ac:spMkLst>
            <pc:docMk/>
            <pc:sldMk cId="3718596633" sldId="409"/>
            <ac:spMk id="17" creationId="{1678A4F0-A0B2-6998-9FCF-ABCEEA7F19AF}"/>
          </ac:spMkLst>
        </pc:spChg>
        <pc:spChg chg="add del mod">
          <ac:chgData name="michelle bancroft" userId="45a4e5efa1cbed6a" providerId="LiveId" clId="{88EFCD19-BE16-44A4-AC72-9E210BB05357}" dt="2026-09-08T21:30:23.754" v="134" actId="478"/>
          <ac:spMkLst>
            <pc:docMk/>
            <pc:sldMk cId="3718596633" sldId="409"/>
            <ac:spMk id="21" creationId="{8F4B2D76-D865-261D-B1CF-64C6D1D79968}"/>
          </ac:spMkLst>
        </pc:spChg>
        <pc:spChg chg="add mod">
          <ac:chgData name="michelle bancroft" userId="45a4e5efa1cbed6a" providerId="LiveId" clId="{88EFCD19-BE16-44A4-AC72-9E210BB05357}" dt="2026-09-08T21:58:06.936" v="642" actId="207"/>
          <ac:spMkLst>
            <pc:docMk/>
            <pc:sldMk cId="3718596633" sldId="409"/>
            <ac:spMk id="23" creationId="{96753BBA-4AC2-B81A-84B1-D62A5CD79071}"/>
          </ac:spMkLst>
        </pc:spChg>
        <pc:spChg chg="add mod">
          <ac:chgData name="michelle bancroft" userId="45a4e5efa1cbed6a" providerId="LiveId" clId="{88EFCD19-BE16-44A4-AC72-9E210BB05357}" dt="2026-09-08T21:52:02.896" v="446" actId="207"/>
          <ac:spMkLst>
            <pc:docMk/>
            <pc:sldMk cId="3718596633" sldId="409"/>
            <ac:spMk id="27" creationId="{F86CF78D-DB9C-D4E0-125C-46D25B79BF3A}"/>
          </ac:spMkLst>
        </pc:spChg>
        <pc:spChg chg="add del mod">
          <ac:chgData name="michelle bancroft" userId="45a4e5efa1cbed6a" providerId="LiveId" clId="{88EFCD19-BE16-44A4-AC72-9E210BB05357}" dt="2026-09-08T21:56:18.926" v="617" actId="478"/>
          <ac:spMkLst>
            <pc:docMk/>
            <pc:sldMk cId="3718596633" sldId="409"/>
            <ac:spMk id="29" creationId="{1DB5B0AB-842E-F570-6D30-1EBC70A3F6C8}"/>
          </ac:spMkLst>
        </pc:spChg>
        <pc:spChg chg="add">
          <ac:chgData name="michelle bancroft" userId="45a4e5efa1cbed6a" providerId="LiveId" clId="{88EFCD19-BE16-44A4-AC72-9E210BB05357}" dt="2026-09-08T21:47:50.316" v="350" actId="26606"/>
          <ac:spMkLst>
            <pc:docMk/>
            <pc:sldMk cId="3718596633" sldId="409"/>
            <ac:spMk id="36" creationId="{A5931BE0-4B93-4D6C-878E-ACC59D6B4587}"/>
          </ac:spMkLst>
        </pc:spChg>
        <pc:grpChg chg="add">
          <ac:chgData name="michelle bancroft" userId="45a4e5efa1cbed6a" providerId="LiveId" clId="{88EFCD19-BE16-44A4-AC72-9E210BB05357}" dt="2026-09-08T21:47:50.316" v="350" actId="26606"/>
          <ac:grpSpMkLst>
            <pc:docMk/>
            <pc:sldMk cId="3718596633" sldId="409"/>
            <ac:grpSpMk id="30" creationId="{3BDBC526-6DCD-4FF6-8395-D8C22E46E527}"/>
          </ac:grpSpMkLst>
        </pc:grpChg>
        <pc:picChg chg="add del mod">
          <ac:chgData name="michelle bancroft" userId="45a4e5efa1cbed6a" providerId="LiveId" clId="{88EFCD19-BE16-44A4-AC72-9E210BB05357}" dt="2026-09-08T21:47:17.882" v="348" actId="478"/>
          <ac:picMkLst>
            <pc:docMk/>
            <pc:sldMk cId="3718596633" sldId="409"/>
            <ac:picMk id="19" creationId="{38C56A55-B171-6AAE-752B-BABE3460F9F7}"/>
          </ac:picMkLst>
        </pc:picChg>
        <pc:picChg chg="add mod">
          <ac:chgData name="michelle bancroft" userId="45a4e5efa1cbed6a" providerId="LiveId" clId="{88EFCD19-BE16-44A4-AC72-9E210BB05357}" dt="2026-09-08T21:57:42.522" v="636" actId="1076"/>
          <ac:picMkLst>
            <pc:docMk/>
            <pc:sldMk cId="3718596633" sldId="409"/>
            <ac:picMk id="25" creationId="{160CE7E3-4366-157A-C183-1AF5FC428116}"/>
          </ac:picMkLst>
        </pc:picChg>
      </pc:sldChg>
      <pc:sldChg chg="del">
        <pc:chgData name="michelle bancroft" userId="45a4e5efa1cbed6a" providerId="LiveId" clId="{88EFCD19-BE16-44A4-AC72-9E210BB05357}" dt="2026-09-08T22:20:41.976" v="908" actId="47"/>
        <pc:sldMkLst>
          <pc:docMk/>
          <pc:sldMk cId="643239161" sldId="422"/>
        </pc:sldMkLst>
      </pc:sldChg>
      <pc:sldChg chg="new del">
        <pc:chgData name="michelle bancroft" userId="45a4e5efa1cbed6a" providerId="LiveId" clId="{88EFCD19-BE16-44A4-AC72-9E210BB05357}" dt="2026-09-08T21:22:14.501" v="50" actId="47"/>
        <pc:sldMkLst>
          <pc:docMk/>
          <pc:sldMk cId="443865830" sldId="458"/>
        </pc:sldMkLst>
      </pc:sldChg>
      <pc:sldChg chg="add">
        <pc:chgData name="michelle bancroft" userId="45a4e5efa1cbed6a" providerId="LiveId" clId="{88EFCD19-BE16-44A4-AC72-9E210BB05357}" dt="2026-09-08T21:22:22.061" v="51" actId="2890"/>
        <pc:sldMkLst>
          <pc:docMk/>
          <pc:sldMk cId="3282652271" sldId="458"/>
        </pc:sldMkLst>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image" Target="../media/image15.svg"/><Relationship Id="rId6" Type="http://schemas.openxmlformats.org/officeDocument/2006/relationships/image" Target="../media/image20.svg"/><Relationship Id="rId5" Type="http://schemas.openxmlformats.org/officeDocument/2006/relationships/image" Target="../media/image19.svg"/><Relationship Id="rId4" Type="http://schemas.openxmlformats.org/officeDocument/2006/relationships/image" Target="../media/image18.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image" Target="../media/image15.svg"/><Relationship Id="rId6" Type="http://schemas.openxmlformats.org/officeDocument/2006/relationships/image" Target="../media/image20.svg"/><Relationship Id="rId5" Type="http://schemas.openxmlformats.org/officeDocument/2006/relationships/image" Target="../media/image19.svg"/><Relationship Id="rId4" Type="http://schemas.openxmlformats.org/officeDocument/2006/relationships/image" Target="../media/image18.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984AAE-9463-44F0-B71D-CE25F5EA3611}" type="doc">
      <dgm:prSet loTypeId="urn:microsoft.com/office/officeart/2016/7/layout/VerticalSolidActionList" loCatId="List" qsTypeId="urn:microsoft.com/office/officeart/2005/8/quickstyle/simple1#1" qsCatId="simple" csTypeId="urn:microsoft.com/office/officeart/2005/8/colors/accent1_2#1" csCatId="accent1" phldr="1"/>
      <dgm:spPr/>
      <dgm:t>
        <a:bodyPr/>
        <a:lstStyle/>
        <a:p>
          <a:endParaRPr lang="en-US"/>
        </a:p>
      </dgm:t>
    </dgm:pt>
    <dgm:pt modelId="{79FA1736-B6DE-4699-B446-580763074E33}">
      <dgm:prSet/>
      <dgm:spPr>
        <a:solidFill>
          <a:srgbClr val="00B0F0"/>
        </a:solidFill>
      </dgm:spPr>
      <dgm:t>
        <a:bodyPr/>
        <a:lstStyle/>
        <a:p>
          <a:r>
            <a:rPr lang="en-US"/>
            <a:t>Validate</a:t>
          </a:r>
        </a:p>
      </dgm:t>
    </dgm:pt>
    <dgm:pt modelId="{C5402482-834B-42AC-AF5F-9E230EBE52FF}" type="parTrans" cxnId="{A8F1F307-0C2F-40EA-A0D9-14F28F665BEF}">
      <dgm:prSet/>
      <dgm:spPr/>
      <dgm:t>
        <a:bodyPr/>
        <a:lstStyle/>
        <a:p>
          <a:endParaRPr lang="en-US"/>
        </a:p>
      </dgm:t>
    </dgm:pt>
    <dgm:pt modelId="{C5A730C5-8B06-4C74-98CA-2333D03A490D}" type="sibTrans" cxnId="{A8F1F307-0C2F-40EA-A0D9-14F28F665BEF}">
      <dgm:prSet/>
      <dgm:spPr/>
      <dgm:t>
        <a:bodyPr/>
        <a:lstStyle/>
        <a:p>
          <a:endParaRPr lang="en-US"/>
        </a:p>
      </dgm:t>
    </dgm:pt>
    <dgm:pt modelId="{B9B57A99-7609-48C4-802C-B822746D267E}">
      <dgm:prSet/>
      <dgm:spPr/>
      <dgm:t>
        <a:bodyPr/>
        <a:lstStyle/>
        <a:p>
          <a:r>
            <a:rPr lang="en-US" dirty="0"/>
            <a:t>Validate their experiences</a:t>
          </a:r>
        </a:p>
      </dgm:t>
    </dgm:pt>
    <dgm:pt modelId="{6774DCE1-6439-4475-B66B-54A4F58AA150}" type="parTrans" cxnId="{80EB0C8E-8E22-42F3-8ACA-488D8C0D746B}">
      <dgm:prSet/>
      <dgm:spPr/>
      <dgm:t>
        <a:bodyPr/>
        <a:lstStyle/>
        <a:p>
          <a:endParaRPr lang="en-US"/>
        </a:p>
      </dgm:t>
    </dgm:pt>
    <dgm:pt modelId="{A503CB6A-9C30-4FD8-A2FE-684786F5D2D8}" type="sibTrans" cxnId="{80EB0C8E-8E22-42F3-8ACA-488D8C0D746B}">
      <dgm:prSet/>
      <dgm:spPr/>
      <dgm:t>
        <a:bodyPr/>
        <a:lstStyle/>
        <a:p>
          <a:endParaRPr lang="en-US"/>
        </a:p>
      </dgm:t>
    </dgm:pt>
    <dgm:pt modelId="{45751842-A970-43F7-8471-F5AC3C3CB32E}">
      <dgm:prSet/>
      <dgm:spPr/>
      <dgm:t>
        <a:bodyPr/>
        <a:lstStyle/>
        <a:p>
          <a:r>
            <a:rPr lang="en-US"/>
            <a:t>Advocate</a:t>
          </a:r>
        </a:p>
      </dgm:t>
    </dgm:pt>
    <dgm:pt modelId="{76834B81-852D-4196-9902-FC8E45D1AF70}" type="parTrans" cxnId="{E26D8B43-091B-4C13-9F4A-5A4F8FA1E4B8}">
      <dgm:prSet/>
      <dgm:spPr/>
      <dgm:t>
        <a:bodyPr/>
        <a:lstStyle/>
        <a:p>
          <a:endParaRPr lang="en-US"/>
        </a:p>
      </dgm:t>
    </dgm:pt>
    <dgm:pt modelId="{082A44B2-2720-4AAA-8EC7-2DF9F1848520}" type="sibTrans" cxnId="{E26D8B43-091B-4C13-9F4A-5A4F8FA1E4B8}">
      <dgm:prSet/>
      <dgm:spPr/>
      <dgm:t>
        <a:bodyPr/>
        <a:lstStyle/>
        <a:p>
          <a:endParaRPr lang="en-US"/>
        </a:p>
      </dgm:t>
    </dgm:pt>
    <dgm:pt modelId="{EBCB7E16-0917-4684-8515-D7AFA9E1041E}">
      <dgm:prSet/>
      <dgm:spPr/>
      <dgm:t>
        <a:bodyPr/>
        <a:lstStyle/>
        <a:p>
          <a:r>
            <a:rPr lang="en-US"/>
            <a:t>Advocate for their safety</a:t>
          </a:r>
        </a:p>
      </dgm:t>
    </dgm:pt>
    <dgm:pt modelId="{D6F29F8F-1B1C-46DC-96BC-D72A86E3C11E}" type="parTrans" cxnId="{90049CDD-F95D-415F-9042-F7061ABE03CF}">
      <dgm:prSet/>
      <dgm:spPr/>
      <dgm:t>
        <a:bodyPr/>
        <a:lstStyle/>
        <a:p>
          <a:endParaRPr lang="en-US"/>
        </a:p>
      </dgm:t>
    </dgm:pt>
    <dgm:pt modelId="{7E02FEAF-24D3-4A2A-8B2A-0803D941594F}" type="sibTrans" cxnId="{90049CDD-F95D-415F-9042-F7061ABE03CF}">
      <dgm:prSet/>
      <dgm:spPr/>
      <dgm:t>
        <a:bodyPr/>
        <a:lstStyle/>
        <a:p>
          <a:endParaRPr lang="en-US"/>
        </a:p>
      </dgm:t>
    </dgm:pt>
    <dgm:pt modelId="{DF249C0F-4198-4AAA-8ECB-8FE935F3ED2E}">
      <dgm:prSet/>
      <dgm:spPr>
        <a:solidFill>
          <a:srgbClr val="00B0F0"/>
        </a:solidFill>
      </dgm:spPr>
      <dgm:t>
        <a:bodyPr/>
        <a:lstStyle/>
        <a:p>
          <a:r>
            <a:rPr lang="en-US" dirty="0"/>
            <a:t>Explore</a:t>
          </a:r>
        </a:p>
      </dgm:t>
    </dgm:pt>
    <dgm:pt modelId="{844CD7C3-D588-48B9-BFDF-B7F6D410F954}" type="parTrans" cxnId="{42852990-4E60-468A-8BF7-DDAC1DE30DA3}">
      <dgm:prSet/>
      <dgm:spPr/>
      <dgm:t>
        <a:bodyPr/>
        <a:lstStyle/>
        <a:p>
          <a:endParaRPr lang="en-US"/>
        </a:p>
      </dgm:t>
    </dgm:pt>
    <dgm:pt modelId="{293A4A05-DA38-46AF-9240-34989C1C49E8}" type="sibTrans" cxnId="{42852990-4E60-468A-8BF7-DDAC1DE30DA3}">
      <dgm:prSet/>
      <dgm:spPr/>
      <dgm:t>
        <a:bodyPr/>
        <a:lstStyle/>
        <a:p>
          <a:endParaRPr lang="en-US"/>
        </a:p>
      </dgm:t>
    </dgm:pt>
    <dgm:pt modelId="{4814D52B-C661-4986-8120-EEB83EFE3A4F}">
      <dgm:prSet/>
      <dgm:spPr/>
      <dgm:t>
        <a:bodyPr/>
        <a:lstStyle/>
        <a:p>
          <a:r>
            <a:rPr lang="en-US"/>
            <a:t>Explore their options</a:t>
          </a:r>
        </a:p>
      </dgm:t>
    </dgm:pt>
    <dgm:pt modelId="{A79FA8FD-7F05-436A-A757-8537EDCC4A93}" type="parTrans" cxnId="{9B6952E7-9D07-4CDC-97E3-96D559A807BE}">
      <dgm:prSet/>
      <dgm:spPr/>
      <dgm:t>
        <a:bodyPr/>
        <a:lstStyle/>
        <a:p>
          <a:endParaRPr lang="en-US"/>
        </a:p>
      </dgm:t>
    </dgm:pt>
    <dgm:pt modelId="{B1588C8A-5A0B-4396-AC1C-99D1D783D44B}" type="sibTrans" cxnId="{9B6952E7-9D07-4CDC-97E3-96D559A807BE}">
      <dgm:prSet/>
      <dgm:spPr/>
      <dgm:t>
        <a:bodyPr/>
        <a:lstStyle/>
        <a:p>
          <a:endParaRPr lang="en-US"/>
        </a:p>
      </dgm:t>
    </dgm:pt>
    <dgm:pt modelId="{DB3D35EE-1D22-459B-9467-D3C2A13F3C6A}">
      <dgm:prSet/>
      <dgm:spPr/>
      <dgm:t>
        <a:bodyPr/>
        <a:lstStyle/>
        <a:p>
          <a:r>
            <a:rPr lang="en-US" dirty="0"/>
            <a:t>Build on</a:t>
          </a:r>
        </a:p>
      </dgm:t>
    </dgm:pt>
    <dgm:pt modelId="{2706E84C-C136-4DBC-90A3-E668932D7B6A}" type="parTrans" cxnId="{A3DD7379-0889-465B-8712-189721CDACAA}">
      <dgm:prSet/>
      <dgm:spPr/>
      <dgm:t>
        <a:bodyPr/>
        <a:lstStyle/>
        <a:p>
          <a:endParaRPr lang="en-US"/>
        </a:p>
      </dgm:t>
    </dgm:pt>
    <dgm:pt modelId="{E9FB3E11-B758-4779-8207-1A492EF40742}" type="sibTrans" cxnId="{A3DD7379-0889-465B-8712-189721CDACAA}">
      <dgm:prSet/>
      <dgm:spPr/>
      <dgm:t>
        <a:bodyPr/>
        <a:lstStyle/>
        <a:p>
          <a:endParaRPr lang="en-US"/>
        </a:p>
      </dgm:t>
    </dgm:pt>
    <dgm:pt modelId="{257F6A6E-CB64-4BD6-9D8A-78EA09ACFCD4}">
      <dgm:prSet/>
      <dgm:spPr/>
      <dgm:t>
        <a:bodyPr/>
        <a:lstStyle/>
        <a:p>
          <a:r>
            <a:rPr lang="en-US" dirty="0"/>
            <a:t>Build on their strengths</a:t>
          </a:r>
        </a:p>
      </dgm:t>
    </dgm:pt>
    <dgm:pt modelId="{341C713A-EF37-426D-951A-C0A6FDE6CADB}" type="parTrans" cxnId="{F902BCF8-BEC9-4818-B816-CF34291A1A09}">
      <dgm:prSet/>
      <dgm:spPr/>
      <dgm:t>
        <a:bodyPr/>
        <a:lstStyle/>
        <a:p>
          <a:endParaRPr lang="en-US"/>
        </a:p>
      </dgm:t>
    </dgm:pt>
    <dgm:pt modelId="{2BDC7B8E-C75B-4575-9E7C-559552718B94}" type="sibTrans" cxnId="{F902BCF8-BEC9-4818-B816-CF34291A1A09}">
      <dgm:prSet/>
      <dgm:spPr/>
      <dgm:t>
        <a:bodyPr/>
        <a:lstStyle/>
        <a:p>
          <a:endParaRPr lang="en-US"/>
        </a:p>
      </dgm:t>
    </dgm:pt>
    <dgm:pt modelId="{1524CE68-3001-4860-92DA-0BB855497347}">
      <dgm:prSet/>
      <dgm:spPr>
        <a:solidFill>
          <a:srgbClr val="00B0F0"/>
        </a:solidFill>
      </dgm:spPr>
      <dgm:t>
        <a:bodyPr/>
        <a:lstStyle/>
        <a:p>
          <a:r>
            <a:rPr lang="en-US"/>
            <a:t>Respect</a:t>
          </a:r>
        </a:p>
      </dgm:t>
    </dgm:pt>
    <dgm:pt modelId="{0A5781F2-8DFE-41CA-AD00-44FD9DF9A391}" type="parTrans" cxnId="{2F2172D8-D977-4202-B10E-69B3EB16CBCE}">
      <dgm:prSet/>
      <dgm:spPr/>
      <dgm:t>
        <a:bodyPr/>
        <a:lstStyle/>
        <a:p>
          <a:endParaRPr lang="en-US"/>
        </a:p>
      </dgm:t>
    </dgm:pt>
    <dgm:pt modelId="{22F465DE-F4F5-4A4A-867B-A7E1C029D123}" type="sibTrans" cxnId="{2F2172D8-D977-4202-B10E-69B3EB16CBCE}">
      <dgm:prSet/>
      <dgm:spPr/>
      <dgm:t>
        <a:bodyPr/>
        <a:lstStyle/>
        <a:p>
          <a:endParaRPr lang="en-US"/>
        </a:p>
      </dgm:t>
    </dgm:pt>
    <dgm:pt modelId="{146B59A9-BBA7-420D-91BD-1A466EEBEF3F}">
      <dgm:prSet/>
      <dgm:spPr/>
      <dgm:t>
        <a:bodyPr/>
        <a:lstStyle/>
        <a:p>
          <a:r>
            <a:rPr lang="en-US"/>
            <a:t>Respect their right to make their own decisions</a:t>
          </a:r>
        </a:p>
      </dgm:t>
    </dgm:pt>
    <dgm:pt modelId="{092513BC-DCB5-45F9-83FF-A3ABF1AD615D}" type="parTrans" cxnId="{188CFBCC-86CA-450E-8A26-9B4F1EBCB8A4}">
      <dgm:prSet/>
      <dgm:spPr/>
      <dgm:t>
        <a:bodyPr/>
        <a:lstStyle/>
        <a:p>
          <a:endParaRPr lang="en-US"/>
        </a:p>
      </dgm:t>
    </dgm:pt>
    <dgm:pt modelId="{F3E4EE28-F630-49B1-9B4A-786AF9DCFE16}" type="sibTrans" cxnId="{188CFBCC-86CA-450E-8A26-9B4F1EBCB8A4}">
      <dgm:prSet/>
      <dgm:spPr/>
      <dgm:t>
        <a:bodyPr/>
        <a:lstStyle/>
        <a:p>
          <a:endParaRPr lang="en-US"/>
        </a:p>
      </dgm:t>
    </dgm:pt>
    <dgm:pt modelId="{506BEC61-DE74-4015-B65F-A8A5CE6C8700}" type="pres">
      <dgm:prSet presAssocID="{76984AAE-9463-44F0-B71D-CE25F5EA3611}" presName="Name0" presStyleCnt="0">
        <dgm:presLayoutVars>
          <dgm:dir/>
          <dgm:animLvl val="lvl"/>
          <dgm:resizeHandles val="exact"/>
        </dgm:presLayoutVars>
      </dgm:prSet>
      <dgm:spPr/>
    </dgm:pt>
    <dgm:pt modelId="{F9B84CC5-7FF1-4485-9137-F5E72FA8DA00}" type="pres">
      <dgm:prSet presAssocID="{79FA1736-B6DE-4699-B446-580763074E33}" presName="linNode" presStyleCnt="0"/>
      <dgm:spPr/>
    </dgm:pt>
    <dgm:pt modelId="{E561853F-6DA5-4684-B75E-088F3832257D}" type="pres">
      <dgm:prSet presAssocID="{79FA1736-B6DE-4699-B446-580763074E33}" presName="parentText" presStyleLbl="alignNode1" presStyleIdx="0" presStyleCnt="5">
        <dgm:presLayoutVars>
          <dgm:chMax val="1"/>
          <dgm:bulletEnabled/>
        </dgm:presLayoutVars>
      </dgm:prSet>
      <dgm:spPr/>
    </dgm:pt>
    <dgm:pt modelId="{1C68B1E0-35BE-4F27-BED0-84E1797E21FD}" type="pres">
      <dgm:prSet presAssocID="{79FA1736-B6DE-4699-B446-580763074E33}" presName="descendantText" presStyleLbl="alignAccFollowNode1" presStyleIdx="0" presStyleCnt="5">
        <dgm:presLayoutVars>
          <dgm:bulletEnabled/>
        </dgm:presLayoutVars>
      </dgm:prSet>
      <dgm:spPr/>
    </dgm:pt>
    <dgm:pt modelId="{9E476BBE-8E0E-4D8F-94D4-005CC7049090}" type="pres">
      <dgm:prSet presAssocID="{C5A730C5-8B06-4C74-98CA-2333D03A490D}" presName="sp" presStyleCnt="0"/>
      <dgm:spPr/>
    </dgm:pt>
    <dgm:pt modelId="{C2891894-3EBA-4706-8B76-F5A085FBFD5B}" type="pres">
      <dgm:prSet presAssocID="{45751842-A970-43F7-8471-F5AC3C3CB32E}" presName="linNode" presStyleCnt="0"/>
      <dgm:spPr/>
    </dgm:pt>
    <dgm:pt modelId="{39238862-AFFB-4A23-98EA-A01E2803EC0E}" type="pres">
      <dgm:prSet presAssocID="{45751842-A970-43F7-8471-F5AC3C3CB32E}" presName="parentText" presStyleLbl="alignNode1" presStyleIdx="1" presStyleCnt="5">
        <dgm:presLayoutVars>
          <dgm:chMax val="1"/>
          <dgm:bulletEnabled/>
        </dgm:presLayoutVars>
      </dgm:prSet>
      <dgm:spPr/>
    </dgm:pt>
    <dgm:pt modelId="{CE723238-DDE1-434B-80FC-CEFDE1AB2ADE}" type="pres">
      <dgm:prSet presAssocID="{45751842-A970-43F7-8471-F5AC3C3CB32E}" presName="descendantText" presStyleLbl="alignAccFollowNode1" presStyleIdx="1" presStyleCnt="5">
        <dgm:presLayoutVars>
          <dgm:bulletEnabled/>
        </dgm:presLayoutVars>
      </dgm:prSet>
      <dgm:spPr/>
    </dgm:pt>
    <dgm:pt modelId="{A1FC4712-2E12-4BF0-BE33-8BAB1CCFFABF}" type="pres">
      <dgm:prSet presAssocID="{082A44B2-2720-4AAA-8EC7-2DF9F1848520}" presName="sp" presStyleCnt="0"/>
      <dgm:spPr/>
    </dgm:pt>
    <dgm:pt modelId="{BF950740-D0BB-4B9E-B390-81E4468301CA}" type="pres">
      <dgm:prSet presAssocID="{DF249C0F-4198-4AAA-8ECB-8FE935F3ED2E}" presName="linNode" presStyleCnt="0"/>
      <dgm:spPr/>
    </dgm:pt>
    <dgm:pt modelId="{FE4C099B-7257-403A-BFC3-E5CC20640689}" type="pres">
      <dgm:prSet presAssocID="{DF249C0F-4198-4AAA-8ECB-8FE935F3ED2E}" presName="parentText" presStyleLbl="alignNode1" presStyleIdx="2" presStyleCnt="5">
        <dgm:presLayoutVars>
          <dgm:chMax val="1"/>
          <dgm:bulletEnabled/>
        </dgm:presLayoutVars>
      </dgm:prSet>
      <dgm:spPr/>
    </dgm:pt>
    <dgm:pt modelId="{937B90CB-E21B-4706-94A3-CA2D5A92FF65}" type="pres">
      <dgm:prSet presAssocID="{DF249C0F-4198-4AAA-8ECB-8FE935F3ED2E}" presName="descendantText" presStyleLbl="alignAccFollowNode1" presStyleIdx="2" presStyleCnt="5">
        <dgm:presLayoutVars>
          <dgm:bulletEnabled/>
        </dgm:presLayoutVars>
      </dgm:prSet>
      <dgm:spPr/>
    </dgm:pt>
    <dgm:pt modelId="{890ECDDC-E994-47A5-8421-B5D940C8ACC1}" type="pres">
      <dgm:prSet presAssocID="{293A4A05-DA38-46AF-9240-34989C1C49E8}" presName="sp" presStyleCnt="0"/>
      <dgm:spPr/>
    </dgm:pt>
    <dgm:pt modelId="{7024ACC2-A776-4AB0-9271-DE647CA66272}" type="pres">
      <dgm:prSet presAssocID="{DB3D35EE-1D22-459B-9467-D3C2A13F3C6A}" presName="linNode" presStyleCnt="0"/>
      <dgm:spPr/>
    </dgm:pt>
    <dgm:pt modelId="{1E1A359E-126F-424E-80BE-F95D21FD1D0F}" type="pres">
      <dgm:prSet presAssocID="{DB3D35EE-1D22-459B-9467-D3C2A13F3C6A}" presName="parentText" presStyleLbl="alignNode1" presStyleIdx="3" presStyleCnt="5">
        <dgm:presLayoutVars>
          <dgm:chMax val="1"/>
          <dgm:bulletEnabled/>
        </dgm:presLayoutVars>
      </dgm:prSet>
      <dgm:spPr/>
    </dgm:pt>
    <dgm:pt modelId="{A71E613B-10A9-48E7-8F79-B3B42756A331}" type="pres">
      <dgm:prSet presAssocID="{DB3D35EE-1D22-459B-9467-D3C2A13F3C6A}" presName="descendantText" presStyleLbl="alignAccFollowNode1" presStyleIdx="3" presStyleCnt="5">
        <dgm:presLayoutVars>
          <dgm:bulletEnabled/>
        </dgm:presLayoutVars>
      </dgm:prSet>
      <dgm:spPr/>
    </dgm:pt>
    <dgm:pt modelId="{8300DAF4-09AF-4533-ADBA-55483AEC07CC}" type="pres">
      <dgm:prSet presAssocID="{E9FB3E11-B758-4779-8207-1A492EF40742}" presName="sp" presStyleCnt="0"/>
      <dgm:spPr/>
    </dgm:pt>
    <dgm:pt modelId="{B6B9B400-3F25-47E5-8C6F-8786B480C1FE}" type="pres">
      <dgm:prSet presAssocID="{1524CE68-3001-4860-92DA-0BB855497347}" presName="linNode" presStyleCnt="0"/>
      <dgm:spPr/>
    </dgm:pt>
    <dgm:pt modelId="{0F99545E-0AEA-41FE-A357-04D542733FB4}" type="pres">
      <dgm:prSet presAssocID="{1524CE68-3001-4860-92DA-0BB855497347}" presName="parentText" presStyleLbl="alignNode1" presStyleIdx="4" presStyleCnt="5">
        <dgm:presLayoutVars>
          <dgm:chMax val="1"/>
          <dgm:bulletEnabled/>
        </dgm:presLayoutVars>
      </dgm:prSet>
      <dgm:spPr/>
    </dgm:pt>
    <dgm:pt modelId="{B0B487A1-FC83-44EE-979B-AF92507301C8}" type="pres">
      <dgm:prSet presAssocID="{1524CE68-3001-4860-92DA-0BB855497347}" presName="descendantText" presStyleLbl="alignAccFollowNode1" presStyleIdx="4" presStyleCnt="5">
        <dgm:presLayoutVars>
          <dgm:bulletEnabled/>
        </dgm:presLayoutVars>
      </dgm:prSet>
      <dgm:spPr/>
    </dgm:pt>
  </dgm:ptLst>
  <dgm:cxnLst>
    <dgm:cxn modelId="{A8F1F307-0C2F-40EA-A0D9-14F28F665BEF}" srcId="{76984AAE-9463-44F0-B71D-CE25F5EA3611}" destId="{79FA1736-B6DE-4699-B446-580763074E33}" srcOrd="0" destOrd="0" parTransId="{C5402482-834B-42AC-AF5F-9E230EBE52FF}" sibTransId="{C5A730C5-8B06-4C74-98CA-2333D03A490D}"/>
    <dgm:cxn modelId="{CB518912-F011-4C68-B0E1-951E887234F6}" type="presOf" srcId="{B9B57A99-7609-48C4-802C-B822746D267E}" destId="{1C68B1E0-35BE-4F27-BED0-84E1797E21FD}" srcOrd="0" destOrd="0" presId="urn:microsoft.com/office/officeart/2016/7/layout/VerticalSolidActionList"/>
    <dgm:cxn modelId="{9270271E-B68C-4012-B061-746419E7541D}" type="presOf" srcId="{146B59A9-BBA7-420D-91BD-1A466EEBEF3F}" destId="{B0B487A1-FC83-44EE-979B-AF92507301C8}" srcOrd="0" destOrd="0" presId="urn:microsoft.com/office/officeart/2016/7/layout/VerticalSolidActionList"/>
    <dgm:cxn modelId="{AF2B9120-CC66-42F4-BF1A-B4FEE754F653}" type="presOf" srcId="{DF249C0F-4198-4AAA-8ECB-8FE935F3ED2E}" destId="{FE4C099B-7257-403A-BFC3-E5CC20640689}" srcOrd="0" destOrd="0" presId="urn:microsoft.com/office/officeart/2016/7/layout/VerticalSolidActionList"/>
    <dgm:cxn modelId="{277BA832-8654-463A-82C6-3ABD61239E43}" type="presOf" srcId="{79FA1736-B6DE-4699-B446-580763074E33}" destId="{E561853F-6DA5-4684-B75E-088F3832257D}" srcOrd="0" destOrd="0" presId="urn:microsoft.com/office/officeart/2016/7/layout/VerticalSolidActionList"/>
    <dgm:cxn modelId="{6514A538-AF25-44F6-99EB-FAC9C7D2E421}" type="presOf" srcId="{DB3D35EE-1D22-459B-9467-D3C2A13F3C6A}" destId="{1E1A359E-126F-424E-80BE-F95D21FD1D0F}" srcOrd="0" destOrd="0" presId="urn:microsoft.com/office/officeart/2016/7/layout/VerticalSolidActionList"/>
    <dgm:cxn modelId="{6785503A-2E6F-4198-A34B-9FAA87F7BA94}" type="presOf" srcId="{4814D52B-C661-4986-8120-EEB83EFE3A4F}" destId="{937B90CB-E21B-4706-94A3-CA2D5A92FF65}" srcOrd="0" destOrd="0" presId="urn:microsoft.com/office/officeart/2016/7/layout/VerticalSolidActionList"/>
    <dgm:cxn modelId="{E26D8B43-091B-4C13-9F4A-5A4F8FA1E4B8}" srcId="{76984AAE-9463-44F0-B71D-CE25F5EA3611}" destId="{45751842-A970-43F7-8471-F5AC3C3CB32E}" srcOrd="1" destOrd="0" parTransId="{76834B81-852D-4196-9902-FC8E45D1AF70}" sibTransId="{082A44B2-2720-4AAA-8EC7-2DF9F1848520}"/>
    <dgm:cxn modelId="{C91FB573-F5F8-4B8F-ADC7-0005B7BC4670}" type="presOf" srcId="{257F6A6E-CB64-4BD6-9D8A-78EA09ACFCD4}" destId="{A71E613B-10A9-48E7-8F79-B3B42756A331}" srcOrd="0" destOrd="0" presId="urn:microsoft.com/office/officeart/2016/7/layout/VerticalSolidActionList"/>
    <dgm:cxn modelId="{A3DD7379-0889-465B-8712-189721CDACAA}" srcId="{76984AAE-9463-44F0-B71D-CE25F5EA3611}" destId="{DB3D35EE-1D22-459B-9467-D3C2A13F3C6A}" srcOrd="3" destOrd="0" parTransId="{2706E84C-C136-4DBC-90A3-E668932D7B6A}" sibTransId="{E9FB3E11-B758-4779-8207-1A492EF40742}"/>
    <dgm:cxn modelId="{80EB0C8E-8E22-42F3-8ACA-488D8C0D746B}" srcId="{79FA1736-B6DE-4699-B446-580763074E33}" destId="{B9B57A99-7609-48C4-802C-B822746D267E}" srcOrd="0" destOrd="0" parTransId="{6774DCE1-6439-4475-B66B-54A4F58AA150}" sibTransId="{A503CB6A-9C30-4FD8-A2FE-684786F5D2D8}"/>
    <dgm:cxn modelId="{42852990-4E60-468A-8BF7-DDAC1DE30DA3}" srcId="{76984AAE-9463-44F0-B71D-CE25F5EA3611}" destId="{DF249C0F-4198-4AAA-8ECB-8FE935F3ED2E}" srcOrd="2" destOrd="0" parTransId="{844CD7C3-D588-48B9-BFDF-B7F6D410F954}" sibTransId="{293A4A05-DA38-46AF-9240-34989C1C49E8}"/>
    <dgm:cxn modelId="{F60CADB7-97DD-4DE4-9FD0-2C366D0D8836}" type="presOf" srcId="{45751842-A970-43F7-8471-F5AC3C3CB32E}" destId="{39238862-AFFB-4A23-98EA-A01E2803EC0E}" srcOrd="0" destOrd="0" presId="urn:microsoft.com/office/officeart/2016/7/layout/VerticalSolidActionList"/>
    <dgm:cxn modelId="{8A96F7C0-0093-4432-9526-D797410D9B5D}" type="presOf" srcId="{1524CE68-3001-4860-92DA-0BB855497347}" destId="{0F99545E-0AEA-41FE-A357-04D542733FB4}" srcOrd="0" destOrd="0" presId="urn:microsoft.com/office/officeart/2016/7/layout/VerticalSolidActionList"/>
    <dgm:cxn modelId="{06A140C6-D3EF-4DC9-965E-60B922C6B4E8}" type="presOf" srcId="{76984AAE-9463-44F0-B71D-CE25F5EA3611}" destId="{506BEC61-DE74-4015-B65F-A8A5CE6C8700}" srcOrd="0" destOrd="0" presId="urn:microsoft.com/office/officeart/2016/7/layout/VerticalSolidActionList"/>
    <dgm:cxn modelId="{B788E1C9-4544-4767-BB7C-0FDB08C85B82}" type="presOf" srcId="{EBCB7E16-0917-4684-8515-D7AFA9E1041E}" destId="{CE723238-DDE1-434B-80FC-CEFDE1AB2ADE}" srcOrd="0" destOrd="0" presId="urn:microsoft.com/office/officeart/2016/7/layout/VerticalSolidActionList"/>
    <dgm:cxn modelId="{188CFBCC-86CA-450E-8A26-9B4F1EBCB8A4}" srcId="{1524CE68-3001-4860-92DA-0BB855497347}" destId="{146B59A9-BBA7-420D-91BD-1A466EEBEF3F}" srcOrd="0" destOrd="0" parTransId="{092513BC-DCB5-45F9-83FF-A3ABF1AD615D}" sibTransId="{F3E4EE28-F630-49B1-9B4A-786AF9DCFE16}"/>
    <dgm:cxn modelId="{2F2172D8-D977-4202-B10E-69B3EB16CBCE}" srcId="{76984AAE-9463-44F0-B71D-CE25F5EA3611}" destId="{1524CE68-3001-4860-92DA-0BB855497347}" srcOrd="4" destOrd="0" parTransId="{0A5781F2-8DFE-41CA-AD00-44FD9DF9A391}" sibTransId="{22F465DE-F4F5-4A4A-867B-A7E1C029D123}"/>
    <dgm:cxn modelId="{90049CDD-F95D-415F-9042-F7061ABE03CF}" srcId="{45751842-A970-43F7-8471-F5AC3C3CB32E}" destId="{EBCB7E16-0917-4684-8515-D7AFA9E1041E}" srcOrd="0" destOrd="0" parTransId="{D6F29F8F-1B1C-46DC-96BC-D72A86E3C11E}" sibTransId="{7E02FEAF-24D3-4A2A-8B2A-0803D941594F}"/>
    <dgm:cxn modelId="{9B6952E7-9D07-4CDC-97E3-96D559A807BE}" srcId="{DF249C0F-4198-4AAA-8ECB-8FE935F3ED2E}" destId="{4814D52B-C661-4986-8120-EEB83EFE3A4F}" srcOrd="0" destOrd="0" parTransId="{A79FA8FD-7F05-436A-A757-8537EDCC4A93}" sibTransId="{B1588C8A-5A0B-4396-AC1C-99D1D783D44B}"/>
    <dgm:cxn modelId="{F902BCF8-BEC9-4818-B816-CF34291A1A09}" srcId="{DB3D35EE-1D22-459B-9467-D3C2A13F3C6A}" destId="{257F6A6E-CB64-4BD6-9D8A-78EA09ACFCD4}" srcOrd="0" destOrd="0" parTransId="{341C713A-EF37-426D-951A-C0A6FDE6CADB}" sibTransId="{2BDC7B8E-C75B-4575-9E7C-559552718B94}"/>
    <dgm:cxn modelId="{C1BA641E-69BA-44E1-A2D5-48F1759494B6}" type="presParOf" srcId="{506BEC61-DE74-4015-B65F-A8A5CE6C8700}" destId="{F9B84CC5-7FF1-4485-9137-F5E72FA8DA00}" srcOrd="0" destOrd="0" presId="urn:microsoft.com/office/officeart/2016/7/layout/VerticalSolidActionList"/>
    <dgm:cxn modelId="{45AFCBE7-4319-4FF7-B130-DDE903AD333B}" type="presParOf" srcId="{F9B84CC5-7FF1-4485-9137-F5E72FA8DA00}" destId="{E561853F-6DA5-4684-B75E-088F3832257D}" srcOrd="0" destOrd="0" presId="urn:microsoft.com/office/officeart/2016/7/layout/VerticalSolidActionList"/>
    <dgm:cxn modelId="{F9C5A568-C877-455E-82F1-816E34CC9018}" type="presParOf" srcId="{F9B84CC5-7FF1-4485-9137-F5E72FA8DA00}" destId="{1C68B1E0-35BE-4F27-BED0-84E1797E21FD}" srcOrd="1" destOrd="0" presId="urn:microsoft.com/office/officeart/2016/7/layout/VerticalSolidActionList"/>
    <dgm:cxn modelId="{B76E476F-5B69-4044-82CF-87F2941949AC}" type="presParOf" srcId="{506BEC61-DE74-4015-B65F-A8A5CE6C8700}" destId="{9E476BBE-8E0E-4D8F-94D4-005CC7049090}" srcOrd="1" destOrd="0" presId="urn:microsoft.com/office/officeart/2016/7/layout/VerticalSolidActionList"/>
    <dgm:cxn modelId="{A0062364-A1CF-493F-B712-84A1D4926DBF}" type="presParOf" srcId="{506BEC61-DE74-4015-B65F-A8A5CE6C8700}" destId="{C2891894-3EBA-4706-8B76-F5A085FBFD5B}" srcOrd="2" destOrd="0" presId="urn:microsoft.com/office/officeart/2016/7/layout/VerticalSolidActionList"/>
    <dgm:cxn modelId="{273934D1-E357-437E-B0E3-21AE5C5CBD4D}" type="presParOf" srcId="{C2891894-3EBA-4706-8B76-F5A085FBFD5B}" destId="{39238862-AFFB-4A23-98EA-A01E2803EC0E}" srcOrd="0" destOrd="0" presId="urn:microsoft.com/office/officeart/2016/7/layout/VerticalSolidActionList"/>
    <dgm:cxn modelId="{3C3AD4DC-5425-41DB-9C41-C330C7D29745}" type="presParOf" srcId="{C2891894-3EBA-4706-8B76-F5A085FBFD5B}" destId="{CE723238-DDE1-434B-80FC-CEFDE1AB2ADE}" srcOrd="1" destOrd="0" presId="urn:microsoft.com/office/officeart/2016/7/layout/VerticalSolidActionList"/>
    <dgm:cxn modelId="{3D67127E-DB13-4037-BA12-4E05762CFD32}" type="presParOf" srcId="{506BEC61-DE74-4015-B65F-A8A5CE6C8700}" destId="{A1FC4712-2E12-4BF0-BE33-8BAB1CCFFABF}" srcOrd="3" destOrd="0" presId="urn:microsoft.com/office/officeart/2016/7/layout/VerticalSolidActionList"/>
    <dgm:cxn modelId="{C1E15D91-1D2A-42D4-9A94-38F2C7628B09}" type="presParOf" srcId="{506BEC61-DE74-4015-B65F-A8A5CE6C8700}" destId="{BF950740-D0BB-4B9E-B390-81E4468301CA}" srcOrd="4" destOrd="0" presId="urn:microsoft.com/office/officeart/2016/7/layout/VerticalSolidActionList"/>
    <dgm:cxn modelId="{5F40F2F7-53CB-49C8-BD6D-B9493C91006B}" type="presParOf" srcId="{BF950740-D0BB-4B9E-B390-81E4468301CA}" destId="{FE4C099B-7257-403A-BFC3-E5CC20640689}" srcOrd="0" destOrd="0" presId="urn:microsoft.com/office/officeart/2016/7/layout/VerticalSolidActionList"/>
    <dgm:cxn modelId="{E52F6062-5A58-4AAC-A821-FD86A9DE5424}" type="presParOf" srcId="{BF950740-D0BB-4B9E-B390-81E4468301CA}" destId="{937B90CB-E21B-4706-94A3-CA2D5A92FF65}" srcOrd="1" destOrd="0" presId="urn:microsoft.com/office/officeart/2016/7/layout/VerticalSolidActionList"/>
    <dgm:cxn modelId="{FFEDFCF2-B23F-4415-9FF2-81AC4BB236B6}" type="presParOf" srcId="{506BEC61-DE74-4015-B65F-A8A5CE6C8700}" destId="{890ECDDC-E994-47A5-8421-B5D940C8ACC1}" srcOrd="5" destOrd="0" presId="urn:microsoft.com/office/officeart/2016/7/layout/VerticalSolidActionList"/>
    <dgm:cxn modelId="{6AE558AD-2CFC-488C-80D4-FB4032364EB0}" type="presParOf" srcId="{506BEC61-DE74-4015-B65F-A8A5CE6C8700}" destId="{7024ACC2-A776-4AB0-9271-DE647CA66272}" srcOrd="6" destOrd="0" presId="urn:microsoft.com/office/officeart/2016/7/layout/VerticalSolidActionList"/>
    <dgm:cxn modelId="{4A883374-61B8-430F-8424-FD345AD7B857}" type="presParOf" srcId="{7024ACC2-A776-4AB0-9271-DE647CA66272}" destId="{1E1A359E-126F-424E-80BE-F95D21FD1D0F}" srcOrd="0" destOrd="0" presId="urn:microsoft.com/office/officeart/2016/7/layout/VerticalSolidActionList"/>
    <dgm:cxn modelId="{6617120F-195F-4B9A-B5F6-81F1E82E39F0}" type="presParOf" srcId="{7024ACC2-A776-4AB0-9271-DE647CA66272}" destId="{A71E613B-10A9-48E7-8F79-B3B42756A331}" srcOrd="1" destOrd="0" presId="urn:microsoft.com/office/officeart/2016/7/layout/VerticalSolidActionList"/>
    <dgm:cxn modelId="{8EC1B945-679F-4310-B193-156880C4CE98}" type="presParOf" srcId="{506BEC61-DE74-4015-B65F-A8A5CE6C8700}" destId="{8300DAF4-09AF-4533-ADBA-55483AEC07CC}" srcOrd="7" destOrd="0" presId="urn:microsoft.com/office/officeart/2016/7/layout/VerticalSolidActionList"/>
    <dgm:cxn modelId="{1DB744C2-8BE8-4B11-BF74-D659C094A9DF}" type="presParOf" srcId="{506BEC61-DE74-4015-B65F-A8A5CE6C8700}" destId="{B6B9B400-3F25-47E5-8C6F-8786B480C1FE}" srcOrd="8" destOrd="0" presId="urn:microsoft.com/office/officeart/2016/7/layout/VerticalSolidActionList"/>
    <dgm:cxn modelId="{437D01AD-1445-4899-AC92-B996187111B2}" type="presParOf" srcId="{B6B9B400-3F25-47E5-8C6F-8786B480C1FE}" destId="{0F99545E-0AEA-41FE-A357-04D542733FB4}" srcOrd="0" destOrd="0" presId="urn:microsoft.com/office/officeart/2016/7/layout/VerticalSolidActionList"/>
    <dgm:cxn modelId="{659F41CA-D696-47E1-9C03-BCA9E54B7D3E}" type="presParOf" srcId="{B6B9B400-3F25-47E5-8C6F-8786B480C1FE}" destId="{B0B487A1-FC83-44EE-979B-AF92507301C8}" srcOrd="1" destOrd="0" presId="urn:microsoft.com/office/officeart/2016/7/layout/VerticalSolidAction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E8C9CC9-EF48-4B04-A8B3-63225CBA0236}" type="doc">
      <dgm:prSet loTypeId="urn:microsoft.com/office/officeart/2018/2/layout/IconCircleList" loCatId="icon" qsTypeId="urn:microsoft.com/office/officeart/2005/8/quickstyle/simple1#2" qsCatId="simple" csTypeId="urn:microsoft.com/office/officeart/2005/8/colors/accent1_2#2" csCatId="accent1" phldr="1"/>
      <dgm:spPr/>
      <dgm:t>
        <a:bodyPr/>
        <a:lstStyle/>
        <a:p>
          <a:endParaRPr lang="en-US"/>
        </a:p>
      </dgm:t>
    </dgm:pt>
    <dgm:pt modelId="{1E078659-7976-4856-A32C-787164F95A35}">
      <dgm:prSet/>
      <dgm:spPr/>
      <dgm:t>
        <a:bodyPr/>
        <a:lstStyle/>
        <a:p>
          <a:pPr>
            <a:lnSpc>
              <a:spcPct val="100000"/>
            </a:lnSpc>
          </a:pPr>
          <a:r>
            <a:rPr lang="en-US" b="1" dirty="0">
              <a:solidFill>
                <a:srgbClr val="FFC000"/>
              </a:solidFill>
            </a:rPr>
            <a:t>Breathe and center.</a:t>
          </a:r>
          <a:endParaRPr lang="en-US" dirty="0">
            <a:solidFill>
              <a:srgbClr val="FFC000"/>
            </a:solidFill>
          </a:endParaRPr>
        </a:p>
      </dgm:t>
    </dgm:pt>
    <dgm:pt modelId="{54176D77-3402-46D5-8778-405C6ECBDAD9}" type="parTrans" cxnId="{8AC36EC5-E003-4B92-8FEB-D27E4746FDD1}">
      <dgm:prSet/>
      <dgm:spPr/>
      <dgm:t>
        <a:bodyPr/>
        <a:lstStyle/>
        <a:p>
          <a:endParaRPr lang="en-US"/>
        </a:p>
      </dgm:t>
    </dgm:pt>
    <dgm:pt modelId="{56B02BDD-F56A-4FA8-A5E4-F8994CD6AA61}" type="sibTrans" cxnId="{8AC36EC5-E003-4B92-8FEB-D27E4746FDD1}">
      <dgm:prSet/>
      <dgm:spPr/>
      <dgm:t>
        <a:bodyPr/>
        <a:lstStyle/>
        <a:p>
          <a:pPr>
            <a:lnSpc>
              <a:spcPct val="100000"/>
            </a:lnSpc>
          </a:pPr>
          <a:endParaRPr lang="en-US"/>
        </a:p>
      </dgm:t>
    </dgm:pt>
    <dgm:pt modelId="{73C28D3B-8790-4040-B2FB-07E582A37CDD}">
      <dgm:prSet/>
      <dgm:spPr/>
      <dgm:t>
        <a:bodyPr/>
        <a:lstStyle/>
        <a:p>
          <a:pPr>
            <a:lnSpc>
              <a:spcPct val="100000"/>
            </a:lnSpc>
          </a:pPr>
          <a:r>
            <a:rPr lang="en-US" b="1" dirty="0">
              <a:solidFill>
                <a:srgbClr val="FFC000"/>
              </a:solidFill>
            </a:rPr>
            <a:t>Speak clearly and slowly.</a:t>
          </a:r>
          <a:endParaRPr lang="en-US" dirty="0">
            <a:solidFill>
              <a:srgbClr val="FFC000"/>
            </a:solidFill>
          </a:endParaRPr>
        </a:p>
      </dgm:t>
    </dgm:pt>
    <dgm:pt modelId="{BEF024FD-996A-4414-8D21-E11BF8BAAC5C}" type="parTrans" cxnId="{D934714F-061D-4E8E-A83A-7F914C740786}">
      <dgm:prSet/>
      <dgm:spPr/>
      <dgm:t>
        <a:bodyPr/>
        <a:lstStyle/>
        <a:p>
          <a:endParaRPr lang="en-US"/>
        </a:p>
      </dgm:t>
    </dgm:pt>
    <dgm:pt modelId="{E1AFA721-30B2-41C0-A0E0-4C9DDB7E4301}" type="sibTrans" cxnId="{D934714F-061D-4E8E-A83A-7F914C740786}">
      <dgm:prSet/>
      <dgm:spPr/>
      <dgm:t>
        <a:bodyPr/>
        <a:lstStyle/>
        <a:p>
          <a:pPr>
            <a:lnSpc>
              <a:spcPct val="100000"/>
            </a:lnSpc>
          </a:pPr>
          <a:endParaRPr lang="en-US"/>
        </a:p>
      </dgm:t>
    </dgm:pt>
    <dgm:pt modelId="{4D6165A3-69D4-45CA-8796-E0713A8A89A9}">
      <dgm:prSet/>
      <dgm:spPr/>
      <dgm:t>
        <a:bodyPr/>
        <a:lstStyle/>
        <a:p>
          <a:pPr>
            <a:lnSpc>
              <a:spcPct val="100000"/>
            </a:lnSpc>
          </a:pPr>
          <a:r>
            <a:rPr lang="en-US" b="1" dirty="0">
              <a:solidFill>
                <a:srgbClr val="FFC000"/>
              </a:solidFill>
            </a:rPr>
            <a:t>Listen.</a:t>
          </a:r>
          <a:endParaRPr lang="en-US" dirty="0">
            <a:solidFill>
              <a:srgbClr val="FFC000"/>
            </a:solidFill>
          </a:endParaRPr>
        </a:p>
      </dgm:t>
    </dgm:pt>
    <dgm:pt modelId="{413C3A7A-ECAF-4967-917A-A047891F8B3F}" type="parTrans" cxnId="{51622F0E-4E6B-459B-8D57-A135545D140B}">
      <dgm:prSet/>
      <dgm:spPr/>
      <dgm:t>
        <a:bodyPr/>
        <a:lstStyle/>
        <a:p>
          <a:endParaRPr lang="en-US"/>
        </a:p>
      </dgm:t>
    </dgm:pt>
    <dgm:pt modelId="{04F6A44E-1074-4FA0-81B8-5D079407AAC0}" type="sibTrans" cxnId="{51622F0E-4E6B-459B-8D57-A135545D140B}">
      <dgm:prSet/>
      <dgm:spPr/>
      <dgm:t>
        <a:bodyPr/>
        <a:lstStyle/>
        <a:p>
          <a:pPr>
            <a:lnSpc>
              <a:spcPct val="100000"/>
            </a:lnSpc>
          </a:pPr>
          <a:endParaRPr lang="en-US"/>
        </a:p>
      </dgm:t>
    </dgm:pt>
    <dgm:pt modelId="{CD92C18D-AC03-491E-BAD1-191FC385B37F}">
      <dgm:prSet/>
      <dgm:spPr/>
      <dgm:t>
        <a:bodyPr/>
        <a:lstStyle/>
        <a:p>
          <a:pPr>
            <a:lnSpc>
              <a:spcPct val="100000"/>
            </a:lnSpc>
          </a:pPr>
          <a:r>
            <a:rPr lang="en-US" b="1" dirty="0">
              <a:solidFill>
                <a:srgbClr val="FFC000"/>
              </a:solidFill>
            </a:rPr>
            <a:t>Take notes if needed.</a:t>
          </a:r>
          <a:endParaRPr lang="en-US" dirty="0">
            <a:solidFill>
              <a:srgbClr val="FFC000"/>
            </a:solidFill>
          </a:endParaRPr>
        </a:p>
      </dgm:t>
    </dgm:pt>
    <dgm:pt modelId="{F28C69A0-97D5-496E-8DD4-A15440354DAE}" type="parTrans" cxnId="{C36FA971-61B5-4C8D-BF6B-A264A8C9E771}">
      <dgm:prSet/>
      <dgm:spPr/>
      <dgm:t>
        <a:bodyPr/>
        <a:lstStyle/>
        <a:p>
          <a:endParaRPr lang="en-US"/>
        </a:p>
      </dgm:t>
    </dgm:pt>
    <dgm:pt modelId="{A482B782-29F4-443D-A366-B0967DD286AA}" type="sibTrans" cxnId="{C36FA971-61B5-4C8D-BF6B-A264A8C9E771}">
      <dgm:prSet/>
      <dgm:spPr/>
      <dgm:t>
        <a:bodyPr/>
        <a:lstStyle/>
        <a:p>
          <a:pPr>
            <a:lnSpc>
              <a:spcPct val="100000"/>
            </a:lnSpc>
          </a:pPr>
          <a:endParaRPr lang="en-US"/>
        </a:p>
      </dgm:t>
    </dgm:pt>
    <dgm:pt modelId="{6DEB079F-0946-4B6A-BAF2-041F917F51EC}">
      <dgm:prSet/>
      <dgm:spPr/>
      <dgm:t>
        <a:bodyPr/>
        <a:lstStyle/>
        <a:p>
          <a:pPr algn="l">
            <a:lnSpc>
              <a:spcPct val="100000"/>
            </a:lnSpc>
          </a:pPr>
          <a:r>
            <a:rPr lang="en-US" b="1" dirty="0">
              <a:solidFill>
                <a:srgbClr val="FFC000"/>
              </a:solidFill>
            </a:rPr>
            <a:t>Fear is contagious. Remain calm.</a:t>
          </a:r>
          <a:endParaRPr lang="en-US" dirty="0">
            <a:solidFill>
              <a:srgbClr val="FFC000"/>
            </a:solidFill>
          </a:endParaRPr>
        </a:p>
      </dgm:t>
    </dgm:pt>
    <dgm:pt modelId="{5ADDD110-E133-4A35-9FA4-6E523592C7BF}" type="parTrans" cxnId="{66770B26-29E8-4B5C-B233-5A9B632D9BB5}">
      <dgm:prSet/>
      <dgm:spPr/>
      <dgm:t>
        <a:bodyPr/>
        <a:lstStyle/>
        <a:p>
          <a:endParaRPr lang="en-US"/>
        </a:p>
      </dgm:t>
    </dgm:pt>
    <dgm:pt modelId="{A41E7444-C76D-4F64-888B-CA0C0F876FDB}" type="sibTrans" cxnId="{66770B26-29E8-4B5C-B233-5A9B632D9BB5}">
      <dgm:prSet/>
      <dgm:spPr/>
      <dgm:t>
        <a:bodyPr/>
        <a:lstStyle/>
        <a:p>
          <a:pPr>
            <a:lnSpc>
              <a:spcPct val="100000"/>
            </a:lnSpc>
          </a:pPr>
          <a:endParaRPr lang="en-US"/>
        </a:p>
      </dgm:t>
    </dgm:pt>
    <dgm:pt modelId="{90F88EF9-658B-426B-A2C5-456899887B62}">
      <dgm:prSet/>
      <dgm:spPr/>
      <dgm:t>
        <a:bodyPr/>
        <a:lstStyle/>
        <a:p>
          <a:pPr>
            <a:lnSpc>
              <a:spcPct val="100000"/>
            </a:lnSpc>
          </a:pPr>
          <a:r>
            <a:rPr lang="en-US" b="1" dirty="0">
              <a:solidFill>
                <a:srgbClr val="FFC000"/>
              </a:solidFill>
            </a:rPr>
            <a:t>Let the client tell their story at their own pace.</a:t>
          </a:r>
          <a:endParaRPr lang="en-US" dirty="0">
            <a:solidFill>
              <a:srgbClr val="FFC000"/>
            </a:solidFill>
          </a:endParaRPr>
        </a:p>
      </dgm:t>
    </dgm:pt>
    <dgm:pt modelId="{0F35F89A-4352-4B39-A190-3429E533C181}" type="parTrans" cxnId="{26E097E2-B55D-4363-8AEE-485F4934FE9F}">
      <dgm:prSet/>
      <dgm:spPr/>
      <dgm:t>
        <a:bodyPr/>
        <a:lstStyle/>
        <a:p>
          <a:endParaRPr lang="en-US"/>
        </a:p>
      </dgm:t>
    </dgm:pt>
    <dgm:pt modelId="{107EE270-8813-4F40-8FFC-E69F49F4B7CF}" type="sibTrans" cxnId="{26E097E2-B55D-4363-8AEE-485F4934FE9F}">
      <dgm:prSet/>
      <dgm:spPr/>
      <dgm:t>
        <a:bodyPr/>
        <a:lstStyle/>
        <a:p>
          <a:endParaRPr lang="en-US"/>
        </a:p>
      </dgm:t>
    </dgm:pt>
    <dgm:pt modelId="{23A081C1-87C4-4D49-8D76-3C88C55FCACF}" type="pres">
      <dgm:prSet presAssocID="{BE8C9CC9-EF48-4B04-A8B3-63225CBA0236}" presName="root" presStyleCnt="0">
        <dgm:presLayoutVars>
          <dgm:dir/>
          <dgm:resizeHandles val="exact"/>
        </dgm:presLayoutVars>
      </dgm:prSet>
      <dgm:spPr/>
    </dgm:pt>
    <dgm:pt modelId="{1F7E2B54-A67C-4713-8E18-767C48638C1A}" type="pres">
      <dgm:prSet presAssocID="{BE8C9CC9-EF48-4B04-A8B3-63225CBA0236}" presName="container" presStyleCnt="0">
        <dgm:presLayoutVars>
          <dgm:dir/>
          <dgm:resizeHandles val="exact"/>
        </dgm:presLayoutVars>
      </dgm:prSet>
      <dgm:spPr/>
    </dgm:pt>
    <dgm:pt modelId="{EFAD7491-C15C-49A6-A022-6A9354E3A11F}" type="pres">
      <dgm:prSet presAssocID="{1E078659-7976-4856-A32C-787164F95A35}" presName="compNode" presStyleCnt="0"/>
      <dgm:spPr/>
    </dgm:pt>
    <dgm:pt modelId="{48943C9C-C8BB-46AC-B0B6-17B61CC95312}" type="pres">
      <dgm:prSet presAssocID="{1E078659-7976-4856-A32C-787164F95A35}" presName="iconBgRect" presStyleLbl="bgShp" presStyleIdx="0" presStyleCnt="6"/>
      <dgm:spPr/>
    </dgm:pt>
    <dgm:pt modelId="{EFDAE9E1-8700-4AC7-B842-F287E0C67F0A}" type="pres">
      <dgm:prSet presAssocID="{1E078659-7976-4856-A32C-787164F95A35}" presName="iconRect" presStyleLbl="node1" presStyleIdx="0"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Lungs"/>
        </a:ext>
      </dgm:extLst>
    </dgm:pt>
    <dgm:pt modelId="{3682FD3F-0A89-45B2-BE91-7A9AC6B27931}" type="pres">
      <dgm:prSet presAssocID="{1E078659-7976-4856-A32C-787164F95A35}" presName="spaceRect" presStyleCnt="0"/>
      <dgm:spPr/>
    </dgm:pt>
    <dgm:pt modelId="{B57793B2-1098-43AC-87E7-759FF1FA0C1E}" type="pres">
      <dgm:prSet presAssocID="{1E078659-7976-4856-A32C-787164F95A35}" presName="textRect" presStyleLbl="revTx" presStyleIdx="0" presStyleCnt="6">
        <dgm:presLayoutVars>
          <dgm:chMax val="1"/>
          <dgm:chPref val="1"/>
        </dgm:presLayoutVars>
      </dgm:prSet>
      <dgm:spPr/>
    </dgm:pt>
    <dgm:pt modelId="{0D27BA4B-8EB5-49D4-8206-F4ECB4646BD1}" type="pres">
      <dgm:prSet presAssocID="{56B02BDD-F56A-4FA8-A5E4-F8994CD6AA61}" presName="sibTrans" presStyleLbl="sibTrans2D1" presStyleIdx="0" presStyleCnt="0"/>
      <dgm:spPr/>
    </dgm:pt>
    <dgm:pt modelId="{F4E0B7F2-02F7-4280-9A77-5F33EAC17440}" type="pres">
      <dgm:prSet presAssocID="{73C28D3B-8790-4040-B2FB-07E582A37CDD}" presName="compNode" presStyleCnt="0"/>
      <dgm:spPr/>
    </dgm:pt>
    <dgm:pt modelId="{31A11AC6-82D6-43B5-B4DA-409674E605B6}" type="pres">
      <dgm:prSet presAssocID="{73C28D3B-8790-4040-B2FB-07E582A37CDD}" presName="iconBgRect" presStyleLbl="bgShp" presStyleIdx="1" presStyleCnt="6"/>
      <dgm:spPr/>
    </dgm:pt>
    <dgm:pt modelId="{5E35CED4-C7E1-4A24-8D19-80EAF63A4B8F}" type="pres">
      <dgm:prSet presAssocID="{73C28D3B-8790-4040-B2FB-07E582A37CDD}" presName="iconRect" presStyleLbl="node1" presStyleIdx="1"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eaf"/>
        </a:ext>
      </dgm:extLst>
    </dgm:pt>
    <dgm:pt modelId="{05050DCB-5596-46FA-9091-4E1968F96894}" type="pres">
      <dgm:prSet presAssocID="{73C28D3B-8790-4040-B2FB-07E582A37CDD}" presName="spaceRect" presStyleCnt="0"/>
      <dgm:spPr/>
    </dgm:pt>
    <dgm:pt modelId="{4155D435-C1C2-41D0-AE34-C71919BF4FDA}" type="pres">
      <dgm:prSet presAssocID="{73C28D3B-8790-4040-B2FB-07E582A37CDD}" presName="textRect" presStyleLbl="revTx" presStyleIdx="1" presStyleCnt="6">
        <dgm:presLayoutVars>
          <dgm:chMax val="1"/>
          <dgm:chPref val="1"/>
        </dgm:presLayoutVars>
      </dgm:prSet>
      <dgm:spPr/>
    </dgm:pt>
    <dgm:pt modelId="{C2C8E3F7-9403-44D8-811B-A117BCD8901F}" type="pres">
      <dgm:prSet presAssocID="{E1AFA721-30B2-41C0-A0E0-4C9DDB7E4301}" presName="sibTrans" presStyleLbl="sibTrans2D1" presStyleIdx="0" presStyleCnt="0"/>
      <dgm:spPr/>
    </dgm:pt>
    <dgm:pt modelId="{2827CF21-0395-4ABF-811A-AFABA00D545C}" type="pres">
      <dgm:prSet presAssocID="{4D6165A3-69D4-45CA-8796-E0713A8A89A9}" presName="compNode" presStyleCnt="0"/>
      <dgm:spPr/>
    </dgm:pt>
    <dgm:pt modelId="{3B1B6DCC-6946-4D45-9829-FFC56B84A0C7}" type="pres">
      <dgm:prSet presAssocID="{4D6165A3-69D4-45CA-8796-E0713A8A89A9}" presName="iconBgRect" presStyleLbl="bgShp" presStyleIdx="2" presStyleCnt="6"/>
      <dgm:spPr/>
    </dgm:pt>
    <dgm:pt modelId="{422DBADA-802F-4D52-97B9-93CBD06683F0}" type="pres">
      <dgm:prSet presAssocID="{4D6165A3-69D4-45CA-8796-E0713A8A89A9}" presName="iconRect" presStyleLbl="node1" presStyleIdx="2"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Ear"/>
        </a:ext>
      </dgm:extLst>
    </dgm:pt>
    <dgm:pt modelId="{BFD3BE27-2478-48BD-A101-EB1B4D531904}" type="pres">
      <dgm:prSet presAssocID="{4D6165A3-69D4-45CA-8796-E0713A8A89A9}" presName="spaceRect" presStyleCnt="0"/>
      <dgm:spPr/>
    </dgm:pt>
    <dgm:pt modelId="{BFEE324E-50A7-4EA8-A640-FC71A36E2A9A}" type="pres">
      <dgm:prSet presAssocID="{4D6165A3-69D4-45CA-8796-E0713A8A89A9}" presName="textRect" presStyleLbl="revTx" presStyleIdx="2" presStyleCnt="6">
        <dgm:presLayoutVars>
          <dgm:chMax val="1"/>
          <dgm:chPref val="1"/>
        </dgm:presLayoutVars>
      </dgm:prSet>
      <dgm:spPr/>
    </dgm:pt>
    <dgm:pt modelId="{C1B76A27-FE5D-4EDA-AD0A-5FD7E4B4997B}" type="pres">
      <dgm:prSet presAssocID="{04F6A44E-1074-4FA0-81B8-5D079407AAC0}" presName="sibTrans" presStyleLbl="sibTrans2D1" presStyleIdx="0" presStyleCnt="0"/>
      <dgm:spPr/>
    </dgm:pt>
    <dgm:pt modelId="{00C60276-1AF9-43FE-B445-6A44603AA801}" type="pres">
      <dgm:prSet presAssocID="{CD92C18D-AC03-491E-BAD1-191FC385B37F}" presName="compNode" presStyleCnt="0"/>
      <dgm:spPr/>
    </dgm:pt>
    <dgm:pt modelId="{F22D27B3-6B33-446C-A5AE-C7F7C9758791}" type="pres">
      <dgm:prSet presAssocID="{CD92C18D-AC03-491E-BAD1-191FC385B37F}" presName="iconBgRect" presStyleLbl="bgShp" presStyleIdx="3" presStyleCnt="6"/>
      <dgm:spPr/>
    </dgm:pt>
    <dgm:pt modelId="{508E00E6-40AA-4A66-976C-EA187C9891F1}" type="pres">
      <dgm:prSet presAssocID="{CD92C18D-AC03-491E-BAD1-191FC385B37F}" presName="iconRect" presStyleLbl="node1" presStyleIdx="3"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Paperclip"/>
        </a:ext>
      </dgm:extLst>
    </dgm:pt>
    <dgm:pt modelId="{1036A6F2-92F7-4F33-97BA-2E71AE3C4FB6}" type="pres">
      <dgm:prSet presAssocID="{CD92C18D-AC03-491E-BAD1-191FC385B37F}" presName="spaceRect" presStyleCnt="0"/>
      <dgm:spPr/>
    </dgm:pt>
    <dgm:pt modelId="{649FA7BF-0AEC-4BDD-B3E9-176D4FA5469B}" type="pres">
      <dgm:prSet presAssocID="{CD92C18D-AC03-491E-BAD1-191FC385B37F}" presName="textRect" presStyleLbl="revTx" presStyleIdx="3" presStyleCnt="6">
        <dgm:presLayoutVars>
          <dgm:chMax val="1"/>
          <dgm:chPref val="1"/>
        </dgm:presLayoutVars>
      </dgm:prSet>
      <dgm:spPr/>
    </dgm:pt>
    <dgm:pt modelId="{ED98E356-EEA3-43A3-9710-7555BE7B5C01}" type="pres">
      <dgm:prSet presAssocID="{A482B782-29F4-443D-A366-B0967DD286AA}" presName="sibTrans" presStyleLbl="sibTrans2D1" presStyleIdx="0" presStyleCnt="0"/>
      <dgm:spPr/>
    </dgm:pt>
    <dgm:pt modelId="{9812D601-5C4F-4992-997B-39BBB707F8E1}" type="pres">
      <dgm:prSet presAssocID="{6DEB079F-0946-4B6A-BAF2-041F917F51EC}" presName="compNode" presStyleCnt="0"/>
      <dgm:spPr/>
    </dgm:pt>
    <dgm:pt modelId="{B7A5C3F1-CEC3-4DBA-B002-AC88A9E7F55E}" type="pres">
      <dgm:prSet presAssocID="{6DEB079F-0946-4B6A-BAF2-041F917F51EC}" presName="iconBgRect" presStyleLbl="bgShp" presStyleIdx="4" presStyleCnt="6"/>
      <dgm:spPr/>
    </dgm:pt>
    <dgm:pt modelId="{8B1D71C0-00E6-4399-B83E-CBC01EADDB14}" type="pres">
      <dgm:prSet presAssocID="{6DEB079F-0946-4B6A-BAF2-041F917F51EC}" presName="iconRect" presStyleLbl="node1" presStyleIdx="4"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Crocodile"/>
        </a:ext>
      </dgm:extLst>
    </dgm:pt>
    <dgm:pt modelId="{A867C748-2EAE-4EC3-9D97-84F1E0A7B638}" type="pres">
      <dgm:prSet presAssocID="{6DEB079F-0946-4B6A-BAF2-041F917F51EC}" presName="spaceRect" presStyleCnt="0"/>
      <dgm:spPr/>
    </dgm:pt>
    <dgm:pt modelId="{F9BA2BDA-AB94-4DE9-9E91-941DE5F85E0F}" type="pres">
      <dgm:prSet presAssocID="{6DEB079F-0946-4B6A-BAF2-041F917F51EC}" presName="textRect" presStyleLbl="revTx" presStyleIdx="4" presStyleCnt="6">
        <dgm:presLayoutVars>
          <dgm:chMax val="1"/>
          <dgm:chPref val="1"/>
        </dgm:presLayoutVars>
      </dgm:prSet>
      <dgm:spPr/>
    </dgm:pt>
    <dgm:pt modelId="{EE18A9C9-D85B-49ED-9D8B-2B293DC49279}" type="pres">
      <dgm:prSet presAssocID="{A41E7444-C76D-4F64-888B-CA0C0F876FDB}" presName="sibTrans" presStyleLbl="sibTrans2D1" presStyleIdx="0" presStyleCnt="0"/>
      <dgm:spPr/>
    </dgm:pt>
    <dgm:pt modelId="{F629E2D1-7A9D-4088-85F6-17D0BB580C35}" type="pres">
      <dgm:prSet presAssocID="{90F88EF9-658B-426B-A2C5-456899887B62}" presName="compNode" presStyleCnt="0"/>
      <dgm:spPr/>
    </dgm:pt>
    <dgm:pt modelId="{901E48FD-9889-4FA1-B4C4-0808FC1E0EC3}" type="pres">
      <dgm:prSet presAssocID="{90F88EF9-658B-426B-A2C5-456899887B62}" presName="iconBgRect" presStyleLbl="bgShp" presStyleIdx="5" presStyleCnt="6"/>
      <dgm:spPr/>
    </dgm:pt>
    <dgm:pt modelId="{91B73818-15BF-4878-8A9B-FA726D27F771}" type="pres">
      <dgm:prSet presAssocID="{90F88EF9-658B-426B-A2C5-456899887B62}" presName="iconRect" presStyleLbl="node1" presStyleIdx="5"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hat Bubble"/>
        </a:ext>
      </dgm:extLst>
    </dgm:pt>
    <dgm:pt modelId="{019FDFDA-5719-4154-85A5-B99DE8A7D337}" type="pres">
      <dgm:prSet presAssocID="{90F88EF9-658B-426B-A2C5-456899887B62}" presName="spaceRect" presStyleCnt="0"/>
      <dgm:spPr/>
    </dgm:pt>
    <dgm:pt modelId="{B45758A3-8CC4-44BE-AEF3-7D81CBD841D8}" type="pres">
      <dgm:prSet presAssocID="{90F88EF9-658B-426B-A2C5-456899887B62}" presName="textRect" presStyleLbl="revTx" presStyleIdx="5" presStyleCnt="6">
        <dgm:presLayoutVars>
          <dgm:chMax val="1"/>
          <dgm:chPref val="1"/>
        </dgm:presLayoutVars>
      </dgm:prSet>
      <dgm:spPr/>
    </dgm:pt>
  </dgm:ptLst>
  <dgm:cxnLst>
    <dgm:cxn modelId="{B4B9E20A-37E8-4582-952B-8323D76914F6}" type="presOf" srcId="{04F6A44E-1074-4FA0-81B8-5D079407AAC0}" destId="{C1B76A27-FE5D-4EDA-AD0A-5FD7E4B4997B}" srcOrd="0" destOrd="0" presId="urn:microsoft.com/office/officeart/2018/2/layout/IconCircleList"/>
    <dgm:cxn modelId="{51622F0E-4E6B-459B-8D57-A135545D140B}" srcId="{BE8C9CC9-EF48-4B04-A8B3-63225CBA0236}" destId="{4D6165A3-69D4-45CA-8796-E0713A8A89A9}" srcOrd="2" destOrd="0" parTransId="{413C3A7A-ECAF-4967-917A-A047891F8B3F}" sibTransId="{04F6A44E-1074-4FA0-81B8-5D079407AAC0}"/>
    <dgm:cxn modelId="{66770B26-29E8-4B5C-B233-5A9B632D9BB5}" srcId="{BE8C9CC9-EF48-4B04-A8B3-63225CBA0236}" destId="{6DEB079F-0946-4B6A-BAF2-041F917F51EC}" srcOrd="4" destOrd="0" parTransId="{5ADDD110-E133-4A35-9FA4-6E523592C7BF}" sibTransId="{A41E7444-C76D-4F64-888B-CA0C0F876FDB}"/>
    <dgm:cxn modelId="{20DAB028-1B27-4867-A3E1-8C497F9246E7}" type="presOf" srcId="{BE8C9CC9-EF48-4B04-A8B3-63225CBA0236}" destId="{23A081C1-87C4-4D49-8D76-3C88C55FCACF}" srcOrd="0" destOrd="0" presId="urn:microsoft.com/office/officeart/2018/2/layout/IconCircleList"/>
    <dgm:cxn modelId="{37F88B32-5864-482A-B2B9-1089AFCD28D7}" type="presOf" srcId="{73C28D3B-8790-4040-B2FB-07E582A37CDD}" destId="{4155D435-C1C2-41D0-AE34-C71919BF4FDA}" srcOrd="0" destOrd="0" presId="urn:microsoft.com/office/officeart/2018/2/layout/IconCircleList"/>
    <dgm:cxn modelId="{1C4B063C-6A91-4ECC-A6A2-AA220D8358EB}" type="presOf" srcId="{6DEB079F-0946-4B6A-BAF2-041F917F51EC}" destId="{F9BA2BDA-AB94-4DE9-9E91-941DE5F85E0F}" srcOrd="0" destOrd="0" presId="urn:microsoft.com/office/officeart/2018/2/layout/IconCircleList"/>
    <dgm:cxn modelId="{5B4C5345-2693-42A8-B47B-90228589A0A6}" type="presOf" srcId="{1E078659-7976-4856-A32C-787164F95A35}" destId="{B57793B2-1098-43AC-87E7-759FF1FA0C1E}" srcOrd="0" destOrd="0" presId="urn:microsoft.com/office/officeart/2018/2/layout/IconCircleList"/>
    <dgm:cxn modelId="{D934714F-061D-4E8E-A83A-7F914C740786}" srcId="{BE8C9CC9-EF48-4B04-A8B3-63225CBA0236}" destId="{73C28D3B-8790-4040-B2FB-07E582A37CDD}" srcOrd="1" destOrd="0" parTransId="{BEF024FD-996A-4414-8D21-E11BF8BAAC5C}" sibTransId="{E1AFA721-30B2-41C0-A0E0-4C9DDB7E4301}"/>
    <dgm:cxn modelId="{C36FA971-61B5-4C8D-BF6B-A264A8C9E771}" srcId="{BE8C9CC9-EF48-4B04-A8B3-63225CBA0236}" destId="{CD92C18D-AC03-491E-BAD1-191FC385B37F}" srcOrd="3" destOrd="0" parTransId="{F28C69A0-97D5-496E-8DD4-A15440354DAE}" sibTransId="{A482B782-29F4-443D-A366-B0967DD286AA}"/>
    <dgm:cxn modelId="{3B89407C-C9C1-4588-992B-E1A6DB37F906}" type="presOf" srcId="{CD92C18D-AC03-491E-BAD1-191FC385B37F}" destId="{649FA7BF-0AEC-4BDD-B3E9-176D4FA5469B}" srcOrd="0" destOrd="0" presId="urn:microsoft.com/office/officeart/2018/2/layout/IconCircleList"/>
    <dgm:cxn modelId="{66D86B85-0D61-4120-9F7C-0A55949EE5F0}" type="presOf" srcId="{4D6165A3-69D4-45CA-8796-E0713A8A89A9}" destId="{BFEE324E-50A7-4EA8-A640-FC71A36E2A9A}" srcOrd="0" destOrd="0" presId="urn:microsoft.com/office/officeart/2018/2/layout/IconCircleList"/>
    <dgm:cxn modelId="{2324A199-3E20-421C-BEFD-4112A1FD1DB5}" type="presOf" srcId="{A482B782-29F4-443D-A366-B0967DD286AA}" destId="{ED98E356-EEA3-43A3-9710-7555BE7B5C01}" srcOrd="0" destOrd="0" presId="urn:microsoft.com/office/officeart/2018/2/layout/IconCircleList"/>
    <dgm:cxn modelId="{3CFABEA9-233F-4DC7-83BF-0C43667EA6F4}" type="presOf" srcId="{90F88EF9-658B-426B-A2C5-456899887B62}" destId="{B45758A3-8CC4-44BE-AEF3-7D81CBD841D8}" srcOrd="0" destOrd="0" presId="urn:microsoft.com/office/officeart/2018/2/layout/IconCircleList"/>
    <dgm:cxn modelId="{11063CAD-A6E8-47E8-B241-83B0E14DCC08}" type="presOf" srcId="{56B02BDD-F56A-4FA8-A5E4-F8994CD6AA61}" destId="{0D27BA4B-8EB5-49D4-8206-F4ECB4646BD1}" srcOrd="0" destOrd="0" presId="urn:microsoft.com/office/officeart/2018/2/layout/IconCircleList"/>
    <dgm:cxn modelId="{EB766AB9-AF35-4DB7-9520-DD66790B9FB4}" type="presOf" srcId="{E1AFA721-30B2-41C0-A0E0-4C9DDB7E4301}" destId="{C2C8E3F7-9403-44D8-811B-A117BCD8901F}" srcOrd="0" destOrd="0" presId="urn:microsoft.com/office/officeart/2018/2/layout/IconCircleList"/>
    <dgm:cxn modelId="{37A444C3-12FE-4893-A27E-191DD6F10DE6}" type="presOf" srcId="{A41E7444-C76D-4F64-888B-CA0C0F876FDB}" destId="{EE18A9C9-D85B-49ED-9D8B-2B293DC49279}" srcOrd="0" destOrd="0" presId="urn:microsoft.com/office/officeart/2018/2/layout/IconCircleList"/>
    <dgm:cxn modelId="{8AC36EC5-E003-4B92-8FEB-D27E4746FDD1}" srcId="{BE8C9CC9-EF48-4B04-A8B3-63225CBA0236}" destId="{1E078659-7976-4856-A32C-787164F95A35}" srcOrd="0" destOrd="0" parTransId="{54176D77-3402-46D5-8778-405C6ECBDAD9}" sibTransId="{56B02BDD-F56A-4FA8-A5E4-F8994CD6AA61}"/>
    <dgm:cxn modelId="{26E097E2-B55D-4363-8AEE-485F4934FE9F}" srcId="{BE8C9CC9-EF48-4B04-A8B3-63225CBA0236}" destId="{90F88EF9-658B-426B-A2C5-456899887B62}" srcOrd="5" destOrd="0" parTransId="{0F35F89A-4352-4B39-A190-3429E533C181}" sibTransId="{107EE270-8813-4F40-8FFC-E69F49F4B7CF}"/>
    <dgm:cxn modelId="{C1A2FA3D-B26C-4759-A5A9-7224DAB9774C}" type="presParOf" srcId="{23A081C1-87C4-4D49-8D76-3C88C55FCACF}" destId="{1F7E2B54-A67C-4713-8E18-767C48638C1A}" srcOrd="0" destOrd="0" presId="urn:microsoft.com/office/officeart/2018/2/layout/IconCircleList"/>
    <dgm:cxn modelId="{BFAA9A9A-DB9F-4CBC-B5E6-B51393C9FA47}" type="presParOf" srcId="{1F7E2B54-A67C-4713-8E18-767C48638C1A}" destId="{EFAD7491-C15C-49A6-A022-6A9354E3A11F}" srcOrd="0" destOrd="0" presId="urn:microsoft.com/office/officeart/2018/2/layout/IconCircleList"/>
    <dgm:cxn modelId="{C22CCF8A-720E-4759-A16E-35F0FA6839F0}" type="presParOf" srcId="{EFAD7491-C15C-49A6-A022-6A9354E3A11F}" destId="{48943C9C-C8BB-46AC-B0B6-17B61CC95312}" srcOrd="0" destOrd="0" presId="urn:microsoft.com/office/officeart/2018/2/layout/IconCircleList"/>
    <dgm:cxn modelId="{8FC19AB6-F88A-4FD8-B52A-95B1752B8279}" type="presParOf" srcId="{EFAD7491-C15C-49A6-A022-6A9354E3A11F}" destId="{EFDAE9E1-8700-4AC7-B842-F287E0C67F0A}" srcOrd="1" destOrd="0" presId="urn:microsoft.com/office/officeart/2018/2/layout/IconCircleList"/>
    <dgm:cxn modelId="{130CD52F-DC9C-46AE-86FC-99D116FB1BD8}" type="presParOf" srcId="{EFAD7491-C15C-49A6-A022-6A9354E3A11F}" destId="{3682FD3F-0A89-45B2-BE91-7A9AC6B27931}" srcOrd="2" destOrd="0" presId="urn:microsoft.com/office/officeart/2018/2/layout/IconCircleList"/>
    <dgm:cxn modelId="{F1594491-9FAD-4B59-9712-881E43AE26D1}" type="presParOf" srcId="{EFAD7491-C15C-49A6-A022-6A9354E3A11F}" destId="{B57793B2-1098-43AC-87E7-759FF1FA0C1E}" srcOrd="3" destOrd="0" presId="urn:microsoft.com/office/officeart/2018/2/layout/IconCircleList"/>
    <dgm:cxn modelId="{F25C4189-43C8-4026-AB0C-620B0984EC51}" type="presParOf" srcId="{1F7E2B54-A67C-4713-8E18-767C48638C1A}" destId="{0D27BA4B-8EB5-49D4-8206-F4ECB4646BD1}" srcOrd="1" destOrd="0" presId="urn:microsoft.com/office/officeart/2018/2/layout/IconCircleList"/>
    <dgm:cxn modelId="{5FAAD46E-427B-4090-887F-17BEEDAC0605}" type="presParOf" srcId="{1F7E2B54-A67C-4713-8E18-767C48638C1A}" destId="{F4E0B7F2-02F7-4280-9A77-5F33EAC17440}" srcOrd="2" destOrd="0" presId="urn:microsoft.com/office/officeart/2018/2/layout/IconCircleList"/>
    <dgm:cxn modelId="{C3264712-01BA-455C-8CA5-865DBE8472B7}" type="presParOf" srcId="{F4E0B7F2-02F7-4280-9A77-5F33EAC17440}" destId="{31A11AC6-82D6-43B5-B4DA-409674E605B6}" srcOrd="0" destOrd="0" presId="urn:microsoft.com/office/officeart/2018/2/layout/IconCircleList"/>
    <dgm:cxn modelId="{03127ED5-81E1-40E6-9DAC-C75381E01192}" type="presParOf" srcId="{F4E0B7F2-02F7-4280-9A77-5F33EAC17440}" destId="{5E35CED4-C7E1-4A24-8D19-80EAF63A4B8F}" srcOrd="1" destOrd="0" presId="urn:microsoft.com/office/officeart/2018/2/layout/IconCircleList"/>
    <dgm:cxn modelId="{32A5DD0E-4780-424C-8882-03AB70E79CC3}" type="presParOf" srcId="{F4E0B7F2-02F7-4280-9A77-5F33EAC17440}" destId="{05050DCB-5596-46FA-9091-4E1968F96894}" srcOrd="2" destOrd="0" presId="urn:microsoft.com/office/officeart/2018/2/layout/IconCircleList"/>
    <dgm:cxn modelId="{19D7F708-0EDF-4E18-B5BD-C67BC15C5E90}" type="presParOf" srcId="{F4E0B7F2-02F7-4280-9A77-5F33EAC17440}" destId="{4155D435-C1C2-41D0-AE34-C71919BF4FDA}" srcOrd="3" destOrd="0" presId="urn:microsoft.com/office/officeart/2018/2/layout/IconCircleList"/>
    <dgm:cxn modelId="{8C09552F-49B4-426B-9ABD-2869EF37FB7D}" type="presParOf" srcId="{1F7E2B54-A67C-4713-8E18-767C48638C1A}" destId="{C2C8E3F7-9403-44D8-811B-A117BCD8901F}" srcOrd="3" destOrd="0" presId="urn:microsoft.com/office/officeart/2018/2/layout/IconCircleList"/>
    <dgm:cxn modelId="{D48E54C9-564C-41BD-A73A-08EEDD9A0205}" type="presParOf" srcId="{1F7E2B54-A67C-4713-8E18-767C48638C1A}" destId="{2827CF21-0395-4ABF-811A-AFABA00D545C}" srcOrd="4" destOrd="0" presId="urn:microsoft.com/office/officeart/2018/2/layout/IconCircleList"/>
    <dgm:cxn modelId="{2FA7309C-0223-4A3C-912F-E8E8AEFE3B10}" type="presParOf" srcId="{2827CF21-0395-4ABF-811A-AFABA00D545C}" destId="{3B1B6DCC-6946-4D45-9829-FFC56B84A0C7}" srcOrd="0" destOrd="0" presId="urn:microsoft.com/office/officeart/2018/2/layout/IconCircleList"/>
    <dgm:cxn modelId="{56EFB06A-5484-4E76-BE23-918DA879C701}" type="presParOf" srcId="{2827CF21-0395-4ABF-811A-AFABA00D545C}" destId="{422DBADA-802F-4D52-97B9-93CBD06683F0}" srcOrd="1" destOrd="0" presId="urn:microsoft.com/office/officeart/2018/2/layout/IconCircleList"/>
    <dgm:cxn modelId="{DC80B1AA-A6C9-45B9-92E4-A97053E45AB6}" type="presParOf" srcId="{2827CF21-0395-4ABF-811A-AFABA00D545C}" destId="{BFD3BE27-2478-48BD-A101-EB1B4D531904}" srcOrd="2" destOrd="0" presId="urn:microsoft.com/office/officeart/2018/2/layout/IconCircleList"/>
    <dgm:cxn modelId="{269EFC6A-CE8A-49DD-B1F8-F451286641D1}" type="presParOf" srcId="{2827CF21-0395-4ABF-811A-AFABA00D545C}" destId="{BFEE324E-50A7-4EA8-A640-FC71A36E2A9A}" srcOrd="3" destOrd="0" presId="urn:microsoft.com/office/officeart/2018/2/layout/IconCircleList"/>
    <dgm:cxn modelId="{1CBD3715-4230-44AE-ACF8-33A69373E87E}" type="presParOf" srcId="{1F7E2B54-A67C-4713-8E18-767C48638C1A}" destId="{C1B76A27-FE5D-4EDA-AD0A-5FD7E4B4997B}" srcOrd="5" destOrd="0" presId="urn:microsoft.com/office/officeart/2018/2/layout/IconCircleList"/>
    <dgm:cxn modelId="{A6C85D03-20F1-43EF-8571-ABF758492E2B}" type="presParOf" srcId="{1F7E2B54-A67C-4713-8E18-767C48638C1A}" destId="{00C60276-1AF9-43FE-B445-6A44603AA801}" srcOrd="6" destOrd="0" presId="urn:microsoft.com/office/officeart/2018/2/layout/IconCircleList"/>
    <dgm:cxn modelId="{FBEC8E12-9FA8-4C7C-8DF4-E22085EC5AB0}" type="presParOf" srcId="{00C60276-1AF9-43FE-B445-6A44603AA801}" destId="{F22D27B3-6B33-446C-A5AE-C7F7C9758791}" srcOrd="0" destOrd="0" presId="urn:microsoft.com/office/officeart/2018/2/layout/IconCircleList"/>
    <dgm:cxn modelId="{AD9C591F-7B35-49DD-98F1-BCFC96935F5A}" type="presParOf" srcId="{00C60276-1AF9-43FE-B445-6A44603AA801}" destId="{508E00E6-40AA-4A66-976C-EA187C9891F1}" srcOrd="1" destOrd="0" presId="urn:microsoft.com/office/officeart/2018/2/layout/IconCircleList"/>
    <dgm:cxn modelId="{31320840-27D1-4DD0-92B3-B7225C3EB55C}" type="presParOf" srcId="{00C60276-1AF9-43FE-B445-6A44603AA801}" destId="{1036A6F2-92F7-4F33-97BA-2E71AE3C4FB6}" srcOrd="2" destOrd="0" presId="urn:microsoft.com/office/officeart/2018/2/layout/IconCircleList"/>
    <dgm:cxn modelId="{58AAC7B0-C556-477B-BE30-340B683FA918}" type="presParOf" srcId="{00C60276-1AF9-43FE-B445-6A44603AA801}" destId="{649FA7BF-0AEC-4BDD-B3E9-176D4FA5469B}" srcOrd="3" destOrd="0" presId="urn:microsoft.com/office/officeart/2018/2/layout/IconCircleList"/>
    <dgm:cxn modelId="{1777BFC2-9996-418C-AA6F-F51E3F83A8DD}" type="presParOf" srcId="{1F7E2B54-A67C-4713-8E18-767C48638C1A}" destId="{ED98E356-EEA3-43A3-9710-7555BE7B5C01}" srcOrd="7" destOrd="0" presId="urn:microsoft.com/office/officeart/2018/2/layout/IconCircleList"/>
    <dgm:cxn modelId="{C5CF6651-799E-4FCC-B7B3-D74298D6D302}" type="presParOf" srcId="{1F7E2B54-A67C-4713-8E18-767C48638C1A}" destId="{9812D601-5C4F-4992-997B-39BBB707F8E1}" srcOrd="8" destOrd="0" presId="urn:microsoft.com/office/officeart/2018/2/layout/IconCircleList"/>
    <dgm:cxn modelId="{10D2A44C-2BF1-4336-8729-376C3982A546}" type="presParOf" srcId="{9812D601-5C4F-4992-997B-39BBB707F8E1}" destId="{B7A5C3F1-CEC3-4DBA-B002-AC88A9E7F55E}" srcOrd="0" destOrd="0" presId="urn:microsoft.com/office/officeart/2018/2/layout/IconCircleList"/>
    <dgm:cxn modelId="{DD532B19-82D9-4FA7-8FB3-6BEDC91D3F68}" type="presParOf" srcId="{9812D601-5C4F-4992-997B-39BBB707F8E1}" destId="{8B1D71C0-00E6-4399-B83E-CBC01EADDB14}" srcOrd="1" destOrd="0" presId="urn:microsoft.com/office/officeart/2018/2/layout/IconCircleList"/>
    <dgm:cxn modelId="{6984E885-C0CD-4C97-9E97-C3E1A6CCDE60}" type="presParOf" srcId="{9812D601-5C4F-4992-997B-39BBB707F8E1}" destId="{A867C748-2EAE-4EC3-9D97-84F1E0A7B638}" srcOrd="2" destOrd="0" presId="urn:microsoft.com/office/officeart/2018/2/layout/IconCircleList"/>
    <dgm:cxn modelId="{40B12BE7-BCF4-4FA5-9CEE-7EC02A4E44AB}" type="presParOf" srcId="{9812D601-5C4F-4992-997B-39BBB707F8E1}" destId="{F9BA2BDA-AB94-4DE9-9E91-941DE5F85E0F}" srcOrd="3" destOrd="0" presId="urn:microsoft.com/office/officeart/2018/2/layout/IconCircleList"/>
    <dgm:cxn modelId="{F38D45CF-AC3F-4581-BA40-D1C018AA5FB2}" type="presParOf" srcId="{1F7E2B54-A67C-4713-8E18-767C48638C1A}" destId="{EE18A9C9-D85B-49ED-9D8B-2B293DC49279}" srcOrd="9" destOrd="0" presId="urn:microsoft.com/office/officeart/2018/2/layout/IconCircleList"/>
    <dgm:cxn modelId="{708A7F5D-F04E-494A-85EA-DD10EA1BDC63}" type="presParOf" srcId="{1F7E2B54-A67C-4713-8E18-767C48638C1A}" destId="{F629E2D1-7A9D-4088-85F6-17D0BB580C35}" srcOrd="10" destOrd="0" presId="urn:microsoft.com/office/officeart/2018/2/layout/IconCircleList"/>
    <dgm:cxn modelId="{1BAD11A1-A545-4D82-BEAB-0F6045385DB0}" type="presParOf" srcId="{F629E2D1-7A9D-4088-85F6-17D0BB580C35}" destId="{901E48FD-9889-4FA1-B4C4-0808FC1E0EC3}" srcOrd="0" destOrd="0" presId="urn:microsoft.com/office/officeart/2018/2/layout/IconCircleList"/>
    <dgm:cxn modelId="{FF696649-D9DE-49AD-8D08-2EC947BD1208}" type="presParOf" srcId="{F629E2D1-7A9D-4088-85F6-17D0BB580C35}" destId="{91B73818-15BF-4878-8A9B-FA726D27F771}" srcOrd="1" destOrd="0" presId="urn:microsoft.com/office/officeart/2018/2/layout/IconCircleList"/>
    <dgm:cxn modelId="{0F02DCFE-70D0-49B3-8452-783FD81BD66D}" type="presParOf" srcId="{F629E2D1-7A9D-4088-85F6-17D0BB580C35}" destId="{019FDFDA-5719-4154-85A5-B99DE8A7D337}" srcOrd="2" destOrd="0" presId="urn:microsoft.com/office/officeart/2018/2/layout/IconCircleList"/>
    <dgm:cxn modelId="{7BB7DB74-C950-47F0-97AE-15364E032A65}" type="presParOf" srcId="{F629E2D1-7A9D-4088-85F6-17D0BB580C35}" destId="{B45758A3-8CC4-44BE-AEF3-7D81CBD841D8}" srcOrd="3" destOrd="0" presId="urn:microsoft.com/office/officeart/2018/2/layout/IconCircle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CDFA82A-00D5-41B7-9364-1E388EFBFCA0}" type="doc">
      <dgm:prSet loTypeId="urn:microsoft.com/office/officeart/2005/8/layout/hierarchy3" loCatId="hierarchy" qsTypeId="urn:microsoft.com/office/officeart/2005/8/quickstyle/simple2#1" qsCatId="simple" csTypeId="urn:microsoft.com/office/officeart/2005/8/colors/colorful1#1" csCatId="colorful" phldr="1"/>
      <dgm:spPr/>
      <dgm:t>
        <a:bodyPr/>
        <a:lstStyle/>
        <a:p>
          <a:endParaRPr lang="en-US"/>
        </a:p>
      </dgm:t>
    </dgm:pt>
    <dgm:pt modelId="{06C867CC-08B4-4873-A130-D5FB1285E182}">
      <dgm:prSet custT="1"/>
      <dgm:spPr/>
      <dgm:t>
        <a:bodyPr/>
        <a:lstStyle/>
        <a:p>
          <a:r>
            <a:rPr lang="en-US" sz="2400" b="1" dirty="0"/>
            <a:t>Find YOUR style. </a:t>
          </a:r>
        </a:p>
      </dgm:t>
    </dgm:pt>
    <dgm:pt modelId="{A8B7D35F-BC5C-49F7-893D-F39D8272FD16}" type="parTrans" cxnId="{BF45E93B-35F0-44BB-97C6-B536978241BB}">
      <dgm:prSet/>
      <dgm:spPr/>
      <dgm:t>
        <a:bodyPr/>
        <a:lstStyle/>
        <a:p>
          <a:endParaRPr lang="en-US"/>
        </a:p>
      </dgm:t>
    </dgm:pt>
    <dgm:pt modelId="{FFCE396F-2C61-4C4E-AAC1-124CC4E9EE56}" type="sibTrans" cxnId="{BF45E93B-35F0-44BB-97C6-B536978241BB}">
      <dgm:prSet/>
      <dgm:spPr/>
      <dgm:t>
        <a:bodyPr/>
        <a:lstStyle/>
        <a:p>
          <a:endParaRPr lang="en-US"/>
        </a:p>
      </dgm:t>
    </dgm:pt>
    <dgm:pt modelId="{1BC3C71B-AC68-43FA-87D9-C0524E0D7C48}">
      <dgm:prSet custT="1"/>
      <dgm:spPr/>
      <dgm:t>
        <a:bodyPr/>
        <a:lstStyle/>
        <a:p>
          <a:r>
            <a:rPr lang="en-US" sz="2400" b="1" dirty="0"/>
            <a:t>No two advocates are the same!</a:t>
          </a:r>
        </a:p>
      </dgm:t>
    </dgm:pt>
    <dgm:pt modelId="{792EB372-6FE2-48AC-86EA-81D87ABB74B7}" type="parTrans" cxnId="{9C33A4FE-37C7-4116-8523-0824A27415D7}">
      <dgm:prSet/>
      <dgm:spPr/>
      <dgm:t>
        <a:bodyPr/>
        <a:lstStyle/>
        <a:p>
          <a:endParaRPr lang="en-US"/>
        </a:p>
      </dgm:t>
    </dgm:pt>
    <dgm:pt modelId="{ECB56AF2-0D0F-4673-820F-77E5D2D00044}" type="sibTrans" cxnId="{9C33A4FE-37C7-4116-8523-0824A27415D7}">
      <dgm:prSet/>
      <dgm:spPr/>
      <dgm:t>
        <a:bodyPr/>
        <a:lstStyle/>
        <a:p>
          <a:endParaRPr lang="en-US"/>
        </a:p>
      </dgm:t>
    </dgm:pt>
    <dgm:pt modelId="{6F5F3AE5-8BCB-4CFF-B3C0-FFDB4750D676}">
      <dgm:prSet custT="1"/>
      <dgm:spPr/>
      <dgm:t>
        <a:bodyPr/>
        <a:lstStyle/>
        <a:p>
          <a:r>
            <a:rPr lang="en-US" sz="2000" b="1" dirty="0"/>
            <a:t>You will find your groove quicker than you think</a:t>
          </a:r>
          <a:r>
            <a:rPr lang="en-US" sz="800" dirty="0"/>
            <a:t>.</a:t>
          </a:r>
        </a:p>
      </dgm:t>
    </dgm:pt>
    <dgm:pt modelId="{A294445F-0BEF-4A2F-8F44-4752AD789B65}" type="parTrans" cxnId="{406E812F-4EF1-4EA8-AEF4-5E832DDA6C9C}">
      <dgm:prSet/>
      <dgm:spPr/>
      <dgm:t>
        <a:bodyPr/>
        <a:lstStyle/>
        <a:p>
          <a:endParaRPr lang="en-US"/>
        </a:p>
      </dgm:t>
    </dgm:pt>
    <dgm:pt modelId="{06732724-6DF4-4926-8A7D-69137B4AE7E2}" type="sibTrans" cxnId="{406E812F-4EF1-4EA8-AEF4-5E832DDA6C9C}">
      <dgm:prSet/>
      <dgm:spPr/>
      <dgm:t>
        <a:bodyPr/>
        <a:lstStyle/>
        <a:p>
          <a:endParaRPr lang="en-US"/>
        </a:p>
      </dgm:t>
    </dgm:pt>
    <dgm:pt modelId="{83DE1D73-A648-4022-A000-2A27AEE18BE7}">
      <dgm:prSet custT="1"/>
      <dgm:spPr/>
      <dgm:t>
        <a:bodyPr/>
        <a:lstStyle/>
        <a:p>
          <a:r>
            <a:rPr lang="en-US" sz="1400" b="1" i="1" dirty="0"/>
            <a:t>Bottom line: </a:t>
          </a:r>
          <a:r>
            <a:rPr lang="en-US" sz="1400" b="1" dirty="0"/>
            <a:t>Be yourself and have a working understanding of agency and local resources.</a:t>
          </a:r>
        </a:p>
      </dgm:t>
    </dgm:pt>
    <dgm:pt modelId="{015EDD40-F800-41A3-BB3F-02E7E0392A58}" type="parTrans" cxnId="{A23271E5-B12F-4775-BE5F-C5142E1C1F08}">
      <dgm:prSet/>
      <dgm:spPr/>
      <dgm:t>
        <a:bodyPr/>
        <a:lstStyle/>
        <a:p>
          <a:endParaRPr lang="en-US"/>
        </a:p>
      </dgm:t>
    </dgm:pt>
    <dgm:pt modelId="{50F3BC81-A888-4B4D-9515-68CDCAEC8B86}" type="sibTrans" cxnId="{A23271E5-B12F-4775-BE5F-C5142E1C1F08}">
      <dgm:prSet/>
      <dgm:spPr/>
      <dgm:t>
        <a:bodyPr/>
        <a:lstStyle/>
        <a:p>
          <a:endParaRPr lang="en-US"/>
        </a:p>
      </dgm:t>
    </dgm:pt>
    <dgm:pt modelId="{2F2AAAFE-613F-493E-8D57-EEA40B89EC98}">
      <dgm:prSet custT="1"/>
      <dgm:spPr/>
      <dgm:t>
        <a:bodyPr/>
        <a:lstStyle/>
        <a:p>
          <a:r>
            <a:rPr lang="en-US" sz="1800" b="1" dirty="0"/>
            <a:t>The following active listening skills are suggestions.</a:t>
          </a:r>
        </a:p>
      </dgm:t>
    </dgm:pt>
    <dgm:pt modelId="{5DE6625F-FA8B-449B-AC4B-AD9B6CC99B15}" type="parTrans" cxnId="{29E7CDE7-645D-4A60-B3E9-F5396C208192}">
      <dgm:prSet/>
      <dgm:spPr/>
      <dgm:t>
        <a:bodyPr/>
        <a:lstStyle/>
        <a:p>
          <a:endParaRPr lang="en-US"/>
        </a:p>
      </dgm:t>
    </dgm:pt>
    <dgm:pt modelId="{A5FE1884-141F-4D05-8A43-5EA21D051670}" type="sibTrans" cxnId="{29E7CDE7-645D-4A60-B3E9-F5396C208192}">
      <dgm:prSet/>
      <dgm:spPr/>
      <dgm:t>
        <a:bodyPr/>
        <a:lstStyle/>
        <a:p>
          <a:endParaRPr lang="en-US"/>
        </a:p>
      </dgm:t>
    </dgm:pt>
    <dgm:pt modelId="{A9F53315-F7EF-4835-8D1D-9B22EBB249C8}">
      <dgm:prSet/>
      <dgm:spPr/>
      <dgm:t>
        <a:bodyPr/>
        <a:lstStyle/>
        <a:p>
          <a:r>
            <a:rPr lang="en-US" b="1" dirty="0"/>
            <a:t>Use only what feels right for you and the client you are helping. </a:t>
          </a:r>
        </a:p>
      </dgm:t>
    </dgm:pt>
    <dgm:pt modelId="{68244BED-A1BD-4ACD-A3AA-19799071B8A8}" type="parTrans" cxnId="{38FADDAD-A605-42DB-8343-5A7EA9CB29B0}">
      <dgm:prSet/>
      <dgm:spPr/>
      <dgm:t>
        <a:bodyPr/>
        <a:lstStyle/>
        <a:p>
          <a:endParaRPr lang="en-US"/>
        </a:p>
      </dgm:t>
    </dgm:pt>
    <dgm:pt modelId="{3F5745BF-EB2D-4842-8289-1C1B482E3014}" type="sibTrans" cxnId="{38FADDAD-A605-42DB-8343-5A7EA9CB29B0}">
      <dgm:prSet/>
      <dgm:spPr/>
      <dgm:t>
        <a:bodyPr/>
        <a:lstStyle/>
        <a:p>
          <a:endParaRPr lang="en-US"/>
        </a:p>
      </dgm:t>
    </dgm:pt>
    <dgm:pt modelId="{97D18ECD-3E11-442B-9505-757B2F8E258E}" type="pres">
      <dgm:prSet presAssocID="{3CDFA82A-00D5-41B7-9364-1E388EFBFCA0}" presName="diagram" presStyleCnt="0">
        <dgm:presLayoutVars>
          <dgm:chPref val="1"/>
          <dgm:dir/>
          <dgm:animOne val="branch"/>
          <dgm:animLvl val="lvl"/>
          <dgm:resizeHandles/>
        </dgm:presLayoutVars>
      </dgm:prSet>
      <dgm:spPr/>
    </dgm:pt>
    <dgm:pt modelId="{77CA0433-E72D-4855-BBDB-60E586D61076}" type="pres">
      <dgm:prSet presAssocID="{06C867CC-08B4-4873-A130-D5FB1285E182}" presName="root" presStyleCnt="0"/>
      <dgm:spPr/>
    </dgm:pt>
    <dgm:pt modelId="{ABDE0CF6-85A2-42EB-98BB-09E45FC2908F}" type="pres">
      <dgm:prSet presAssocID="{06C867CC-08B4-4873-A130-D5FB1285E182}" presName="rootComposite" presStyleCnt="0"/>
      <dgm:spPr/>
    </dgm:pt>
    <dgm:pt modelId="{E7FA4AF8-67D9-47F9-BCA6-90281BBEBC72}" type="pres">
      <dgm:prSet presAssocID="{06C867CC-08B4-4873-A130-D5FB1285E182}" presName="rootText" presStyleLbl="node1" presStyleIdx="0" presStyleCnt="6" custScaleX="172345" custScaleY="289222"/>
      <dgm:spPr/>
    </dgm:pt>
    <dgm:pt modelId="{C1CD990C-D868-4234-A03F-BFF7ECD9B77D}" type="pres">
      <dgm:prSet presAssocID="{06C867CC-08B4-4873-A130-D5FB1285E182}" presName="rootConnector" presStyleLbl="node1" presStyleIdx="0" presStyleCnt="6"/>
      <dgm:spPr/>
    </dgm:pt>
    <dgm:pt modelId="{F73818A5-20CE-43A9-ACA3-9CEA6B100F07}" type="pres">
      <dgm:prSet presAssocID="{06C867CC-08B4-4873-A130-D5FB1285E182}" presName="childShape" presStyleCnt="0"/>
      <dgm:spPr/>
    </dgm:pt>
    <dgm:pt modelId="{6E8F5D37-0426-466C-A662-31B2E7845B3F}" type="pres">
      <dgm:prSet presAssocID="{1BC3C71B-AC68-43FA-87D9-C0524E0D7C48}" presName="root" presStyleCnt="0"/>
      <dgm:spPr/>
    </dgm:pt>
    <dgm:pt modelId="{3CCD86A6-24EF-4DE2-8E5A-5E276A8081C5}" type="pres">
      <dgm:prSet presAssocID="{1BC3C71B-AC68-43FA-87D9-C0524E0D7C48}" presName="rootComposite" presStyleCnt="0"/>
      <dgm:spPr/>
    </dgm:pt>
    <dgm:pt modelId="{BF0D720C-87B1-42F6-95FA-16E398088F6F}" type="pres">
      <dgm:prSet presAssocID="{1BC3C71B-AC68-43FA-87D9-C0524E0D7C48}" presName="rootText" presStyleLbl="node1" presStyleIdx="1" presStyleCnt="6" custScaleX="174179" custScaleY="288063"/>
      <dgm:spPr/>
    </dgm:pt>
    <dgm:pt modelId="{3EFDA52F-F39F-4247-AF58-E713342EBA55}" type="pres">
      <dgm:prSet presAssocID="{1BC3C71B-AC68-43FA-87D9-C0524E0D7C48}" presName="rootConnector" presStyleLbl="node1" presStyleIdx="1" presStyleCnt="6"/>
      <dgm:spPr/>
    </dgm:pt>
    <dgm:pt modelId="{2D606F2C-C2B7-459D-8B16-0E8C2CBAF60A}" type="pres">
      <dgm:prSet presAssocID="{1BC3C71B-AC68-43FA-87D9-C0524E0D7C48}" presName="childShape" presStyleCnt="0"/>
      <dgm:spPr/>
    </dgm:pt>
    <dgm:pt modelId="{FC580493-5FFE-4FAC-8A75-271C4B3402C0}" type="pres">
      <dgm:prSet presAssocID="{6F5F3AE5-8BCB-4CFF-B3C0-FFDB4750D676}" presName="root" presStyleCnt="0"/>
      <dgm:spPr/>
    </dgm:pt>
    <dgm:pt modelId="{B23A7878-FF8A-4B19-A278-3943EF855665}" type="pres">
      <dgm:prSet presAssocID="{6F5F3AE5-8BCB-4CFF-B3C0-FFDB4750D676}" presName="rootComposite" presStyleCnt="0"/>
      <dgm:spPr/>
    </dgm:pt>
    <dgm:pt modelId="{AF7781AD-6B15-4E92-AAF3-F05407B0ECBF}" type="pres">
      <dgm:prSet presAssocID="{6F5F3AE5-8BCB-4CFF-B3C0-FFDB4750D676}" presName="rootText" presStyleLbl="node1" presStyleIdx="2" presStyleCnt="6" custScaleX="166605" custScaleY="290860"/>
      <dgm:spPr/>
    </dgm:pt>
    <dgm:pt modelId="{F3F1BEBB-7513-4C07-9928-32C1A862A30B}" type="pres">
      <dgm:prSet presAssocID="{6F5F3AE5-8BCB-4CFF-B3C0-FFDB4750D676}" presName="rootConnector" presStyleLbl="node1" presStyleIdx="2" presStyleCnt="6"/>
      <dgm:spPr/>
    </dgm:pt>
    <dgm:pt modelId="{5A3D7F80-1BE6-4F52-8A55-FC025749C95B}" type="pres">
      <dgm:prSet presAssocID="{6F5F3AE5-8BCB-4CFF-B3C0-FFDB4750D676}" presName="childShape" presStyleCnt="0"/>
      <dgm:spPr/>
    </dgm:pt>
    <dgm:pt modelId="{E09406E2-4861-4FC5-B000-833DF2AB1A4F}" type="pres">
      <dgm:prSet presAssocID="{83DE1D73-A648-4022-A000-2A27AEE18BE7}" presName="root" presStyleCnt="0"/>
      <dgm:spPr/>
    </dgm:pt>
    <dgm:pt modelId="{19A698AE-C8FD-4060-BFA8-60DFDB565C19}" type="pres">
      <dgm:prSet presAssocID="{83DE1D73-A648-4022-A000-2A27AEE18BE7}" presName="rootComposite" presStyleCnt="0"/>
      <dgm:spPr/>
    </dgm:pt>
    <dgm:pt modelId="{9AB52123-BC38-4416-87A4-5180DAF250B1}" type="pres">
      <dgm:prSet presAssocID="{83DE1D73-A648-4022-A000-2A27AEE18BE7}" presName="rootText" presStyleLbl="node1" presStyleIdx="3" presStyleCnt="6" custScaleX="154093" custScaleY="289316"/>
      <dgm:spPr/>
    </dgm:pt>
    <dgm:pt modelId="{1758BE20-FBB8-4C93-9C04-928C86ED0B75}" type="pres">
      <dgm:prSet presAssocID="{83DE1D73-A648-4022-A000-2A27AEE18BE7}" presName="rootConnector" presStyleLbl="node1" presStyleIdx="3" presStyleCnt="6"/>
      <dgm:spPr/>
    </dgm:pt>
    <dgm:pt modelId="{489C217A-5AB1-4376-87D3-061476AF6F34}" type="pres">
      <dgm:prSet presAssocID="{83DE1D73-A648-4022-A000-2A27AEE18BE7}" presName="childShape" presStyleCnt="0"/>
      <dgm:spPr/>
    </dgm:pt>
    <dgm:pt modelId="{4CDB3909-0E67-4A11-852C-76A693BC8858}" type="pres">
      <dgm:prSet presAssocID="{2F2AAAFE-613F-493E-8D57-EEA40B89EC98}" presName="root" presStyleCnt="0"/>
      <dgm:spPr/>
    </dgm:pt>
    <dgm:pt modelId="{50A411E9-101B-4BDD-B050-15D7788A8BD2}" type="pres">
      <dgm:prSet presAssocID="{2F2AAAFE-613F-493E-8D57-EEA40B89EC98}" presName="rootComposite" presStyleCnt="0"/>
      <dgm:spPr/>
    </dgm:pt>
    <dgm:pt modelId="{8F24C846-BE3D-4320-8C8F-B642210FD5C3}" type="pres">
      <dgm:prSet presAssocID="{2F2AAAFE-613F-493E-8D57-EEA40B89EC98}" presName="rootText" presStyleLbl="node1" presStyleIdx="4" presStyleCnt="6" custScaleX="157159" custScaleY="291012"/>
      <dgm:spPr/>
    </dgm:pt>
    <dgm:pt modelId="{D385D7C9-C9BF-410A-828E-A8B1D066C6D9}" type="pres">
      <dgm:prSet presAssocID="{2F2AAAFE-613F-493E-8D57-EEA40B89EC98}" presName="rootConnector" presStyleLbl="node1" presStyleIdx="4" presStyleCnt="6"/>
      <dgm:spPr/>
    </dgm:pt>
    <dgm:pt modelId="{43FE4C4E-24BB-4FFD-A3D8-5FEF0752B44C}" type="pres">
      <dgm:prSet presAssocID="{2F2AAAFE-613F-493E-8D57-EEA40B89EC98}" presName="childShape" presStyleCnt="0"/>
      <dgm:spPr/>
    </dgm:pt>
    <dgm:pt modelId="{950C27F5-73FE-47B9-9616-129C36EB2D6E}" type="pres">
      <dgm:prSet presAssocID="{A9F53315-F7EF-4835-8D1D-9B22EBB249C8}" presName="root" presStyleCnt="0"/>
      <dgm:spPr/>
    </dgm:pt>
    <dgm:pt modelId="{8FB5A374-3275-44A8-8395-CB028D348937}" type="pres">
      <dgm:prSet presAssocID="{A9F53315-F7EF-4835-8D1D-9B22EBB249C8}" presName="rootComposite" presStyleCnt="0"/>
      <dgm:spPr/>
    </dgm:pt>
    <dgm:pt modelId="{3B8DDED0-187D-41FC-9382-FEB333F7DC46}" type="pres">
      <dgm:prSet presAssocID="{A9F53315-F7EF-4835-8D1D-9B22EBB249C8}" presName="rootText" presStyleLbl="node1" presStyleIdx="5" presStyleCnt="6" custScaleX="171100" custScaleY="294543"/>
      <dgm:spPr/>
    </dgm:pt>
    <dgm:pt modelId="{434F1903-4C75-4B20-BB5F-44F14F8B160F}" type="pres">
      <dgm:prSet presAssocID="{A9F53315-F7EF-4835-8D1D-9B22EBB249C8}" presName="rootConnector" presStyleLbl="node1" presStyleIdx="5" presStyleCnt="6"/>
      <dgm:spPr/>
    </dgm:pt>
    <dgm:pt modelId="{2D515C77-9270-42E4-9BD6-2D2E59C40A85}" type="pres">
      <dgm:prSet presAssocID="{A9F53315-F7EF-4835-8D1D-9B22EBB249C8}" presName="childShape" presStyleCnt="0"/>
      <dgm:spPr/>
    </dgm:pt>
  </dgm:ptLst>
  <dgm:cxnLst>
    <dgm:cxn modelId="{62C54016-11BC-4660-9530-D2E09D34CCF2}" type="presOf" srcId="{83DE1D73-A648-4022-A000-2A27AEE18BE7}" destId="{1758BE20-FBB8-4C93-9C04-928C86ED0B75}" srcOrd="1" destOrd="0" presId="urn:microsoft.com/office/officeart/2005/8/layout/hierarchy3"/>
    <dgm:cxn modelId="{87D6EA16-2EE4-46FA-8DA3-1F3DF5DDAD2C}" type="presOf" srcId="{2F2AAAFE-613F-493E-8D57-EEA40B89EC98}" destId="{D385D7C9-C9BF-410A-828E-A8B1D066C6D9}" srcOrd="1" destOrd="0" presId="urn:microsoft.com/office/officeart/2005/8/layout/hierarchy3"/>
    <dgm:cxn modelId="{0AC0F127-5542-41D2-95EF-0A49C8B18F43}" type="presOf" srcId="{6F5F3AE5-8BCB-4CFF-B3C0-FFDB4750D676}" destId="{AF7781AD-6B15-4E92-AAF3-F05407B0ECBF}" srcOrd="0" destOrd="0" presId="urn:microsoft.com/office/officeart/2005/8/layout/hierarchy3"/>
    <dgm:cxn modelId="{406E812F-4EF1-4EA8-AEF4-5E832DDA6C9C}" srcId="{3CDFA82A-00D5-41B7-9364-1E388EFBFCA0}" destId="{6F5F3AE5-8BCB-4CFF-B3C0-FFDB4750D676}" srcOrd="2" destOrd="0" parTransId="{A294445F-0BEF-4A2F-8F44-4752AD789B65}" sibTransId="{06732724-6DF4-4926-8A7D-69137B4AE7E2}"/>
    <dgm:cxn modelId="{E1439D30-0761-4430-A36D-0CFF1B6A0C11}" type="presOf" srcId="{6F5F3AE5-8BCB-4CFF-B3C0-FFDB4750D676}" destId="{F3F1BEBB-7513-4C07-9928-32C1A862A30B}" srcOrd="1" destOrd="0" presId="urn:microsoft.com/office/officeart/2005/8/layout/hierarchy3"/>
    <dgm:cxn modelId="{BF45E93B-35F0-44BB-97C6-B536978241BB}" srcId="{3CDFA82A-00D5-41B7-9364-1E388EFBFCA0}" destId="{06C867CC-08B4-4873-A130-D5FB1285E182}" srcOrd="0" destOrd="0" parTransId="{A8B7D35F-BC5C-49F7-893D-F39D8272FD16}" sibTransId="{FFCE396F-2C61-4C4E-AAC1-124CC4E9EE56}"/>
    <dgm:cxn modelId="{1EB8A95E-9E16-4894-A109-A374938824EB}" type="presOf" srcId="{2F2AAAFE-613F-493E-8D57-EEA40B89EC98}" destId="{8F24C846-BE3D-4320-8C8F-B642210FD5C3}" srcOrd="0" destOrd="0" presId="urn:microsoft.com/office/officeart/2005/8/layout/hierarchy3"/>
    <dgm:cxn modelId="{B0436251-71DF-48A9-A406-E5045AFF966C}" type="presOf" srcId="{3CDFA82A-00D5-41B7-9364-1E388EFBFCA0}" destId="{97D18ECD-3E11-442B-9505-757B2F8E258E}" srcOrd="0" destOrd="0" presId="urn:microsoft.com/office/officeart/2005/8/layout/hierarchy3"/>
    <dgm:cxn modelId="{8FB10856-204C-43D4-9613-9CBBE4D2E538}" type="presOf" srcId="{A9F53315-F7EF-4835-8D1D-9B22EBB249C8}" destId="{434F1903-4C75-4B20-BB5F-44F14F8B160F}" srcOrd="1" destOrd="0" presId="urn:microsoft.com/office/officeart/2005/8/layout/hierarchy3"/>
    <dgm:cxn modelId="{2F178B7B-F1F0-483D-BAA3-6ADB7A50C4E2}" type="presOf" srcId="{06C867CC-08B4-4873-A130-D5FB1285E182}" destId="{E7FA4AF8-67D9-47F9-BCA6-90281BBEBC72}" srcOrd="0" destOrd="0" presId="urn:microsoft.com/office/officeart/2005/8/layout/hierarchy3"/>
    <dgm:cxn modelId="{9BA3D295-A6E1-4DBD-ACCD-D06F1661D846}" type="presOf" srcId="{A9F53315-F7EF-4835-8D1D-9B22EBB249C8}" destId="{3B8DDED0-187D-41FC-9382-FEB333F7DC46}" srcOrd="0" destOrd="0" presId="urn:microsoft.com/office/officeart/2005/8/layout/hierarchy3"/>
    <dgm:cxn modelId="{47DE1AAC-FD1E-48D7-8209-5BA33952201A}" type="presOf" srcId="{83DE1D73-A648-4022-A000-2A27AEE18BE7}" destId="{9AB52123-BC38-4416-87A4-5180DAF250B1}" srcOrd="0" destOrd="0" presId="urn:microsoft.com/office/officeart/2005/8/layout/hierarchy3"/>
    <dgm:cxn modelId="{38FADDAD-A605-42DB-8343-5A7EA9CB29B0}" srcId="{3CDFA82A-00D5-41B7-9364-1E388EFBFCA0}" destId="{A9F53315-F7EF-4835-8D1D-9B22EBB249C8}" srcOrd="5" destOrd="0" parTransId="{68244BED-A1BD-4ACD-A3AA-19799071B8A8}" sibTransId="{3F5745BF-EB2D-4842-8289-1C1B482E3014}"/>
    <dgm:cxn modelId="{73C532C2-C7F7-4D8F-B75E-0592F4E8E711}" type="presOf" srcId="{1BC3C71B-AC68-43FA-87D9-C0524E0D7C48}" destId="{3EFDA52F-F39F-4247-AF58-E713342EBA55}" srcOrd="1" destOrd="0" presId="urn:microsoft.com/office/officeart/2005/8/layout/hierarchy3"/>
    <dgm:cxn modelId="{A23271E5-B12F-4775-BE5F-C5142E1C1F08}" srcId="{3CDFA82A-00D5-41B7-9364-1E388EFBFCA0}" destId="{83DE1D73-A648-4022-A000-2A27AEE18BE7}" srcOrd="3" destOrd="0" parTransId="{015EDD40-F800-41A3-BB3F-02E7E0392A58}" sibTransId="{50F3BC81-A888-4B4D-9515-68CDCAEC8B86}"/>
    <dgm:cxn modelId="{29E7CDE7-645D-4A60-B3E9-F5396C208192}" srcId="{3CDFA82A-00D5-41B7-9364-1E388EFBFCA0}" destId="{2F2AAAFE-613F-493E-8D57-EEA40B89EC98}" srcOrd="4" destOrd="0" parTransId="{5DE6625F-FA8B-449B-AC4B-AD9B6CC99B15}" sibTransId="{A5FE1884-141F-4D05-8A43-5EA21D051670}"/>
    <dgm:cxn modelId="{B66F65EC-00ED-4D74-83A9-BF8E9B888ACF}" type="presOf" srcId="{06C867CC-08B4-4873-A130-D5FB1285E182}" destId="{C1CD990C-D868-4234-A03F-BFF7ECD9B77D}" srcOrd="1" destOrd="0" presId="urn:microsoft.com/office/officeart/2005/8/layout/hierarchy3"/>
    <dgm:cxn modelId="{9C33A4FE-37C7-4116-8523-0824A27415D7}" srcId="{3CDFA82A-00D5-41B7-9364-1E388EFBFCA0}" destId="{1BC3C71B-AC68-43FA-87D9-C0524E0D7C48}" srcOrd="1" destOrd="0" parTransId="{792EB372-6FE2-48AC-86EA-81D87ABB74B7}" sibTransId="{ECB56AF2-0D0F-4673-820F-77E5D2D00044}"/>
    <dgm:cxn modelId="{67D82EFF-D1E3-40A7-A228-CE4F8F3E1B87}" type="presOf" srcId="{1BC3C71B-AC68-43FA-87D9-C0524E0D7C48}" destId="{BF0D720C-87B1-42F6-95FA-16E398088F6F}" srcOrd="0" destOrd="0" presId="urn:microsoft.com/office/officeart/2005/8/layout/hierarchy3"/>
    <dgm:cxn modelId="{B60EF6F8-4164-4E74-8A84-C43D37DAFC7A}" type="presParOf" srcId="{97D18ECD-3E11-442B-9505-757B2F8E258E}" destId="{77CA0433-E72D-4855-BBDB-60E586D61076}" srcOrd="0" destOrd="0" presId="urn:microsoft.com/office/officeart/2005/8/layout/hierarchy3"/>
    <dgm:cxn modelId="{17F01094-8482-46BC-9CDD-0D5227134BE4}" type="presParOf" srcId="{77CA0433-E72D-4855-BBDB-60E586D61076}" destId="{ABDE0CF6-85A2-42EB-98BB-09E45FC2908F}" srcOrd="0" destOrd="0" presId="urn:microsoft.com/office/officeart/2005/8/layout/hierarchy3"/>
    <dgm:cxn modelId="{49F62EBF-4315-4C9C-BCE2-6A509D5E17D5}" type="presParOf" srcId="{ABDE0CF6-85A2-42EB-98BB-09E45FC2908F}" destId="{E7FA4AF8-67D9-47F9-BCA6-90281BBEBC72}" srcOrd="0" destOrd="0" presId="urn:microsoft.com/office/officeart/2005/8/layout/hierarchy3"/>
    <dgm:cxn modelId="{6CA716C7-A6D9-44E2-8D45-1E99584D9DF9}" type="presParOf" srcId="{ABDE0CF6-85A2-42EB-98BB-09E45FC2908F}" destId="{C1CD990C-D868-4234-A03F-BFF7ECD9B77D}" srcOrd="1" destOrd="0" presId="urn:microsoft.com/office/officeart/2005/8/layout/hierarchy3"/>
    <dgm:cxn modelId="{0FCE6BAF-0896-4E23-842B-A6BA7D0C276B}" type="presParOf" srcId="{77CA0433-E72D-4855-BBDB-60E586D61076}" destId="{F73818A5-20CE-43A9-ACA3-9CEA6B100F07}" srcOrd="1" destOrd="0" presId="urn:microsoft.com/office/officeart/2005/8/layout/hierarchy3"/>
    <dgm:cxn modelId="{003E90A5-4C93-484D-83F7-91BD143CEB3F}" type="presParOf" srcId="{97D18ECD-3E11-442B-9505-757B2F8E258E}" destId="{6E8F5D37-0426-466C-A662-31B2E7845B3F}" srcOrd="1" destOrd="0" presId="urn:microsoft.com/office/officeart/2005/8/layout/hierarchy3"/>
    <dgm:cxn modelId="{2E3F0BA1-14A5-48F6-9493-EE55D926CB4E}" type="presParOf" srcId="{6E8F5D37-0426-466C-A662-31B2E7845B3F}" destId="{3CCD86A6-24EF-4DE2-8E5A-5E276A8081C5}" srcOrd="0" destOrd="0" presId="urn:microsoft.com/office/officeart/2005/8/layout/hierarchy3"/>
    <dgm:cxn modelId="{2C8A87E6-8A8C-4342-8ED4-12996AB66C8C}" type="presParOf" srcId="{3CCD86A6-24EF-4DE2-8E5A-5E276A8081C5}" destId="{BF0D720C-87B1-42F6-95FA-16E398088F6F}" srcOrd="0" destOrd="0" presId="urn:microsoft.com/office/officeart/2005/8/layout/hierarchy3"/>
    <dgm:cxn modelId="{97E2BA83-A776-4525-990C-EEBE01C58B2F}" type="presParOf" srcId="{3CCD86A6-24EF-4DE2-8E5A-5E276A8081C5}" destId="{3EFDA52F-F39F-4247-AF58-E713342EBA55}" srcOrd="1" destOrd="0" presId="urn:microsoft.com/office/officeart/2005/8/layout/hierarchy3"/>
    <dgm:cxn modelId="{A363F1B3-0145-4942-9114-27CB800A2420}" type="presParOf" srcId="{6E8F5D37-0426-466C-A662-31B2E7845B3F}" destId="{2D606F2C-C2B7-459D-8B16-0E8C2CBAF60A}" srcOrd="1" destOrd="0" presId="urn:microsoft.com/office/officeart/2005/8/layout/hierarchy3"/>
    <dgm:cxn modelId="{B6250A13-CF02-4E8B-818E-5DC02959D67E}" type="presParOf" srcId="{97D18ECD-3E11-442B-9505-757B2F8E258E}" destId="{FC580493-5FFE-4FAC-8A75-271C4B3402C0}" srcOrd="2" destOrd="0" presId="urn:microsoft.com/office/officeart/2005/8/layout/hierarchy3"/>
    <dgm:cxn modelId="{398E3C5F-AC0E-465E-AE3F-A6F68470944A}" type="presParOf" srcId="{FC580493-5FFE-4FAC-8A75-271C4B3402C0}" destId="{B23A7878-FF8A-4B19-A278-3943EF855665}" srcOrd="0" destOrd="0" presId="urn:microsoft.com/office/officeart/2005/8/layout/hierarchy3"/>
    <dgm:cxn modelId="{8BA7970F-34FE-4483-A64E-AE3004D72864}" type="presParOf" srcId="{B23A7878-FF8A-4B19-A278-3943EF855665}" destId="{AF7781AD-6B15-4E92-AAF3-F05407B0ECBF}" srcOrd="0" destOrd="0" presId="urn:microsoft.com/office/officeart/2005/8/layout/hierarchy3"/>
    <dgm:cxn modelId="{872203E9-5C1C-4A23-BF0D-158144EAE20E}" type="presParOf" srcId="{B23A7878-FF8A-4B19-A278-3943EF855665}" destId="{F3F1BEBB-7513-4C07-9928-32C1A862A30B}" srcOrd="1" destOrd="0" presId="urn:microsoft.com/office/officeart/2005/8/layout/hierarchy3"/>
    <dgm:cxn modelId="{AA5C7434-6FDC-499E-804E-B8B49A20F44E}" type="presParOf" srcId="{FC580493-5FFE-4FAC-8A75-271C4B3402C0}" destId="{5A3D7F80-1BE6-4F52-8A55-FC025749C95B}" srcOrd="1" destOrd="0" presId="urn:microsoft.com/office/officeart/2005/8/layout/hierarchy3"/>
    <dgm:cxn modelId="{B9AE7379-04C6-40F6-8DE3-0ACE96E3C43C}" type="presParOf" srcId="{97D18ECD-3E11-442B-9505-757B2F8E258E}" destId="{E09406E2-4861-4FC5-B000-833DF2AB1A4F}" srcOrd="3" destOrd="0" presId="urn:microsoft.com/office/officeart/2005/8/layout/hierarchy3"/>
    <dgm:cxn modelId="{331BEBF9-AF16-4997-B192-42205D224822}" type="presParOf" srcId="{E09406E2-4861-4FC5-B000-833DF2AB1A4F}" destId="{19A698AE-C8FD-4060-BFA8-60DFDB565C19}" srcOrd="0" destOrd="0" presId="urn:microsoft.com/office/officeart/2005/8/layout/hierarchy3"/>
    <dgm:cxn modelId="{3A99F0B6-9385-4C57-9CD3-7C1889D4E309}" type="presParOf" srcId="{19A698AE-C8FD-4060-BFA8-60DFDB565C19}" destId="{9AB52123-BC38-4416-87A4-5180DAF250B1}" srcOrd="0" destOrd="0" presId="urn:microsoft.com/office/officeart/2005/8/layout/hierarchy3"/>
    <dgm:cxn modelId="{4EFB1CFA-2A49-4C13-A219-7447B0B20ABC}" type="presParOf" srcId="{19A698AE-C8FD-4060-BFA8-60DFDB565C19}" destId="{1758BE20-FBB8-4C93-9C04-928C86ED0B75}" srcOrd="1" destOrd="0" presId="urn:microsoft.com/office/officeart/2005/8/layout/hierarchy3"/>
    <dgm:cxn modelId="{1C2895CF-44D7-4598-A138-C27D72653578}" type="presParOf" srcId="{E09406E2-4861-4FC5-B000-833DF2AB1A4F}" destId="{489C217A-5AB1-4376-87D3-061476AF6F34}" srcOrd="1" destOrd="0" presId="urn:microsoft.com/office/officeart/2005/8/layout/hierarchy3"/>
    <dgm:cxn modelId="{65516512-79E9-4D77-A3A8-A3997B8BE1EE}" type="presParOf" srcId="{97D18ECD-3E11-442B-9505-757B2F8E258E}" destId="{4CDB3909-0E67-4A11-852C-76A693BC8858}" srcOrd="4" destOrd="0" presId="urn:microsoft.com/office/officeart/2005/8/layout/hierarchy3"/>
    <dgm:cxn modelId="{0520FBEC-246F-48D4-A7E7-2198386BD6D0}" type="presParOf" srcId="{4CDB3909-0E67-4A11-852C-76A693BC8858}" destId="{50A411E9-101B-4BDD-B050-15D7788A8BD2}" srcOrd="0" destOrd="0" presId="urn:microsoft.com/office/officeart/2005/8/layout/hierarchy3"/>
    <dgm:cxn modelId="{4C7A3B7B-1C4C-485C-8417-735472789F32}" type="presParOf" srcId="{50A411E9-101B-4BDD-B050-15D7788A8BD2}" destId="{8F24C846-BE3D-4320-8C8F-B642210FD5C3}" srcOrd="0" destOrd="0" presId="urn:microsoft.com/office/officeart/2005/8/layout/hierarchy3"/>
    <dgm:cxn modelId="{D7F5B79B-4828-477D-9D49-5749BE7648A6}" type="presParOf" srcId="{50A411E9-101B-4BDD-B050-15D7788A8BD2}" destId="{D385D7C9-C9BF-410A-828E-A8B1D066C6D9}" srcOrd="1" destOrd="0" presId="urn:microsoft.com/office/officeart/2005/8/layout/hierarchy3"/>
    <dgm:cxn modelId="{EDBEEE27-A49E-4B4D-9D71-35DD8918C715}" type="presParOf" srcId="{4CDB3909-0E67-4A11-852C-76A693BC8858}" destId="{43FE4C4E-24BB-4FFD-A3D8-5FEF0752B44C}" srcOrd="1" destOrd="0" presId="urn:microsoft.com/office/officeart/2005/8/layout/hierarchy3"/>
    <dgm:cxn modelId="{E9B8F01F-BED7-4015-B10E-17652EA73DB7}" type="presParOf" srcId="{97D18ECD-3E11-442B-9505-757B2F8E258E}" destId="{950C27F5-73FE-47B9-9616-129C36EB2D6E}" srcOrd="5" destOrd="0" presId="urn:microsoft.com/office/officeart/2005/8/layout/hierarchy3"/>
    <dgm:cxn modelId="{1D425450-64F8-4533-A7F8-3E5F5A2FD4D2}" type="presParOf" srcId="{950C27F5-73FE-47B9-9616-129C36EB2D6E}" destId="{8FB5A374-3275-44A8-8395-CB028D348937}" srcOrd="0" destOrd="0" presId="urn:microsoft.com/office/officeart/2005/8/layout/hierarchy3"/>
    <dgm:cxn modelId="{ABEADBEB-AA06-4AB8-A64F-390E94964F6E}" type="presParOf" srcId="{8FB5A374-3275-44A8-8395-CB028D348937}" destId="{3B8DDED0-187D-41FC-9382-FEB333F7DC46}" srcOrd="0" destOrd="0" presId="urn:microsoft.com/office/officeart/2005/8/layout/hierarchy3"/>
    <dgm:cxn modelId="{C1C2B937-DEF7-4E25-A8B9-DF4427BDDB4F}" type="presParOf" srcId="{8FB5A374-3275-44A8-8395-CB028D348937}" destId="{434F1903-4C75-4B20-BB5F-44F14F8B160F}" srcOrd="1" destOrd="0" presId="urn:microsoft.com/office/officeart/2005/8/layout/hierarchy3"/>
    <dgm:cxn modelId="{D7F1B16E-845F-4451-9D6C-4C37784E6D33}" type="presParOf" srcId="{950C27F5-73FE-47B9-9616-129C36EB2D6E}" destId="{2D515C77-9270-42E4-9BD6-2D2E59C40A85}"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349F246-E816-4438-9B72-E654CECF1075}" type="doc">
      <dgm:prSet loTypeId="urn:microsoft.com/office/officeart/2005/8/layout/vList5" loCatId="list" qsTypeId="urn:microsoft.com/office/officeart/2005/8/quickstyle/simple1#3" qsCatId="simple" csTypeId="urn:microsoft.com/office/officeart/2005/8/colors/accent1_2#3" csCatId="accent1" phldr="1"/>
      <dgm:spPr/>
      <dgm:t>
        <a:bodyPr/>
        <a:lstStyle/>
        <a:p>
          <a:endParaRPr lang="en-US"/>
        </a:p>
      </dgm:t>
    </dgm:pt>
    <dgm:pt modelId="{E59ECA78-12D7-4D45-B5A1-9FE470E8AF3C}">
      <dgm:prSet/>
      <dgm:spPr/>
      <dgm:t>
        <a:bodyPr/>
        <a:lstStyle/>
        <a:p>
          <a:r>
            <a:rPr lang="en-US" b="1" dirty="0"/>
            <a:t>Allow Silences</a:t>
          </a:r>
          <a:endParaRPr lang="en-US" dirty="0"/>
        </a:p>
      </dgm:t>
    </dgm:pt>
    <dgm:pt modelId="{27337A79-AF66-4888-BC66-9F1F367B6DFB}" type="parTrans" cxnId="{58F1EE81-E3C8-451F-A047-6E75300F9DBC}">
      <dgm:prSet/>
      <dgm:spPr/>
      <dgm:t>
        <a:bodyPr/>
        <a:lstStyle/>
        <a:p>
          <a:endParaRPr lang="en-US"/>
        </a:p>
      </dgm:t>
    </dgm:pt>
    <dgm:pt modelId="{7080E7C7-636E-45D8-86EF-E405BBE25E61}" type="sibTrans" cxnId="{58F1EE81-E3C8-451F-A047-6E75300F9DBC}">
      <dgm:prSet/>
      <dgm:spPr/>
      <dgm:t>
        <a:bodyPr/>
        <a:lstStyle/>
        <a:p>
          <a:endParaRPr lang="en-US"/>
        </a:p>
      </dgm:t>
    </dgm:pt>
    <dgm:pt modelId="{A6A42313-0022-4711-9E4D-67788C1C67AB}">
      <dgm:prSet custT="1"/>
      <dgm:spPr/>
      <dgm:t>
        <a:bodyPr/>
        <a:lstStyle/>
        <a:p>
          <a:r>
            <a:rPr lang="en-US" sz="1600" b="1" i="1" dirty="0">
              <a:solidFill>
                <a:schemeClr val="bg1"/>
              </a:solidFill>
            </a:rPr>
            <a:t>Take your time…I am here.  It’s OK not to talk.  </a:t>
          </a:r>
          <a:endParaRPr lang="en-US" sz="1600" b="1" dirty="0">
            <a:solidFill>
              <a:schemeClr val="bg1"/>
            </a:solidFill>
          </a:endParaRPr>
        </a:p>
      </dgm:t>
    </dgm:pt>
    <dgm:pt modelId="{F02B324C-77A9-4920-9B80-98F7855B4386}" type="parTrans" cxnId="{7D76BCE6-774F-40E0-A2A8-ED3A8DFD4769}">
      <dgm:prSet/>
      <dgm:spPr/>
      <dgm:t>
        <a:bodyPr/>
        <a:lstStyle/>
        <a:p>
          <a:endParaRPr lang="en-US"/>
        </a:p>
      </dgm:t>
    </dgm:pt>
    <dgm:pt modelId="{21193124-4A3B-45DF-874B-5A63EDCEDBED}" type="sibTrans" cxnId="{7D76BCE6-774F-40E0-A2A8-ED3A8DFD4769}">
      <dgm:prSet/>
      <dgm:spPr/>
      <dgm:t>
        <a:bodyPr/>
        <a:lstStyle/>
        <a:p>
          <a:endParaRPr lang="en-US"/>
        </a:p>
      </dgm:t>
    </dgm:pt>
    <dgm:pt modelId="{ABBBB84F-ADA9-41DD-A228-BF5F7F53D95B}">
      <dgm:prSet/>
      <dgm:spPr/>
      <dgm:t>
        <a:bodyPr/>
        <a:lstStyle/>
        <a:p>
          <a:r>
            <a:rPr lang="en-US" b="1" dirty="0"/>
            <a:t>Provide Acknowledgements</a:t>
          </a:r>
          <a:endParaRPr lang="en-US" dirty="0"/>
        </a:p>
      </dgm:t>
    </dgm:pt>
    <dgm:pt modelId="{2D4212BE-B93A-4A3A-B807-1FB935211E6B}" type="parTrans" cxnId="{607BB1BF-7360-4404-A288-0319EA5047A0}">
      <dgm:prSet/>
      <dgm:spPr/>
      <dgm:t>
        <a:bodyPr/>
        <a:lstStyle/>
        <a:p>
          <a:endParaRPr lang="en-US"/>
        </a:p>
      </dgm:t>
    </dgm:pt>
    <dgm:pt modelId="{80F0EFC8-7658-4468-80F6-4E7480C5C610}" type="sibTrans" cxnId="{607BB1BF-7360-4404-A288-0319EA5047A0}">
      <dgm:prSet/>
      <dgm:spPr/>
      <dgm:t>
        <a:bodyPr/>
        <a:lstStyle/>
        <a:p>
          <a:endParaRPr lang="en-US"/>
        </a:p>
      </dgm:t>
    </dgm:pt>
    <dgm:pt modelId="{AA81761C-BDF5-47C1-A43E-33B782DBA5C3}">
      <dgm:prSet custT="1"/>
      <dgm:spPr/>
      <dgm:t>
        <a:bodyPr/>
        <a:lstStyle/>
        <a:p>
          <a:r>
            <a:rPr lang="en-US" sz="1600" b="1" i="1" dirty="0"/>
            <a:t>Uh, huh. Oh. </a:t>
          </a:r>
          <a:r>
            <a:rPr lang="en-US" sz="1600" b="1" i="1" dirty="0" err="1"/>
            <a:t>Mmmm</a:t>
          </a:r>
          <a:r>
            <a:rPr lang="en-US" sz="1600" b="1" i="1" dirty="0"/>
            <a:t>… Go on.</a:t>
          </a:r>
          <a:endParaRPr lang="en-US" sz="1600" b="1" dirty="0"/>
        </a:p>
      </dgm:t>
    </dgm:pt>
    <dgm:pt modelId="{413EEC02-A3D6-47AE-A2F1-4538413F1985}" type="parTrans" cxnId="{BA36E55C-A1A2-40C6-8DA5-FD449D4C1BEF}">
      <dgm:prSet/>
      <dgm:spPr/>
      <dgm:t>
        <a:bodyPr/>
        <a:lstStyle/>
        <a:p>
          <a:endParaRPr lang="en-US"/>
        </a:p>
      </dgm:t>
    </dgm:pt>
    <dgm:pt modelId="{0C7FB517-48BC-4106-A8BA-D56B561A3AE7}" type="sibTrans" cxnId="{BA36E55C-A1A2-40C6-8DA5-FD449D4C1BEF}">
      <dgm:prSet/>
      <dgm:spPr/>
      <dgm:t>
        <a:bodyPr/>
        <a:lstStyle/>
        <a:p>
          <a:endParaRPr lang="en-US"/>
        </a:p>
      </dgm:t>
    </dgm:pt>
    <dgm:pt modelId="{43461562-60D3-4C34-81FC-26B4DDA09EB3}">
      <dgm:prSet/>
      <dgm:spPr/>
      <dgm:t>
        <a:bodyPr/>
        <a:lstStyle/>
        <a:p>
          <a:r>
            <a:rPr lang="en-US" b="1"/>
            <a:t>Door Openers</a:t>
          </a:r>
          <a:endParaRPr lang="en-US"/>
        </a:p>
      </dgm:t>
    </dgm:pt>
    <dgm:pt modelId="{CAD6040D-BC7D-4C0C-B3F4-FEC89E2F5B07}" type="parTrans" cxnId="{7DE9C5A9-BC38-4E61-B244-B6D6817F93C5}">
      <dgm:prSet/>
      <dgm:spPr/>
      <dgm:t>
        <a:bodyPr/>
        <a:lstStyle/>
        <a:p>
          <a:endParaRPr lang="en-US"/>
        </a:p>
      </dgm:t>
    </dgm:pt>
    <dgm:pt modelId="{6F4418E8-E6A4-4344-8CBF-E97984652C61}" type="sibTrans" cxnId="{7DE9C5A9-BC38-4E61-B244-B6D6817F93C5}">
      <dgm:prSet/>
      <dgm:spPr/>
      <dgm:t>
        <a:bodyPr/>
        <a:lstStyle/>
        <a:p>
          <a:endParaRPr lang="en-US"/>
        </a:p>
      </dgm:t>
    </dgm:pt>
    <dgm:pt modelId="{A2E6CA6F-C808-4C9D-886F-8794E562BAD5}">
      <dgm:prSet custT="1"/>
      <dgm:spPr/>
      <dgm:t>
        <a:bodyPr/>
        <a:lstStyle/>
        <a:p>
          <a:r>
            <a:rPr lang="en-US" sz="1600" b="1" i="1" dirty="0"/>
            <a:t>Can you tell me more about it? Sounds like you have some feelings about this…would you like to say more? </a:t>
          </a:r>
          <a:endParaRPr lang="en-US" sz="1600" b="1" dirty="0"/>
        </a:p>
      </dgm:t>
    </dgm:pt>
    <dgm:pt modelId="{622798D1-CE54-4124-A325-2DC00F520CD1}" type="parTrans" cxnId="{DBCAA58A-57F2-43FF-9F82-7F3F6EC0AE61}">
      <dgm:prSet/>
      <dgm:spPr/>
      <dgm:t>
        <a:bodyPr/>
        <a:lstStyle/>
        <a:p>
          <a:endParaRPr lang="en-US"/>
        </a:p>
      </dgm:t>
    </dgm:pt>
    <dgm:pt modelId="{AD44B89D-F7A9-4B04-925A-4DD22262B0C5}" type="sibTrans" cxnId="{DBCAA58A-57F2-43FF-9F82-7F3F6EC0AE61}">
      <dgm:prSet/>
      <dgm:spPr/>
      <dgm:t>
        <a:bodyPr/>
        <a:lstStyle/>
        <a:p>
          <a:endParaRPr lang="en-US"/>
        </a:p>
      </dgm:t>
    </dgm:pt>
    <dgm:pt modelId="{D0EB3DA5-3EFE-42D4-9AA2-DAFA8D515D34}">
      <dgm:prSet/>
      <dgm:spPr/>
      <dgm:t>
        <a:bodyPr/>
        <a:lstStyle/>
        <a:p>
          <a:r>
            <a:rPr lang="en-US" b="1" dirty="0"/>
            <a:t>Clarifying</a:t>
          </a:r>
          <a:endParaRPr lang="en-US" dirty="0"/>
        </a:p>
      </dgm:t>
    </dgm:pt>
    <dgm:pt modelId="{7147327F-59CE-4240-9777-A5F15C39B520}" type="parTrans" cxnId="{E4917627-E3B0-47E5-B853-5A05905A7ACB}">
      <dgm:prSet/>
      <dgm:spPr/>
      <dgm:t>
        <a:bodyPr/>
        <a:lstStyle/>
        <a:p>
          <a:endParaRPr lang="en-US"/>
        </a:p>
      </dgm:t>
    </dgm:pt>
    <dgm:pt modelId="{278307E5-C902-4E94-B50F-FB72C34D6FAC}" type="sibTrans" cxnId="{E4917627-E3B0-47E5-B853-5A05905A7ACB}">
      <dgm:prSet/>
      <dgm:spPr/>
      <dgm:t>
        <a:bodyPr/>
        <a:lstStyle/>
        <a:p>
          <a:endParaRPr lang="en-US"/>
        </a:p>
      </dgm:t>
    </dgm:pt>
    <dgm:pt modelId="{9D211C09-6DC2-4AE0-8667-45118E787E5A}">
      <dgm:prSet custT="1"/>
      <dgm:spPr/>
      <dgm:t>
        <a:bodyPr/>
        <a:lstStyle/>
        <a:p>
          <a:r>
            <a:rPr lang="en-US" sz="1600" b="1" i="1" dirty="0"/>
            <a:t>Helps you connect with the client by making sure you understand what they are saying.  I heard you say you feel overwhelmed and lost. Is that correct?</a:t>
          </a:r>
          <a:endParaRPr lang="en-US" sz="1600" b="1" dirty="0"/>
        </a:p>
      </dgm:t>
    </dgm:pt>
    <dgm:pt modelId="{EEB8646F-212C-4065-B56D-8B397E0E54BA}" type="parTrans" cxnId="{3348D8BF-8224-4CB6-908D-263DF2E58A47}">
      <dgm:prSet/>
      <dgm:spPr/>
      <dgm:t>
        <a:bodyPr/>
        <a:lstStyle/>
        <a:p>
          <a:endParaRPr lang="en-US"/>
        </a:p>
      </dgm:t>
    </dgm:pt>
    <dgm:pt modelId="{BD261C60-38C3-4011-A932-A96BA586C436}" type="sibTrans" cxnId="{3348D8BF-8224-4CB6-908D-263DF2E58A47}">
      <dgm:prSet/>
      <dgm:spPr/>
      <dgm:t>
        <a:bodyPr/>
        <a:lstStyle/>
        <a:p>
          <a:endParaRPr lang="en-US"/>
        </a:p>
      </dgm:t>
    </dgm:pt>
    <dgm:pt modelId="{463BCBCF-0AD4-4727-BDC0-C68CABE841E7}">
      <dgm:prSet/>
      <dgm:spPr/>
      <dgm:t>
        <a:bodyPr/>
        <a:lstStyle/>
        <a:p>
          <a:r>
            <a:rPr lang="en-US" b="1"/>
            <a:t>Reflection of Feelings</a:t>
          </a:r>
          <a:endParaRPr lang="en-US"/>
        </a:p>
      </dgm:t>
    </dgm:pt>
    <dgm:pt modelId="{57F21F66-438D-4D79-8CAE-E0D30627976C}" type="parTrans" cxnId="{518D76AE-C459-4BC7-8D2A-12B990319D69}">
      <dgm:prSet/>
      <dgm:spPr/>
      <dgm:t>
        <a:bodyPr/>
        <a:lstStyle/>
        <a:p>
          <a:endParaRPr lang="en-US"/>
        </a:p>
      </dgm:t>
    </dgm:pt>
    <dgm:pt modelId="{C6743507-E224-419D-9BD2-CB1B1217441C}" type="sibTrans" cxnId="{518D76AE-C459-4BC7-8D2A-12B990319D69}">
      <dgm:prSet/>
      <dgm:spPr/>
      <dgm:t>
        <a:bodyPr/>
        <a:lstStyle/>
        <a:p>
          <a:endParaRPr lang="en-US"/>
        </a:p>
      </dgm:t>
    </dgm:pt>
    <dgm:pt modelId="{B13AC8B5-0E2E-45D8-B4BE-765243BB4756}">
      <dgm:prSet/>
      <dgm:spPr/>
      <dgm:t>
        <a:bodyPr/>
        <a:lstStyle/>
        <a:p>
          <a:r>
            <a:rPr lang="en-US" b="1" i="1" dirty="0"/>
            <a:t>Confirms your understanding of the feelings shared. Client: I can’t tell my husband about this…he’ll say I asked for it. Advocate: It sounds like you are afraid your husband will blame you for the rape?</a:t>
          </a:r>
          <a:endParaRPr lang="en-US" b="1" dirty="0"/>
        </a:p>
      </dgm:t>
    </dgm:pt>
    <dgm:pt modelId="{5CAB6ABC-8775-490C-815B-7A8C1C86CE5E}" type="parTrans" cxnId="{74F883F7-2E56-4429-964D-DF987178A8F4}">
      <dgm:prSet/>
      <dgm:spPr/>
      <dgm:t>
        <a:bodyPr/>
        <a:lstStyle/>
        <a:p>
          <a:endParaRPr lang="en-US"/>
        </a:p>
      </dgm:t>
    </dgm:pt>
    <dgm:pt modelId="{6A901162-AE1C-4775-B3CC-41B69E2E1C36}" type="sibTrans" cxnId="{74F883F7-2E56-4429-964D-DF987178A8F4}">
      <dgm:prSet/>
      <dgm:spPr/>
      <dgm:t>
        <a:bodyPr/>
        <a:lstStyle/>
        <a:p>
          <a:endParaRPr lang="en-US"/>
        </a:p>
      </dgm:t>
    </dgm:pt>
    <dgm:pt modelId="{FBE1D179-81D9-4241-8013-63019A967F63}">
      <dgm:prSet/>
      <dgm:spPr/>
      <dgm:t>
        <a:bodyPr/>
        <a:lstStyle/>
        <a:p>
          <a:r>
            <a:rPr lang="en-US" b="1"/>
            <a:t>Summarizing </a:t>
          </a:r>
          <a:endParaRPr lang="en-US"/>
        </a:p>
      </dgm:t>
    </dgm:pt>
    <dgm:pt modelId="{5C525558-C41F-43F7-99E9-195850D5FFAA}" type="parTrans" cxnId="{8A88BE05-EBFC-4FCE-9DA8-B332B958DC99}">
      <dgm:prSet/>
      <dgm:spPr/>
      <dgm:t>
        <a:bodyPr/>
        <a:lstStyle/>
        <a:p>
          <a:endParaRPr lang="en-US"/>
        </a:p>
      </dgm:t>
    </dgm:pt>
    <dgm:pt modelId="{4EA7B092-A95D-4DE2-854F-4E644A0FA652}" type="sibTrans" cxnId="{8A88BE05-EBFC-4FCE-9DA8-B332B958DC99}">
      <dgm:prSet/>
      <dgm:spPr/>
      <dgm:t>
        <a:bodyPr/>
        <a:lstStyle/>
        <a:p>
          <a:endParaRPr lang="en-US"/>
        </a:p>
      </dgm:t>
    </dgm:pt>
    <dgm:pt modelId="{91771A37-D831-4174-9FD7-9ED90F105A79}">
      <dgm:prSet/>
      <dgm:spPr/>
      <dgm:t>
        <a:bodyPr/>
        <a:lstStyle/>
        <a:p>
          <a:r>
            <a:rPr lang="en-US" b="1" i="1" dirty="0"/>
            <a:t>Can be very helpful especially with highly emotional clients. Ok, let’s slow down…lets take a breath together. You are afraid he will come back and do not want to file a police report but you would like a restraining order. </a:t>
          </a:r>
          <a:endParaRPr lang="en-US" b="1" dirty="0"/>
        </a:p>
      </dgm:t>
    </dgm:pt>
    <dgm:pt modelId="{C586C99E-E832-4549-8C34-347339A55907}" type="parTrans" cxnId="{BC77F98F-F5F5-4B86-9F2F-48DFF2406BEB}">
      <dgm:prSet/>
      <dgm:spPr/>
      <dgm:t>
        <a:bodyPr/>
        <a:lstStyle/>
        <a:p>
          <a:endParaRPr lang="en-US"/>
        </a:p>
      </dgm:t>
    </dgm:pt>
    <dgm:pt modelId="{BB8B9A9A-22FE-41A3-9B7A-B99C6A771EA3}" type="sibTrans" cxnId="{BC77F98F-F5F5-4B86-9F2F-48DFF2406BEB}">
      <dgm:prSet/>
      <dgm:spPr/>
      <dgm:t>
        <a:bodyPr/>
        <a:lstStyle/>
        <a:p>
          <a:endParaRPr lang="en-US"/>
        </a:p>
      </dgm:t>
    </dgm:pt>
    <dgm:pt modelId="{247970DB-8120-462F-8E96-742EAD7DA5BF}" type="pres">
      <dgm:prSet presAssocID="{0349F246-E816-4438-9B72-E654CECF1075}" presName="Name0" presStyleCnt="0">
        <dgm:presLayoutVars>
          <dgm:dir/>
          <dgm:animLvl val="lvl"/>
          <dgm:resizeHandles val="exact"/>
        </dgm:presLayoutVars>
      </dgm:prSet>
      <dgm:spPr/>
    </dgm:pt>
    <dgm:pt modelId="{624282FF-7557-4CF9-872F-1EAEECF63472}" type="pres">
      <dgm:prSet presAssocID="{E59ECA78-12D7-4D45-B5A1-9FE470E8AF3C}" presName="linNode" presStyleCnt="0"/>
      <dgm:spPr/>
    </dgm:pt>
    <dgm:pt modelId="{3E811583-8405-4A4F-9264-16985DDEDFA9}" type="pres">
      <dgm:prSet presAssocID="{E59ECA78-12D7-4D45-B5A1-9FE470E8AF3C}" presName="parentText" presStyleLbl="node1" presStyleIdx="0" presStyleCnt="6">
        <dgm:presLayoutVars>
          <dgm:chMax val="1"/>
          <dgm:bulletEnabled val="1"/>
        </dgm:presLayoutVars>
      </dgm:prSet>
      <dgm:spPr/>
    </dgm:pt>
    <dgm:pt modelId="{454F8E39-0C36-4675-8250-851F365EE959}" type="pres">
      <dgm:prSet presAssocID="{E59ECA78-12D7-4D45-B5A1-9FE470E8AF3C}" presName="descendantText" presStyleLbl="alignAccFollowNode1" presStyleIdx="0" presStyleCnt="6">
        <dgm:presLayoutVars>
          <dgm:bulletEnabled val="1"/>
        </dgm:presLayoutVars>
      </dgm:prSet>
      <dgm:spPr/>
    </dgm:pt>
    <dgm:pt modelId="{7BF2AD6C-2AE5-4D0F-B677-6A507E163CD9}" type="pres">
      <dgm:prSet presAssocID="{7080E7C7-636E-45D8-86EF-E405BBE25E61}" presName="sp" presStyleCnt="0"/>
      <dgm:spPr/>
    </dgm:pt>
    <dgm:pt modelId="{C4866595-B004-4834-94E0-BC324D746131}" type="pres">
      <dgm:prSet presAssocID="{ABBBB84F-ADA9-41DD-A228-BF5F7F53D95B}" presName="linNode" presStyleCnt="0"/>
      <dgm:spPr/>
    </dgm:pt>
    <dgm:pt modelId="{A251E17B-5E56-4C65-88D1-F00E4AB6FEEE}" type="pres">
      <dgm:prSet presAssocID="{ABBBB84F-ADA9-41DD-A228-BF5F7F53D95B}" presName="parentText" presStyleLbl="node1" presStyleIdx="1" presStyleCnt="6">
        <dgm:presLayoutVars>
          <dgm:chMax val="1"/>
          <dgm:bulletEnabled val="1"/>
        </dgm:presLayoutVars>
      </dgm:prSet>
      <dgm:spPr/>
    </dgm:pt>
    <dgm:pt modelId="{920D0382-2AD7-456D-8A9B-FF185A53D9DC}" type="pres">
      <dgm:prSet presAssocID="{ABBBB84F-ADA9-41DD-A228-BF5F7F53D95B}" presName="descendantText" presStyleLbl="alignAccFollowNode1" presStyleIdx="1" presStyleCnt="6">
        <dgm:presLayoutVars>
          <dgm:bulletEnabled val="1"/>
        </dgm:presLayoutVars>
      </dgm:prSet>
      <dgm:spPr/>
    </dgm:pt>
    <dgm:pt modelId="{6E00342C-8B99-44C0-95BA-D3268AC970A5}" type="pres">
      <dgm:prSet presAssocID="{80F0EFC8-7658-4468-80F6-4E7480C5C610}" presName="sp" presStyleCnt="0"/>
      <dgm:spPr/>
    </dgm:pt>
    <dgm:pt modelId="{BDD45A94-B564-475A-B47D-487956B41001}" type="pres">
      <dgm:prSet presAssocID="{43461562-60D3-4C34-81FC-26B4DDA09EB3}" presName="linNode" presStyleCnt="0"/>
      <dgm:spPr/>
    </dgm:pt>
    <dgm:pt modelId="{1EA74D34-2FB7-487B-9BBE-BC3008393CDF}" type="pres">
      <dgm:prSet presAssocID="{43461562-60D3-4C34-81FC-26B4DDA09EB3}" presName="parentText" presStyleLbl="node1" presStyleIdx="2" presStyleCnt="6">
        <dgm:presLayoutVars>
          <dgm:chMax val="1"/>
          <dgm:bulletEnabled val="1"/>
        </dgm:presLayoutVars>
      </dgm:prSet>
      <dgm:spPr/>
    </dgm:pt>
    <dgm:pt modelId="{AFC6D006-ADF8-4152-957A-322C683A001E}" type="pres">
      <dgm:prSet presAssocID="{43461562-60D3-4C34-81FC-26B4DDA09EB3}" presName="descendantText" presStyleLbl="alignAccFollowNode1" presStyleIdx="2" presStyleCnt="6">
        <dgm:presLayoutVars>
          <dgm:bulletEnabled val="1"/>
        </dgm:presLayoutVars>
      </dgm:prSet>
      <dgm:spPr/>
    </dgm:pt>
    <dgm:pt modelId="{17F72F3B-AEAC-4350-A4B2-03DE322AE2DF}" type="pres">
      <dgm:prSet presAssocID="{6F4418E8-E6A4-4344-8CBF-E97984652C61}" presName="sp" presStyleCnt="0"/>
      <dgm:spPr/>
    </dgm:pt>
    <dgm:pt modelId="{E8113EF2-8F19-4284-87EF-0EEE47203112}" type="pres">
      <dgm:prSet presAssocID="{D0EB3DA5-3EFE-42D4-9AA2-DAFA8D515D34}" presName="linNode" presStyleCnt="0"/>
      <dgm:spPr/>
    </dgm:pt>
    <dgm:pt modelId="{D1015907-C02F-4C1B-99F3-FA4E55CE6BE7}" type="pres">
      <dgm:prSet presAssocID="{D0EB3DA5-3EFE-42D4-9AA2-DAFA8D515D34}" presName="parentText" presStyleLbl="node1" presStyleIdx="3" presStyleCnt="6">
        <dgm:presLayoutVars>
          <dgm:chMax val="1"/>
          <dgm:bulletEnabled val="1"/>
        </dgm:presLayoutVars>
      </dgm:prSet>
      <dgm:spPr/>
    </dgm:pt>
    <dgm:pt modelId="{13F9E3CC-418D-4002-A598-0B126A883215}" type="pres">
      <dgm:prSet presAssocID="{D0EB3DA5-3EFE-42D4-9AA2-DAFA8D515D34}" presName="descendantText" presStyleLbl="alignAccFollowNode1" presStyleIdx="3" presStyleCnt="6">
        <dgm:presLayoutVars>
          <dgm:bulletEnabled val="1"/>
        </dgm:presLayoutVars>
      </dgm:prSet>
      <dgm:spPr/>
    </dgm:pt>
    <dgm:pt modelId="{760D63CA-61A8-4198-81BA-302B5512FD61}" type="pres">
      <dgm:prSet presAssocID="{278307E5-C902-4E94-B50F-FB72C34D6FAC}" presName="sp" presStyleCnt="0"/>
      <dgm:spPr/>
    </dgm:pt>
    <dgm:pt modelId="{2C86EDCC-D8C7-4C1C-914C-7E8D7244006B}" type="pres">
      <dgm:prSet presAssocID="{463BCBCF-0AD4-4727-BDC0-C68CABE841E7}" presName="linNode" presStyleCnt="0"/>
      <dgm:spPr/>
    </dgm:pt>
    <dgm:pt modelId="{27D3B9E2-3C3B-4104-B353-82ADBFE2CB03}" type="pres">
      <dgm:prSet presAssocID="{463BCBCF-0AD4-4727-BDC0-C68CABE841E7}" presName="parentText" presStyleLbl="node1" presStyleIdx="4" presStyleCnt="6">
        <dgm:presLayoutVars>
          <dgm:chMax val="1"/>
          <dgm:bulletEnabled val="1"/>
        </dgm:presLayoutVars>
      </dgm:prSet>
      <dgm:spPr/>
    </dgm:pt>
    <dgm:pt modelId="{D5702A06-55C8-4860-ABA7-3C9527C9E084}" type="pres">
      <dgm:prSet presAssocID="{463BCBCF-0AD4-4727-BDC0-C68CABE841E7}" presName="descendantText" presStyleLbl="alignAccFollowNode1" presStyleIdx="4" presStyleCnt="6">
        <dgm:presLayoutVars>
          <dgm:bulletEnabled val="1"/>
        </dgm:presLayoutVars>
      </dgm:prSet>
      <dgm:spPr/>
    </dgm:pt>
    <dgm:pt modelId="{169DC7D2-302A-4BAF-B3CA-9BD376526CB2}" type="pres">
      <dgm:prSet presAssocID="{C6743507-E224-419D-9BD2-CB1B1217441C}" presName="sp" presStyleCnt="0"/>
      <dgm:spPr/>
    </dgm:pt>
    <dgm:pt modelId="{DA5477AF-AFCB-4040-B811-F84D16B4EEED}" type="pres">
      <dgm:prSet presAssocID="{FBE1D179-81D9-4241-8013-63019A967F63}" presName="linNode" presStyleCnt="0"/>
      <dgm:spPr/>
    </dgm:pt>
    <dgm:pt modelId="{D71EE080-2054-436A-A92A-1D51B937C2D8}" type="pres">
      <dgm:prSet presAssocID="{FBE1D179-81D9-4241-8013-63019A967F63}" presName="parentText" presStyleLbl="node1" presStyleIdx="5" presStyleCnt="6">
        <dgm:presLayoutVars>
          <dgm:chMax val="1"/>
          <dgm:bulletEnabled val="1"/>
        </dgm:presLayoutVars>
      </dgm:prSet>
      <dgm:spPr/>
    </dgm:pt>
    <dgm:pt modelId="{873C97FF-5E12-49F0-911C-710A7D2ACAEE}" type="pres">
      <dgm:prSet presAssocID="{FBE1D179-81D9-4241-8013-63019A967F63}" presName="descendantText" presStyleLbl="alignAccFollowNode1" presStyleIdx="5" presStyleCnt="6">
        <dgm:presLayoutVars>
          <dgm:bulletEnabled val="1"/>
        </dgm:presLayoutVars>
      </dgm:prSet>
      <dgm:spPr/>
    </dgm:pt>
  </dgm:ptLst>
  <dgm:cxnLst>
    <dgm:cxn modelId="{8A88BE05-EBFC-4FCE-9DA8-B332B958DC99}" srcId="{0349F246-E816-4438-9B72-E654CECF1075}" destId="{FBE1D179-81D9-4241-8013-63019A967F63}" srcOrd="5" destOrd="0" parTransId="{5C525558-C41F-43F7-99E9-195850D5FFAA}" sibTransId="{4EA7B092-A95D-4DE2-854F-4E644A0FA652}"/>
    <dgm:cxn modelId="{E4917627-E3B0-47E5-B853-5A05905A7ACB}" srcId="{0349F246-E816-4438-9B72-E654CECF1075}" destId="{D0EB3DA5-3EFE-42D4-9AA2-DAFA8D515D34}" srcOrd="3" destOrd="0" parTransId="{7147327F-59CE-4240-9777-A5F15C39B520}" sibTransId="{278307E5-C902-4E94-B50F-FB72C34D6FAC}"/>
    <dgm:cxn modelId="{BA36E55C-A1A2-40C6-8DA5-FD449D4C1BEF}" srcId="{ABBBB84F-ADA9-41DD-A228-BF5F7F53D95B}" destId="{AA81761C-BDF5-47C1-A43E-33B782DBA5C3}" srcOrd="0" destOrd="0" parTransId="{413EEC02-A3D6-47AE-A2F1-4538413F1985}" sibTransId="{0C7FB517-48BC-4106-A8BA-D56B561A3AE7}"/>
    <dgm:cxn modelId="{C052F166-C2E0-421D-BFFB-DD12B7053215}" type="presOf" srcId="{A6A42313-0022-4711-9E4D-67788C1C67AB}" destId="{454F8E39-0C36-4675-8250-851F365EE959}" srcOrd="0" destOrd="0" presId="urn:microsoft.com/office/officeart/2005/8/layout/vList5"/>
    <dgm:cxn modelId="{F946B148-9E37-4241-8A33-4C30F7EC0B75}" type="presOf" srcId="{FBE1D179-81D9-4241-8013-63019A967F63}" destId="{D71EE080-2054-436A-A92A-1D51B937C2D8}" srcOrd="0" destOrd="0" presId="urn:microsoft.com/office/officeart/2005/8/layout/vList5"/>
    <dgm:cxn modelId="{EE1F9A69-98F0-4A2C-9B76-FD4E87307B6F}" type="presOf" srcId="{0349F246-E816-4438-9B72-E654CECF1075}" destId="{247970DB-8120-462F-8E96-742EAD7DA5BF}" srcOrd="0" destOrd="0" presId="urn:microsoft.com/office/officeart/2005/8/layout/vList5"/>
    <dgm:cxn modelId="{7C0C944E-7A86-483F-B424-CC2F5D8CDBBD}" type="presOf" srcId="{AA81761C-BDF5-47C1-A43E-33B782DBA5C3}" destId="{920D0382-2AD7-456D-8A9B-FF185A53D9DC}" srcOrd="0" destOrd="0" presId="urn:microsoft.com/office/officeart/2005/8/layout/vList5"/>
    <dgm:cxn modelId="{3F8E5853-6618-4025-ADFB-3AE1E0043F3D}" type="presOf" srcId="{B13AC8B5-0E2E-45D8-B4BE-765243BB4756}" destId="{D5702A06-55C8-4860-ABA7-3C9527C9E084}" srcOrd="0" destOrd="0" presId="urn:microsoft.com/office/officeart/2005/8/layout/vList5"/>
    <dgm:cxn modelId="{58F1EE81-E3C8-451F-A047-6E75300F9DBC}" srcId="{0349F246-E816-4438-9B72-E654CECF1075}" destId="{E59ECA78-12D7-4D45-B5A1-9FE470E8AF3C}" srcOrd="0" destOrd="0" parTransId="{27337A79-AF66-4888-BC66-9F1F367B6DFB}" sibTransId="{7080E7C7-636E-45D8-86EF-E405BBE25E61}"/>
    <dgm:cxn modelId="{DBCAA58A-57F2-43FF-9F82-7F3F6EC0AE61}" srcId="{43461562-60D3-4C34-81FC-26B4DDA09EB3}" destId="{A2E6CA6F-C808-4C9D-886F-8794E562BAD5}" srcOrd="0" destOrd="0" parTransId="{622798D1-CE54-4124-A325-2DC00F520CD1}" sibTransId="{AD44B89D-F7A9-4B04-925A-4DD22262B0C5}"/>
    <dgm:cxn modelId="{BC77F98F-F5F5-4B86-9F2F-48DFF2406BEB}" srcId="{FBE1D179-81D9-4241-8013-63019A967F63}" destId="{91771A37-D831-4174-9FD7-9ED90F105A79}" srcOrd="0" destOrd="0" parTransId="{C586C99E-E832-4549-8C34-347339A55907}" sibTransId="{BB8B9A9A-22FE-41A3-9B7A-B99C6A771EA3}"/>
    <dgm:cxn modelId="{7DE9C5A9-BC38-4E61-B244-B6D6817F93C5}" srcId="{0349F246-E816-4438-9B72-E654CECF1075}" destId="{43461562-60D3-4C34-81FC-26B4DDA09EB3}" srcOrd="2" destOrd="0" parTransId="{CAD6040D-BC7D-4C0C-B3F4-FEC89E2F5B07}" sibTransId="{6F4418E8-E6A4-4344-8CBF-E97984652C61}"/>
    <dgm:cxn modelId="{518D76AE-C459-4BC7-8D2A-12B990319D69}" srcId="{0349F246-E816-4438-9B72-E654CECF1075}" destId="{463BCBCF-0AD4-4727-BDC0-C68CABE841E7}" srcOrd="4" destOrd="0" parTransId="{57F21F66-438D-4D79-8CAE-E0D30627976C}" sibTransId="{C6743507-E224-419D-9BD2-CB1B1217441C}"/>
    <dgm:cxn modelId="{8A9298AF-6CB6-496E-8A4E-68AA60B01029}" type="presOf" srcId="{E59ECA78-12D7-4D45-B5A1-9FE470E8AF3C}" destId="{3E811583-8405-4A4F-9264-16985DDEDFA9}" srcOrd="0" destOrd="0" presId="urn:microsoft.com/office/officeart/2005/8/layout/vList5"/>
    <dgm:cxn modelId="{689234B7-AC59-49A5-B0A4-7DA40662DC42}" type="presOf" srcId="{43461562-60D3-4C34-81FC-26B4DDA09EB3}" destId="{1EA74D34-2FB7-487B-9BBE-BC3008393CDF}" srcOrd="0" destOrd="0" presId="urn:microsoft.com/office/officeart/2005/8/layout/vList5"/>
    <dgm:cxn modelId="{F10488B7-ACE6-4E32-A6B9-0C82F718AC61}" type="presOf" srcId="{463BCBCF-0AD4-4727-BDC0-C68CABE841E7}" destId="{27D3B9E2-3C3B-4104-B353-82ADBFE2CB03}" srcOrd="0" destOrd="0" presId="urn:microsoft.com/office/officeart/2005/8/layout/vList5"/>
    <dgm:cxn modelId="{607BB1BF-7360-4404-A288-0319EA5047A0}" srcId="{0349F246-E816-4438-9B72-E654CECF1075}" destId="{ABBBB84F-ADA9-41DD-A228-BF5F7F53D95B}" srcOrd="1" destOrd="0" parTransId="{2D4212BE-B93A-4A3A-B807-1FB935211E6B}" sibTransId="{80F0EFC8-7658-4468-80F6-4E7480C5C610}"/>
    <dgm:cxn modelId="{3348D8BF-8224-4CB6-908D-263DF2E58A47}" srcId="{D0EB3DA5-3EFE-42D4-9AA2-DAFA8D515D34}" destId="{9D211C09-6DC2-4AE0-8667-45118E787E5A}" srcOrd="0" destOrd="0" parTransId="{EEB8646F-212C-4065-B56D-8B397E0E54BA}" sibTransId="{BD261C60-38C3-4011-A932-A96BA586C436}"/>
    <dgm:cxn modelId="{DD7E23C8-6451-4E9C-8A37-C9CD19811C3D}" type="presOf" srcId="{D0EB3DA5-3EFE-42D4-9AA2-DAFA8D515D34}" destId="{D1015907-C02F-4C1B-99F3-FA4E55CE6BE7}" srcOrd="0" destOrd="0" presId="urn:microsoft.com/office/officeart/2005/8/layout/vList5"/>
    <dgm:cxn modelId="{9DA108CA-685F-4406-B147-67E895080DAA}" type="presOf" srcId="{9D211C09-6DC2-4AE0-8667-45118E787E5A}" destId="{13F9E3CC-418D-4002-A598-0B126A883215}" srcOrd="0" destOrd="0" presId="urn:microsoft.com/office/officeart/2005/8/layout/vList5"/>
    <dgm:cxn modelId="{52242ED3-2C02-4C0C-9AD9-02E09DF575BD}" type="presOf" srcId="{ABBBB84F-ADA9-41DD-A228-BF5F7F53D95B}" destId="{A251E17B-5E56-4C65-88D1-F00E4AB6FEEE}" srcOrd="0" destOrd="0" presId="urn:microsoft.com/office/officeart/2005/8/layout/vList5"/>
    <dgm:cxn modelId="{A97B26DD-8F23-4E8E-93FE-F0807E483E27}" type="presOf" srcId="{A2E6CA6F-C808-4C9D-886F-8794E562BAD5}" destId="{AFC6D006-ADF8-4152-957A-322C683A001E}" srcOrd="0" destOrd="0" presId="urn:microsoft.com/office/officeart/2005/8/layout/vList5"/>
    <dgm:cxn modelId="{2C8536DF-C417-44D9-82FF-8116999913A8}" type="presOf" srcId="{91771A37-D831-4174-9FD7-9ED90F105A79}" destId="{873C97FF-5E12-49F0-911C-710A7D2ACAEE}" srcOrd="0" destOrd="0" presId="urn:microsoft.com/office/officeart/2005/8/layout/vList5"/>
    <dgm:cxn modelId="{7D76BCE6-774F-40E0-A2A8-ED3A8DFD4769}" srcId="{E59ECA78-12D7-4D45-B5A1-9FE470E8AF3C}" destId="{A6A42313-0022-4711-9E4D-67788C1C67AB}" srcOrd="0" destOrd="0" parTransId="{F02B324C-77A9-4920-9B80-98F7855B4386}" sibTransId="{21193124-4A3B-45DF-874B-5A63EDCEDBED}"/>
    <dgm:cxn modelId="{74F883F7-2E56-4429-964D-DF987178A8F4}" srcId="{463BCBCF-0AD4-4727-BDC0-C68CABE841E7}" destId="{B13AC8B5-0E2E-45D8-B4BE-765243BB4756}" srcOrd="0" destOrd="0" parTransId="{5CAB6ABC-8775-490C-815B-7A8C1C86CE5E}" sibTransId="{6A901162-AE1C-4775-B3CC-41B69E2E1C36}"/>
    <dgm:cxn modelId="{DF812844-07FE-46BC-AFE1-612B3D747075}" type="presParOf" srcId="{247970DB-8120-462F-8E96-742EAD7DA5BF}" destId="{624282FF-7557-4CF9-872F-1EAEECF63472}" srcOrd="0" destOrd="0" presId="urn:microsoft.com/office/officeart/2005/8/layout/vList5"/>
    <dgm:cxn modelId="{53FBF810-1D30-497D-B050-615E12EC7AD3}" type="presParOf" srcId="{624282FF-7557-4CF9-872F-1EAEECF63472}" destId="{3E811583-8405-4A4F-9264-16985DDEDFA9}" srcOrd="0" destOrd="0" presId="urn:microsoft.com/office/officeart/2005/8/layout/vList5"/>
    <dgm:cxn modelId="{123381C5-09F1-4800-B63C-A7CB3183BE63}" type="presParOf" srcId="{624282FF-7557-4CF9-872F-1EAEECF63472}" destId="{454F8E39-0C36-4675-8250-851F365EE959}" srcOrd="1" destOrd="0" presId="urn:microsoft.com/office/officeart/2005/8/layout/vList5"/>
    <dgm:cxn modelId="{D1AE1138-BB88-4F18-B3C0-1578F73A582D}" type="presParOf" srcId="{247970DB-8120-462F-8E96-742EAD7DA5BF}" destId="{7BF2AD6C-2AE5-4D0F-B677-6A507E163CD9}" srcOrd="1" destOrd="0" presId="urn:microsoft.com/office/officeart/2005/8/layout/vList5"/>
    <dgm:cxn modelId="{7381019D-1AB3-42F0-9C9B-C2B45FE9F777}" type="presParOf" srcId="{247970DB-8120-462F-8E96-742EAD7DA5BF}" destId="{C4866595-B004-4834-94E0-BC324D746131}" srcOrd="2" destOrd="0" presId="urn:microsoft.com/office/officeart/2005/8/layout/vList5"/>
    <dgm:cxn modelId="{D4121728-520E-42A9-959B-96912E319692}" type="presParOf" srcId="{C4866595-B004-4834-94E0-BC324D746131}" destId="{A251E17B-5E56-4C65-88D1-F00E4AB6FEEE}" srcOrd="0" destOrd="0" presId="urn:microsoft.com/office/officeart/2005/8/layout/vList5"/>
    <dgm:cxn modelId="{F4421FA8-6E68-4A36-991F-44A5139AB954}" type="presParOf" srcId="{C4866595-B004-4834-94E0-BC324D746131}" destId="{920D0382-2AD7-456D-8A9B-FF185A53D9DC}" srcOrd="1" destOrd="0" presId="urn:microsoft.com/office/officeart/2005/8/layout/vList5"/>
    <dgm:cxn modelId="{06BEBDBE-D4BE-4D6B-9A30-B809B1A83141}" type="presParOf" srcId="{247970DB-8120-462F-8E96-742EAD7DA5BF}" destId="{6E00342C-8B99-44C0-95BA-D3268AC970A5}" srcOrd="3" destOrd="0" presId="urn:microsoft.com/office/officeart/2005/8/layout/vList5"/>
    <dgm:cxn modelId="{992F6347-5AED-435F-98B7-CAB879995969}" type="presParOf" srcId="{247970DB-8120-462F-8E96-742EAD7DA5BF}" destId="{BDD45A94-B564-475A-B47D-487956B41001}" srcOrd="4" destOrd="0" presId="urn:microsoft.com/office/officeart/2005/8/layout/vList5"/>
    <dgm:cxn modelId="{D3D35D54-E71D-4D59-BB32-18E2B32AEC6C}" type="presParOf" srcId="{BDD45A94-B564-475A-B47D-487956B41001}" destId="{1EA74D34-2FB7-487B-9BBE-BC3008393CDF}" srcOrd="0" destOrd="0" presId="urn:microsoft.com/office/officeart/2005/8/layout/vList5"/>
    <dgm:cxn modelId="{9FFFE412-F4CC-4862-ADAA-E177D65F71C3}" type="presParOf" srcId="{BDD45A94-B564-475A-B47D-487956B41001}" destId="{AFC6D006-ADF8-4152-957A-322C683A001E}" srcOrd="1" destOrd="0" presId="urn:microsoft.com/office/officeart/2005/8/layout/vList5"/>
    <dgm:cxn modelId="{078B5962-C427-485E-8ADD-435573F17CA9}" type="presParOf" srcId="{247970DB-8120-462F-8E96-742EAD7DA5BF}" destId="{17F72F3B-AEAC-4350-A4B2-03DE322AE2DF}" srcOrd="5" destOrd="0" presId="urn:microsoft.com/office/officeart/2005/8/layout/vList5"/>
    <dgm:cxn modelId="{D1214FC8-F021-441B-AA90-11696F782EC9}" type="presParOf" srcId="{247970DB-8120-462F-8E96-742EAD7DA5BF}" destId="{E8113EF2-8F19-4284-87EF-0EEE47203112}" srcOrd="6" destOrd="0" presId="urn:microsoft.com/office/officeart/2005/8/layout/vList5"/>
    <dgm:cxn modelId="{D8FDDDAC-29A2-4D66-A715-FF1E7C79D2CA}" type="presParOf" srcId="{E8113EF2-8F19-4284-87EF-0EEE47203112}" destId="{D1015907-C02F-4C1B-99F3-FA4E55CE6BE7}" srcOrd="0" destOrd="0" presId="urn:microsoft.com/office/officeart/2005/8/layout/vList5"/>
    <dgm:cxn modelId="{BCF87547-CC2D-4D75-A4BC-448DC942DB33}" type="presParOf" srcId="{E8113EF2-8F19-4284-87EF-0EEE47203112}" destId="{13F9E3CC-418D-4002-A598-0B126A883215}" srcOrd="1" destOrd="0" presId="urn:microsoft.com/office/officeart/2005/8/layout/vList5"/>
    <dgm:cxn modelId="{7C979D1E-83E9-431B-9C44-184C96A28C94}" type="presParOf" srcId="{247970DB-8120-462F-8E96-742EAD7DA5BF}" destId="{760D63CA-61A8-4198-81BA-302B5512FD61}" srcOrd="7" destOrd="0" presId="urn:microsoft.com/office/officeart/2005/8/layout/vList5"/>
    <dgm:cxn modelId="{B9356C6C-3E93-4213-AAE3-6663417D7CEA}" type="presParOf" srcId="{247970DB-8120-462F-8E96-742EAD7DA5BF}" destId="{2C86EDCC-D8C7-4C1C-914C-7E8D7244006B}" srcOrd="8" destOrd="0" presId="urn:microsoft.com/office/officeart/2005/8/layout/vList5"/>
    <dgm:cxn modelId="{8235B2A8-7D62-4C82-A49C-DB65BE7DAB20}" type="presParOf" srcId="{2C86EDCC-D8C7-4C1C-914C-7E8D7244006B}" destId="{27D3B9E2-3C3B-4104-B353-82ADBFE2CB03}" srcOrd="0" destOrd="0" presId="urn:microsoft.com/office/officeart/2005/8/layout/vList5"/>
    <dgm:cxn modelId="{C45CCDB9-C227-4995-9000-E29B0E59C633}" type="presParOf" srcId="{2C86EDCC-D8C7-4C1C-914C-7E8D7244006B}" destId="{D5702A06-55C8-4860-ABA7-3C9527C9E084}" srcOrd="1" destOrd="0" presId="urn:microsoft.com/office/officeart/2005/8/layout/vList5"/>
    <dgm:cxn modelId="{3DE81629-3441-4E86-9625-17BA18B7F0CD}" type="presParOf" srcId="{247970DB-8120-462F-8E96-742EAD7DA5BF}" destId="{169DC7D2-302A-4BAF-B3CA-9BD376526CB2}" srcOrd="9" destOrd="0" presId="urn:microsoft.com/office/officeart/2005/8/layout/vList5"/>
    <dgm:cxn modelId="{F3267AB1-0920-470C-92DD-33DEB1ED388C}" type="presParOf" srcId="{247970DB-8120-462F-8E96-742EAD7DA5BF}" destId="{DA5477AF-AFCB-4040-B811-F84D16B4EEED}" srcOrd="10" destOrd="0" presId="urn:microsoft.com/office/officeart/2005/8/layout/vList5"/>
    <dgm:cxn modelId="{AE7EDD33-67E0-4DC6-B9A2-1BDE8E798E10}" type="presParOf" srcId="{DA5477AF-AFCB-4040-B811-F84D16B4EEED}" destId="{D71EE080-2054-436A-A92A-1D51B937C2D8}" srcOrd="0" destOrd="0" presId="urn:microsoft.com/office/officeart/2005/8/layout/vList5"/>
    <dgm:cxn modelId="{BBA56E4D-B80D-4005-9D27-7A1261ED727F}" type="presParOf" srcId="{DA5477AF-AFCB-4040-B811-F84D16B4EEED}" destId="{873C97FF-5E12-49F0-911C-710A7D2ACAEE}"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6F2FC08-92C0-4695-8A8D-8BD4B1A700A8}" type="doc">
      <dgm:prSet loTypeId="urn:microsoft.com/office/officeart/2005/8/layout/hList1" loCatId="list" qsTypeId="urn:microsoft.com/office/officeart/2005/8/quickstyle/simple1#4" qsCatId="simple" csTypeId="urn:microsoft.com/office/officeart/2005/8/colors/colorful2#1" csCatId="colorful" phldr="1"/>
      <dgm:spPr/>
      <dgm:t>
        <a:bodyPr/>
        <a:lstStyle/>
        <a:p>
          <a:endParaRPr lang="en-US"/>
        </a:p>
      </dgm:t>
    </dgm:pt>
    <dgm:pt modelId="{0E9875AF-DB15-44D9-9BAC-225C0C494053}">
      <dgm:prSet custT="1"/>
      <dgm:spPr/>
      <dgm:t>
        <a:bodyPr/>
        <a:lstStyle/>
        <a:p>
          <a:pPr algn="ctr"/>
          <a:r>
            <a:rPr lang="en-US" sz="1800" b="1" dirty="0"/>
            <a:t>Give Solutions or Advice</a:t>
          </a:r>
          <a:endParaRPr lang="en-US" sz="1300" dirty="0"/>
        </a:p>
      </dgm:t>
    </dgm:pt>
    <dgm:pt modelId="{731BEDA5-557C-4BFD-81BB-69C1D0D025D8}" type="parTrans" cxnId="{452F2C7C-1625-47A7-A1AC-BE2965762469}">
      <dgm:prSet/>
      <dgm:spPr/>
      <dgm:t>
        <a:bodyPr/>
        <a:lstStyle/>
        <a:p>
          <a:endParaRPr lang="en-US"/>
        </a:p>
      </dgm:t>
    </dgm:pt>
    <dgm:pt modelId="{814033C8-CEBB-4FE5-AC3C-AD53079B46C4}" type="sibTrans" cxnId="{452F2C7C-1625-47A7-A1AC-BE2965762469}">
      <dgm:prSet/>
      <dgm:spPr/>
      <dgm:t>
        <a:bodyPr/>
        <a:lstStyle/>
        <a:p>
          <a:endParaRPr lang="en-US"/>
        </a:p>
      </dgm:t>
    </dgm:pt>
    <dgm:pt modelId="{A6C9B708-00BA-48E5-917C-521F46554537}">
      <dgm:prSet custT="1"/>
      <dgm:spPr/>
      <dgm:t>
        <a:bodyPr/>
        <a:lstStyle/>
        <a:p>
          <a:r>
            <a:rPr lang="en-US" sz="1600" b="1" i="1" dirty="0"/>
            <a:t>Why don’t you try…  You should…</a:t>
          </a:r>
          <a:endParaRPr lang="en-US" sz="1600" b="1" dirty="0"/>
        </a:p>
      </dgm:t>
    </dgm:pt>
    <dgm:pt modelId="{144F5469-C201-4B63-9C33-7E5AEF917053}" type="parTrans" cxnId="{AFD56065-ED74-4B27-984F-8FE6E22DED8B}">
      <dgm:prSet/>
      <dgm:spPr/>
      <dgm:t>
        <a:bodyPr/>
        <a:lstStyle/>
        <a:p>
          <a:endParaRPr lang="en-US"/>
        </a:p>
      </dgm:t>
    </dgm:pt>
    <dgm:pt modelId="{FE5C7D75-AE79-4B8E-80E7-47620188E485}" type="sibTrans" cxnId="{AFD56065-ED74-4B27-984F-8FE6E22DED8B}">
      <dgm:prSet/>
      <dgm:spPr/>
      <dgm:t>
        <a:bodyPr/>
        <a:lstStyle/>
        <a:p>
          <a:endParaRPr lang="en-US"/>
        </a:p>
      </dgm:t>
    </dgm:pt>
    <dgm:pt modelId="{6CFD7F47-DD22-4BF6-A8AB-7D5F5680000B}">
      <dgm:prSet custT="1"/>
      <dgm:spPr/>
      <dgm:t>
        <a:bodyPr/>
        <a:lstStyle/>
        <a:p>
          <a:pPr algn="ctr"/>
          <a:r>
            <a:rPr lang="en-US" sz="1800" b="1" dirty="0"/>
            <a:t>Evaluate</a:t>
          </a:r>
        </a:p>
        <a:p>
          <a:pPr algn="ctr"/>
          <a:r>
            <a:rPr lang="en-US" sz="1800" b="1" dirty="0"/>
            <a:t>Analyze</a:t>
          </a:r>
          <a:endParaRPr lang="en-US" sz="1300" dirty="0"/>
        </a:p>
      </dgm:t>
    </dgm:pt>
    <dgm:pt modelId="{D79EDAD0-BC22-4CA2-A361-D40FA6F1F143}" type="parTrans" cxnId="{9A427927-58FB-4D0C-8F3C-603BAB89F114}">
      <dgm:prSet/>
      <dgm:spPr/>
      <dgm:t>
        <a:bodyPr/>
        <a:lstStyle/>
        <a:p>
          <a:endParaRPr lang="en-US"/>
        </a:p>
      </dgm:t>
    </dgm:pt>
    <dgm:pt modelId="{CAA3F052-364F-452D-99CD-472B7986B5AF}" type="sibTrans" cxnId="{9A427927-58FB-4D0C-8F3C-603BAB89F114}">
      <dgm:prSet/>
      <dgm:spPr/>
      <dgm:t>
        <a:bodyPr/>
        <a:lstStyle/>
        <a:p>
          <a:endParaRPr lang="en-US"/>
        </a:p>
      </dgm:t>
    </dgm:pt>
    <dgm:pt modelId="{D002AF53-09B0-4BF2-9AB3-44875C80BD9F}">
      <dgm:prSet/>
      <dgm:spPr/>
      <dgm:t>
        <a:bodyPr/>
        <a:lstStyle/>
        <a:p>
          <a:r>
            <a:rPr lang="en-US" b="1" i="1" dirty="0"/>
            <a:t>It ‘s clear you cannot admit this to yourself…</a:t>
          </a:r>
          <a:endParaRPr lang="en-US" b="1" dirty="0"/>
        </a:p>
      </dgm:t>
    </dgm:pt>
    <dgm:pt modelId="{E0FD579B-2216-41E1-9123-7994F1CA4866}" type="parTrans" cxnId="{3A88FE47-2D03-4CDB-8829-616427CFF5FC}">
      <dgm:prSet/>
      <dgm:spPr/>
      <dgm:t>
        <a:bodyPr/>
        <a:lstStyle/>
        <a:p>
          <a:endParaRPr lang="en-US"/>
        </a:p>
      </dgm:t>
    </dgm:pt>
    <dgm:pt modelId="{432A8904-D173-4A27-81C5-85840F5C421D}" type="sibTrans" cxnId="{3A88FE47-2D03-4CDB-8829-616427CFF5FC}">
      <dgm:prSet/>
      <dgm:spPr/>
      <dgm:t>
        <a:bodyPr/>
        <a:lstStyle/>
        <a:p>
          <a:endParaRPr lang="en-US"/>
        </a:p>
      </dgm:t>
    </dgm:pt>
    <dgm:pt modelId="{D2FB9562-C162-485B-8187-2ABE766C027B}">
      <dgm:prSet custT="1"/>
      <dgm:spPr/>
      <dgm:t>
        <a:bodyPr/>
        <a:lstStyle/>
        <a:p>
          <a:pPr algn="ctr"/>
          <a:r>
            <a:rPr lang="en-US" sz="1800" b="1" dirty="0"/>
            <a:t>Instruct Or</a:t>
          </a:r>
        </a:p>
        <a:p>
          <a:pPr algn="ctr"/>
          <a:r>
            <a:rPr lang="en-US" sz="1800" b="1" dirty="0"/>
            <a:t>Lecture</a:t>
          </a:r>
          <a:endParaRPr lang="en-US" sz="1300" dirty="0"/>
        </a:p>
      </dgm:t>
    </dgm:pt>
    <dgm:pt modelId="{5CDB62E4-126D-44B8-911C-C3DD340772CD}" type="parTrans" cxnId="{8691E368-7689-4BF3-9A59-8D0C8E473E9B}">
      <dgm:prSet/>
      <dgm:spPr/>
      <dgm:t>
        <a:bodyPr/>
        <a:lstStyle/>
        <a:p>
          <a:endParaRPr lang="en-US"/>
        </a:p>
      </dgm:t>
    </dgm:pt>
    <dgm:pt modelId="{C2824F8B-BED0-422D-A72E-BDB1C95FD7D6}" type="sibTrans" cxnId="{8691E368-7689-4BF3-9A59-8D0C8E473E9B}">
      <dgm:prSet/>
      <dgm:spPr/>
      <dgm:t>
        <a:bodyPr/>
        <a:lstStyle/>
        <a:p>
          <a:endParaRPr lang="en-US"/>
        </a:p>
      </dgm:t>
    </dgm:pt>
    <dgm:pt modelId="{82B0FC6C-7DB4-4019-A64E-964A2D02A7F6}">
      <dgm:prSet/>
      <dgm:spPr/>
      <dgm:t>
        <a:bodyPr/>
        <a:lstStyle/>
        <a:p>
          <a:r>
            <a:rPr lang="en-US" b="1" i="1" dirty="0"/>
            <a:t>Just think what it must be like for your children.</a:t>
          </a:r>
          <a:r>
            <a:rPr lang="en-US" dirty="0"/>
            <a:t>	</a:t>
          </a:r>
        </a:p>
      </dgm:t>
    </dgm:pt>
    <dgm:pt modelId="{7471ECF6-A225-40CC-9CDD-CFCA87CB875F}" type="parTrans" cxnId="{AF5DA0ED-B3DF-44F9-8EC5-A95A8C26244A}">
      <dgm:prSet/>
      <dgm:spPr/>
      <dgm:t>
        <a:bodyPr/>
        <a:lstStyle/>
        <a:p>
          <a:endParaRPr lang="en-US"/>
        </a:p>
      </dgm:t>
    </dgm:pt>
    <dgm:pt modelId="{F630FA19-9A59-4F32-9DB4-0D830CD57AEF}" type="sibTrans" cxnId="{AF5DA0ED-B3DF-44F9-8EC5-A95A8C26244A}">
      <dgm:prSet/>
      <dgm:spPr/>
      <dgm:t>
        <a:bodyPr/>
        <a:lstStyle/>
        <a:p>
          <a:endParaRPr lang="en-US"/>
        </a:p>
      </dgm:t>
    </dgm:pt>
    <dgm:pt modelId="{D7C70A55-7B1C-4786-A395-763EB2E7833C}">
      <dgm:prSet/>
      <dgm:spPr/>
      <dgm:t>
        <a:bodyPr/>
        <a:lstStyle/>
        <a:p>
          <a:r>
            <a:rPr lang="en-US" b="1" dirty="0"/>
            <a:t>Asking </a:t>
          </a:r>
          <a:r>
            <a:rPr lang="en-US" b="1" u="sng" dirty="0"/>
            <a:t>Too</a:t>
          </a:r>
          <a:r>
            <a:rPr lang="en-US" b="1" dirty="0"/>
            <a:t> Many Yes/No/Why (Close-ended Questions) or Interrogate</a:t>
          </a:r>
        </a:p>
      </dgm:t>
    </dgm:pt>
    <dgm:pt modelId="{EFB271F7-9B23-44B4-8C21-B74C63EF645D}" type="parTrans" cxnId="{8673F16A-C255-4143-928F-F2F0401F38C8}">
      <dgm:prSet/>
      <dgm:spPr/>
      <dgm:t>
        <a:bodyPr/>
        <a:lstStyle/>
        <a:p>
          <a:endParaRPr lang="en-US"/>
        </a:p>
      </dgm:t>
    </dgm:pt>
    <dgm:pt modelId="{2D2E8027-E6A2-412E-BA5B-8B986F743C12}" type="sibTrans" cxnId="{8673F16A-C255-4143-928F-F2F0401F38C8}">
      <dgm:prSet/>
      <dgm:spPr/>
      <dgm:t>
        <a:bodyPr/>
        <a:lstStyle/>
        <a:p>
          <a:endParaRPr lang="en-US"/>
        </a:p>
      </dgm:t>
    </dgm:pt>
    <dgm:pt modelId="{994E7BB0-29FB-44AB-B09A-5C26C0561B3F}">
      <dgm:prSet/>
      <dgm:spPr/>
      <dgm:t>
        <a:bodyPr/>
        <a:lstStyle/>
        <a:p>
          <a:r>
            <a:rPr lang="en-US" b="1" i="1" dirty="0"/>
            <a:t>Why do you stay?  Have you ever called the police? Do you need shelter? Were the children there when he hit you?</a:t>
          </a:r>
          <a:endParaRPr lang="en-US" b="1" dirty="0"/>
        </a:p>
      </dgm:t>
    </dgm:pt>
    <dgm:pt modelId="{472A0A84-0304-43F1-B93B-2461625BB961}" type="parTrans" cxnId="{C6F92FA3-1D24-4366-BD4D-5EF2A699459F}">
      <dgm:prSet/>
      <dgm:spPr/>
      <dgm:t>
        <a:bodyPr/>
        <a:lstStyle/>
        <a:p>
          <a:endParaRPr lang="en-US"/>
        </a:p>
      </dgm:t>
    </dgm:pt>
    <dgm:pt modelId="{F1A2F840-64B7-41A5-AFF2-33FFB7780DA2}" type="sibTrans" cxnId="{C6F92FA3-1D24-4366-BD4D-5EF2A699459F}">
      <dgm:prSet/>
      <dgm:spPr/>
      <dgm:t>
        <a:bodyPr/>
        <a:lstStyle/>
        <a:p>
          <a:endParaRPr lang="en-US"/>
        </a:p>
      </dgm:t>
    </dgm:pt>
    <dgm:pt modelId="{CFE3705A-069E-40E7-B5B4-174AF5668053}">
      <dgm:prSet custT="1"/>
      <dgm:spPr/>
      <dgm:t>
        <a:bodyPr/>
        <a:lstStyle/>
        <a:p>
          <a:r>
            <a:rPr lang="en-US" sz="1600" b="1" dirty="0"/>
            <a:t>Quick Reassurance -  causes alienation.</a:t>
          </a:r>
        </a:p>
      </dgm:t>
    </dgm:pt>
    <dgm:pt modelId="{D5649EBA-0E7A-45D5-A730-245994403336}" type="parTrans" cxnId="{58223E25-E692-4EF0-938B-C1CD558FEC24}">
      <dgm:prSet/>
      <dgm:spPr/>
      <dgm:t>
        <a:bodyPr/>
        <a:lstStyle/>
        <a:p>
          <a:endParaRPr lang="en-US"/>
        </a:p>
      </dgm:t>
    </dgm:pt>
    <dgm:pt modelId="{FAC54786-1359-4B6A-91FF-9B66540A3A52}" type="sibTrans" cxnId="{58223E25-E692-4EF0-938B-C1CD558FEC24}">
      <dgm:prSet/>
      <dgm:spPr/>
      <dgm:t>
        <a:bodyPr/>
        <a:lstStyle/>
        <a:p>
          <a:endParaRPr lang="en-US"/>
        </a:p>
      </dgm:t>
    </dgm:pt>
    <dgm:pt modelId="{4A4502C0-0A3D-4384-80EE-E202958A94C3}">
      <dgm:prSet/>
      <dgm:spPr/>
      <dgm:t>
        <a:bodyPr/>
        <a:lstStyle/>
        <a:p>
          <a:r>
            <a:rPr lang="en-US" b="1" i="1" dirty="0"/>
            <a:t>You don’t need to worry about that… I have heard way worse, so you shouldn’t worry about that!</a:t>
          </a:r>
          <a:endParaRPr lang="en-US" b="1" dirty="0"/>
        </a:p>
      </dgm:t>
    </dgm:pt>
    <dgm:pt modelId="{719D7288-356C-473F-99B9-95653DA21CAC}" type="parTrans" cxnId="{A67FBFA7-65C1-42AD-B78A-1B9937544590}">
      <dgm:prSet/>
      <dgm:spPr/>
      <dgm:t>
        <a:bodyPr/>
        <a:lstStyle/>
        <a:p>
          <a:endParaRPr lang="en-US"/>
        </a:p>
      </dgm:t>
    </dgm:pt>
    <dgm:pt modelId="{9BD72C4D-42A6-47A3-8CD8-B9AB3F33B50A}" type="sibTrans" cxnId="{A67FBFA7-65C1-42AD-B78A-1B9937544590}">
      <dgm:prSet/>
      <dgm:spPr/>
      <dgm:t>
        <a:bodyPr/>
        <a:lstStyle/>
        <a:p>
          <a:endParaRPr lang="en-US"/>
        </a:p>
      </dgm:t>
    </dgm:pt>
    <dgm:pt modelId="{ABB1A0A5-A290-466D-B4BE-882DAA9FF112}" type="pres">
      <dgm:prSet presAssocID="{36F2FC08-92C0-4695-8A8D-8BD4B1A700A8}" presName="Name0" presStyleCnt="0">
        <dgm:presLayoutVars>
          <dgm:dir/>
          <dgm:animLvl val="lvl"/>
          <dgm:resizeHandles val="exact"/>
        </dgm:presLayoutVars>
      </dgm:prSet>
      <dgm:spPr/>
    </dgm:pt>
    <dgm:pt modelId="{35B9826A-0E39-47B4-BA8D-6AC3FBDF8E17}" type="pres">
      <dgm:prSet presAssocID="{0E9875AF-DB15-44D9-9BAC-225C0C494053}" presName="composite" presStyleCnt="0"/>
      <dgm:spPr/>
    </dgm:pt>
    <dgm:pt modelId="{4E31E767-C4EA-4389-A897-930382114452}" type="pres">
      <dgm:prSet presAssocID="{0E9875AF-DB15-44D9-9BAC-225C0C494053}" presName="parTx" presStyleLbl="alignNode1" presStyleIdx="0" presStyleCnt="5">
        <dgm:presLayoutVars>
          <dgm:chMax val="0"/>
          <dgm:chPref val="0"/>
          <dgm:bulletEnabled val="1"/>
        </dgm:presLayoutVars>
      </dgm:prSet>
      <dgm:spPr/>
    </dgm:pt>
    <dgm:pt modelId="{14847FAC-2494-49C0-9C50-984091D097DA}" type="pres">
      <dgm:prSet presAssocID="{0E9875AF-DB15-44D9-9BAC-225C0C494053}" presName="desTx" presStyleLbl="alignAccFollowNode1" presStyleIdx="0" presStyleCnt="5">
        <dgm:presLayoutVars>
          <dgm:bulletEnabled val="1"/>
        </dgm:presLayoutVars>
      </dgm:prSet>
      <dgm:spPr/>
    </dgm:pt>
    <dgm:pt modelId="{849727D1-7C94-4F33-AF18-613CC03EA6F8}" type="pres">
      <dgm:prSet presAssocID="{814033C8-CEBB-4FE5-AC3C-AD53079B46C4}" presName="space" presStyleCnt="0"/>
      <dgm:spPr/>
    </dgm:pt>
    <dgm:pt modelId="{7EE396F0-5912-4CBC-BD6A-8A1AA2307210}" type="pres">
      <dgm:prSet presAssocID="{6CFD7F47-DD22-4BF6-A8AB-7D5F5680000B}" presName="composite" presStyleCnt="0"/>
      <dgm:spPr/>
    </dgm:pt>
    <dgm:pt modelId="{11058E85-137D-4D6F-9F34-08653DFBF6D2}" type="pres">
      <dgm:prSet presAssocID="{6CFD7F47-DD22-4BF6-A8AB-7D5F5680000B}" presName="parTx" presStyleLbl="alignNode1" presStyleIdx="1" presStyleCnt="5">
        <dgm:presLayoutVars>
          <dgm:chMax val="0"/>
          <dgm:chPref val="0"/>
          <dgm:bulletEnabled val="1"/>
        </dgm:presLayoutVars>
      </dgm:prSet>
      <dgm:spPr/>
    </dgm:pt>
    <dgm:pt modelId="{F59FE289-6756-4276-9614-8503811BD385}" type="pres">
      <dgm:prSet presAssocID="{6CFD7F47-DD22-4BF6-A8AB-7D5F5680000B}" presName="desTx" presStyleLbl="alignAccFollowNode1" presStyleIdx="1" presStyleCnt="5">
        <dgm:presLayoutVars>
          <dgm:bulletEnabled val="1"/>
        </dgm:presLayoutVars>
      </dgm:prSet>
      <dgm:spPr/>
    </dgm:pt>
    <dgm:pt modelId="{F99EA2C2-037C-4D39-B12E-8D8045E178CF}" type="pres">
      <dgm:prSet presAssocID="{CAA3F052-364F-452D-99CD-472B7986B5AF}" presName="space" presStyleCnt="0"/>
      <dgm:spPr/>
    </dgm:pt>
    <dgm:pt modelId="{619BBE99-73CB-425F-AA91-D75BC4CC94CA}" type="pres">
      <dgm:prSet presAssocID="{D2FB9562-C162-485B-8187-2ABE766C027B}" presName="composite" presStyleCnt="0"/>
      <dgm:spPr/>
    </dgm:pt>
    <dgm:pt modelId="{283E2FB6-942D-49BA-BF58-506454330BE2}" type="pres">
      <dgm:prSet presAssocID="{D2FB9562-C162-485B-8187-2ABE766C027B}" presName="parTx" presStyleLbl="alignNode1" presStyleIdx="2" presStyleCnt="5">
        <dgm:presLayoutVars>
          <dgm:chMax val="0"/>
          <dgm:chPref val="0"/>
          <dgm:bulletEnabled val="1"/>
        </dgm:presLayoutVars>
      </dgm:prSet>
      <dgm:spPr/>
    </dgm:pt>
    <dgm:pt modelId="{C5BE3054-6EF1-457C-9ECF-50A67E1EEBBE}" type="pres">
      <dgm:prSet presAssocID="{D2FB9562-C162-485B-8187-2ABE766C027B}" presName="desTx" presStyleLbl="alignAccFollowNode1" presStyleIdx="2" presStyleCnt="5">
        <dgm:presLayoutVars>
          <dgm:bulletEnabled val="1"/>
        </dgm:presLayoutVars>
      </dgm:prSet>
      <dgm:spPr/>
    </dgm:pt>
    <dgm:pt modelId="{2280669C-8C16-46EA-A433-D5C174692183}" type="pres">
      <dgm:prSet presAssocID="{C2824F8B-BED0-422D-A72E-BDB1C95FD7D6}" presName="space" presStyleCnt="0"/>
      <dgm:spPr/>
    </dgm:pt>
    <dgm:pt modelId="{5FF44043-1E06-4F73-93C5-01CB8A88770E}" type="pres">
      <dgm:prSet presAssocID="{D7C70A55-7B1C-4786-A395-763EB2E7833C}" presName="composite" presStyleCnt="0"/>
      <dgm:spPr/>
    </dgm:pt>
    <dgm:pt modelId="{FFCE34AA-010C-4704-AE1F-9DD897A30BD2}" type="pres">
      <dgm:prSet presAssocID="{D7C70A55-7B1C-4786-A395-763EB2E7833C}" presName="parTx" presStyleLbl="alignNode1" presStyleIdx="3" presStyleCnt="5">
        <dgm:presLayoutVars>
          <dgm:chMax val="0"/>
          <dgm:chPref val="0"/>
          <dgm:bulletEnabled val="1"/>
        </dgm:presLayoutVars>
      </dgm:prSet>
      <dgm:spPr/>
    </dgm:pt>
    <dgm:pt modelId="{B1FFC387-C223-43E5-A4A3-A59172541A1F}" type="pres">
      <dgm:prSet presAssocID="{D7C70A55-7B1C-4786-A395-763EB2E7833C}" presName="desTx" presStyleLbl="alignAccFollowNode1" presStyleIdx="3" presStyleCnt="5">
        <dgm:presLayoutVars>
          <dgm:bulletEnabled val="1"/>
        </dgm:presLayoutVars>
      </dgm:prSet>
      <dgm:spPr/>
    </dgm:pt>
    <dgm:pt modelId="{EEA045E0-F46C-481A-902C-8B60655B3C22}" type="pres">
      <dgm:prSet presAssocID="{2D2E8027-E6A2-412E-BA5B-8B986F743C12}" presName="space" presStyleCnt="0"/>
      <dgm:spPr/>
    </dgm:pt>
    <dgm:pt modelId="{4684D2C6-0B25-4AD5-896F-8C77E9522632}" type="pres">
      <dgm:prSet presAssocID="{CFE3705A-069E-40E7-B5B4-174AF5668053}" presName="composite" presStyleCnt="0"/>
      <dgm:spPr/>
    </dgm:pt>
    <dgm:pt modelId="{2370CE72-78FF-4230-AC83-C46394AF8DF5}" type="pres">
      <dgm:prSet presAssocID="{CFE3705A-069E-40E7-B5B4-174AF5668053}" presName="parTx" presStyleLbl="alignNode1" presStyleIdx="4" presStyleCnt="5">
        <dgm:presLayoutVars>
          <dgm:chMax val="0"/>
          <dgm:chPref val="0"/>
          <dgm:bulletEnabled val="1"/>
        </dgm:presLayoutVars>
      </dgm:prSet>
      <dgm:spPr/>
    </dgm:pt>
    <dgm:pt modelId="{C7045DBE-F1C8-439C-8005-75732D36544F}" type="pres">
      <dgm:prSet presAssocID="{CFE3705A-069E-40E7-B5B4-174AF5668053}" presName="desTx" presStyleLbl="alignAccFollowNode1" presStyleIdx="4" presStyleCnt="5">
        <dgm:presLayoutVars>
          <dgm:bulletEnabled val="1"/>
        </dgm:presLayoutVars>
      </dgm:prSet>
      <dgm:spPr/>
    </dgm:pt>
  </dgm:ptLst>
  <dgm:cxnLst>
    <dgm:cxn modelId="{A20D2F04-45F4-4473-982E-CF120AC4C01C}" type="presOf" srcId="{D2FB9562-C162-485B-8187-2ABE766C027B}" destId="{283E2FB6-942D-49BA-BF58-506454330BE2}" srcOrd="0" destOrd="0" presId="urn:microsoft.com/office/officeart/2005/8/layout/hList1"/>
    <dgm:cxn modelId="{58223E25-E692-4EF0-938B-C1CD558FEC24}" srcId="{36F2FC08-92C0-4695-8A8D-8BD4B1A700A8}" destId="{CFE3705A-069E-40E7-B5B4-174AF5668053}" srcOrd="4" destOrd="0" parTransId="{D5649EBA-0E7A-45D5-A730-245994403336}" sibTransId="{FAC54786-1359-4B6A-91FF-9B66540A3A52}"/>
    <dgm:cxn modelId="{9A427927-58FB-4D0C-8F3C-603BAB89F114}" srcId="{36F2FC08-92C0-4695-8A8D-8BD4B1A700A8}" destId="{6CFD7F47-DD22-4BF6-A8AB-7D5F5680000B}" srcOrd="1" destOrd="0" parTransId="{D79EDAD0-BC22-4CA2-A361-D40FA6F1F143}" sibTransId="{CAA3F052-364F-452D-99CD-472B7986B5AF}"/>
    <dgm:cxn modelId="{AFD56065-ED74-4B27-984F-8FE6E22DED8B}" srcId="{0E9875AF-DB15-44D9-9BAC-225C0C494053}" destId="{A6C9B708-00BA-48E5-917C-521F46554537}" srcOrd="0" destOrd="0" parTransId="{144F5469-C201-4B63-9C33-7E5AEF917053}" sibTransId="{FE5C7D75-AE79-4B8E-80E7-47620188E485}"/>
    <dgm:cxn modelId="{C507A665-93D3-4151-91E3-66C5C41DE7B5}" type="presOf" srcId="{CFE3705A-069E-40E7-B5B4-174AF5668053}" destId="{2370CE72-78FF-4230-AC83-C46394AF8DF5}" srcOrd="0" destOrd="0" presId="urn:microsoft.com/office/officeart/2005/8/layout/hList1"/>
    <dgm:cxn modelId="{3A88FE47-2D03-4CDB-8829-616427CFF5FC}" srcId="{6CFD7F47-DD22-4BF6-A8AB-7D5F5680000B}" destId="{D002AF53-09B0-4BF2-9AB3-44875C80BD9F}" srcOrd="0" destOrd="0" parTransId="{E0FD579B-2216-41E1-9123-7994F1CA4866}" sibTransId="{432A8904-D173-4A27-81C5-85840F5C421D}"/>
    <dgm:cxn modelId="{8691E368-7689-4BF3-9A59-8D0C8E473E9B}" srcId="{36F2FC08-92C0-4695-8A8D-8BD4B1A700A8}" destId="{D2FB9562-C162-485B-8187-2ABE766C027B}" srcOrd="2" destOrd="0" parTransId="{5CDB62E4-126D-44B8-911C-C3DD340772CD}" sibTransId="{C2824F8B-BED0-422D-A72E-BDB1C95FD7D6}"/>
    <dgm:cxn modelId="{8673F16A-C255-4143-928F-F2F0401F38C8}" srcId="{36F2FC08-92C0-4695-8A8D-8BD4B1A700A8}" destId="{D7C70A55-7B1C-4786-A395-763EB2E7833C}" srcOrd="3" destOrd="0" parTransId="{EFB271F7-9B23-44B4-8C21-B74C63EF645D}" sibTransId="{2D2E8027-E6A2-412E-BA5B-8B986F743C12}"/>
    <dgm:cxn modelId="{1DCC084B-2FD1-444C-A7BF-B1D0332DFF00}" type="presOf" srcId="{A6C9B708-00BA-48E5-917C-521F46554537}" destId="{14847FAC-2494-49C0-9C50-984091D097DA}" srcOrd="0" destOrd="0" presId="urn:microsoft.com/office/officeart/2005/8/layout/hList1"/>
    <dgm:cxn modelId="{B4A2A84B-9F51-43A7-9054-A0EBEBFC9F38}" type="presOf" srcId="{994E7BB0-29FB-44AB-B09A-5C26C0561B3F}" destId="{B1FFC387-C223-43E5-A4A3-A59172541A1F}" srcOrd="0" destOrd="0" presId="urn:microsoft.com/office/officeart/2005/8/layout/hList1"/>
    <dgm:cxn modelId="{7AA3517B-726F-4ECD-A408-E1E464D6201F}" type="presOf" srcId="{6CFD7F47-DD22-4BF6-A8AB-7D5F5680000B}" destId="{11058E85-137D-4D6F-9F34-08653DFBF6D2}" srcOrd="0" destOrd="0" presId="urn:microsoft.com/office/officeart/2005/8/layout/hList1"/>
    <dgm:cxn modelId="{452F2C7C-1625-47A7-A1AC-BE2965762469}" srcId="{36F2FC08-92C0-4695-8A8D-8BD4B1A700A8}" destId="{0E9875AF-DB15-44D9-9BAC-225C0C494053}" srcOrd="0" destOrd="0" parTransId="{731BEDA5-557C-4BFD-81BB-69C1D0D025D8}" sibTransId="{814033C8-CEBB-4FE5-AC3C-AD53079B46C4}"/>
    <dgm:cxn modelId="{19CFA596-7B40-48E9-8215-314E9B79134D}" type="presOf" srcId="{D7C70A55-7B1C-4786-A395-763EB2E7833C}" destId="{FFCE34AA-010C-4704-AE1F-9DD897A30BD2}" srcOrd="0" destOrd="0" presId="urn:microsoft.com/office/officeart/2005/8/layout/hList1"/>
    <dgm:cxn modelId="{C6F92FA3-1D24-4366-BD4D-5EF2A699459F}" srcId="{D7C70A55-7B1C-4786-A395-763EB2E7833C}" destId="{994E7BB0-29FB-44AB-B09A-5C26C0561B3F}" srcOrd="0" destOrd="0" parTransId="{472A0A84-0304-43F1-B93B-2461625BB961}" sibTransId="{F1A2F840-64B7-41A5-AFF2-33FFB7780DA2}"/>
    <dgm:cxn modelId="{A67FBFA7-65C1-42AD-B78A-1B9937544590}" srcId="{CFE3705A-069E-40E7-B5B4-174AF5668053}" destId="{4A4502C0-0A3D-4384-80EE-E202958A94C3}" srcOrd="0" destOrd="0" parTransId="{719D7288-356C-473F-99B9-95653DA21CAC}" sibTransId="{9BD72C4D-42A6-47A3-8CD8-B9AB3F33B50A}"/>
    <dgm:cxn modelId="{38F2B7B0-806F-4C31-A713-38989AC9F866}" type="presOf" srcId="{4A4502C0-0A3D-4384-80EE-E202958A94C3}" destId="{C7045DBE-F1C8-439C-8005-75732D36544F}" srcOrd="0" destOrd="0" presId="urn:microsoft.com/office/officeart/2005/8/layout/hList1"/>
    <dgm:cxn modelId="{66ED39B8-3692-4E4D-A23A-B0CF0C025F37}" type="presOf" srcId="{0E9875AF-DB15-44D9-9BAC-225C0C494053}" destId="{4E31E767-C4EA-4389-A897-930382114452}" srcOrd="0" destOrd="0" presId="urn:microsoft.com/office/officeart/2005/8/layout/hList1"/>
    <dgm:cxn modelId="{3F7CD7C1-D99C-4F4B-9C89-FC700CDA3975}" type="presOf" srcId="{82B0FC6C-7DB4-4019-A64E-964A2D02A7F6}" destId="{C5BE3054-6EF1-457C-9ECF-50A67E1EEBBE}" srcOrd="0" destOrd="0" presId="urn:microsoft.com/office/officeart/2005/8/layout/hList1"/>
    <dgm:cxn modelId="{9BA2D4CB-F8D0-44FF-8D76-01E590C3CB0D}" type="presOf" srcId="{D002AF53-09B0-4BF2-9AB3-44875C80BD9F}" destId="{F59FE289-6756-4276-9614-8503811BD385}" srcOrd="0" destOrd="0" presId="urn:microsoft.com/office/officeart/2005/8/layout/hList1"/>
    <dgm:cxn modelId="{B00C32EC-F6BF-4181-939E-87729AD60E76}" type="presOf" srcId="{36F2FC08-92C0-4695-8A8D-8BD4B1A700A8}" destId="{ABB1A0A5-A290-466D-B4BE-882DAA9FF112}" srcOrd="0" destOrd="0" presId="urn:microsoft.com/office/officeart/2005/8/layout/hList1"/>
    <dgm:cxn modelId="{AF5DA0ED-B3DF-44F9-8EC5-A95A8C26244A}" srcId="{D2FB9562-C162-485B-8187-2ABE766C027B}" destId="{82B0FC6C-7DB4-4019-A64E-964A2D02A7F6}" srcOrd="0" destOrd="0" parTransId="{7471ECF6-A225-40CC-9CDD-CFCA87CB875F}" sibTransId="{F630FA19-9A59-4F32-9DB4-0D830CD57AEF}"/>
    <dgm:cxn modelId="{45D280EF-E631-4ABE-BFD7-242316A8345A}" type="presParOf" srcId="{ABB1A0A5-A290-466D-B4BE-882DAA9FF112}" destId="{35B9826A-0E39-47B4-BA8D-6AC3FBDF8E17}" srcOrd="0" destOrd="0" presId="urn:microsoft.com/office/officeart/2005/8/layout/hList1"/>
    <dgm:cxn modelId="{EDBC4388-C623-4058-BC32-94F6AD621FE6}" type="presParOf" srcId="{35B9826A-0E39-47B4-BA8D-6AC3FBDF8E17}" destId="{4E31E767-C4EA-4389-A897-930382114452}" srcOrd="0" destOrd="0" presId="urn:microsoft.com/office/officeart/2005/8/layout/hList1"/>
    <dgm:cxn modelId="{204D271E-ADBE-444C-894A-EBFA36EE9EC1}" type="presParOf" srcId="{35B9826A-0E39-47B4-BA8D-6AC3FBDF8E17}" destId="{14847FAC-2494-49C0-9C50-984091D097DA}" srcOrd="1" destOrd="0" presId="urn:microsoft.com/office/officeart/2005/8/layout/hList1"/>
    <dgm:cxn modelId="{51331CF2-85C9-4958-A3F6-B38BA4D1F119}" type="presParOf" srcId="{ABB1A0A5-A290-466D-B4BE-882DAA9FF112}" destId="{849727D1-7C94-4F33-AF18-613CC03EA6F8}" srcOrd="1" destOrd="0" presId="urn:microsoft.com/office/officeart/2005/8/layout/hList1"/>
    <dgm:cxn modelId="{000A10A7-2636-45B0-9FAE-EE544AA14C7E}" type="presParOf" srcId="{ABB1A0A5-A290-466D-B4BE-882DAA9FF112}" destId="{7EE396F0-5912-4CBC-BD6A-8A1AA2307210}" srcOrd="2" destOrd="0" presId="urn:microsoft.com/office/officeart/2005/8/layout/hList1"/>
    <dgm:cxn modelId="{4B9D44DF-CE60-46D7-A22D-C2F6883BB955}" type="presParOf" srcId="{7EE396F0-5912-4CBC-BD6A-8A1AA2307210}" destId="{11058E85-137D-4D6F-9F34-08653DFBF6D2}" srcOrd="0" destOrd="0" presId="urn:microsoft.com/office/officeart/2005/8/layout/hList1"/>
    <dgm:cxn modelId="{06F3DDE1-27D7-444F-8964-4D52C84B3C29}" type="presParOf" srcId="{7EE396F0-5912-4CBC-BD6A-8A1AA2307210}" destId="{F59FE289-6756-4276-9614-8503811BD385}" srcOrd="1" destOrd="0" presId="urn:microsoft.com/office/officeart/2005/8/layout/hList1"/>
    <dgm:cxn modelId="{9BB7C9F7-6F5A-42C4-B1B6-F2A32163F3C5}" type="presParOf" srcId="{ABB1A0A5-A290-466D-B4BE-882DAA9FF112}" destId="{F99EA2C2-037C-4D39-B12E-8D8045E178CF}" srcOrd="3" destOrd="0" presId="urn:microsoft.com/office/officeart/2005/8/layout/hList1"/>
    <dgm:cxn modelId="{80539A6B-2496-479D-9078-49AD4CAD2C4F}" type="presParOf" srcId="{ABB1A0A5-A290-466D-B4BE-882DAA9FF112}" destId="{619BBE99-73CB-425F-AA91-D75BC4CC94CA}" srcOrd="4" destOrd="0" presId="urn:microsoft.com/office/officeart/2005/8/layout/hList1"/>
    <dgm:cxn modelId="{B73FB3CE-8433-4407-B5F1-D89E0A98F873}" type="presParOf" srcId="{619BBE99-73CB-425F-AA91-D75BC4CC94CA}" destId="{283E2FB6-942D-49BA-BF58-506454330BE2}" srcOrd="0" destOrd="0" presId="urn:microsoft.com/office/officeart/2005/8/layout/hList1"/>
    <dgm:cxn modelId="{BA5F5D3E-A59E-47E0-9E54-864C7E6FCF8A}" type="presParOf" srcId="{619BBE99-73CB-425F-AA91-D75BC4CC94CA}" destId="{C5BE3054-6EF1-457C-9ECF-50A67E1EEBBE}" srcOrd="1" destOrd="0" presId="urn:microsoft.com/office/officeart/2005/8/layout/hList1"/>
    <dgm:cxn modelId="{B9392D8C-EFF0-411D-8A3D-6C62CC1EA59D}" type="presParOf" srcId="{ABB1A0A5-A290-466D-B4BE-882DAA9FF112}" destId="{2280669C-8C16-46EA-A433-D5C174692183}" srcOrd="5" destOrd="0" presId="urn:microsoft.com/office/officeart/2005/8/layout/hList1"/>
    <dgm:cxn modelId="{4C1400A5-DB9A-43D3-8F66-DA5B5026B404}" type="presParOf" srcId="{ABB1A0A5-A290-466D-B4BE-882DAA9FF112}" destId="{5FF44043-1E06-4F73-93C5-01CB8A88770E}" srcOrd="6" destOrd="0" presId="urn:microsoft.com/office/officeart/2005/8/layout/hList1"/>
    <dgm:cxn modelId="{26CBDE3D-97F8-4F74-9E96-BFFEADAA39EE}" type="presParOf" srcId="{5FF44043-1E06-4F73-93C5-01CB8A88770E}" destId="{FFCE34AA-010C-4704-AE1F-9DD897A30BD2}" srcOrd="0" destOrd="0" presId="urn:microsoft.com/office/officeart/2005/8/layout/hList1"/>
    <dgm:cxn modelId="{046AFBEA-41A0-4FC8-A023-77731356D1DF}" type="presParOf" srcId="{5FF44043-1E06-4F73-93C5-01CB8A88770E}" destId="{B1FFC387-C223-43E5-A4A3-A59172541A1F}" srcOrd="1" destOrd="0" presId="urn:microsoft.com/office/officeart/2005/8/layout/hList1"/>
    <dgm:cxn modelId="{D6EC9F41-CBFD-4B78-AFBF-D2B931AAF00D}" type="presParOf" srcId="{ABB1A0A5-A290-466D-B4BE-882DAA9FF112}" destId="{EEA045E0-F46C-481A-902C-8B60655B3C22}" srcOrd="7" destOrd="0" presId="urn:microsoft.com/office/officeart/2005/8/layout/hList1"/>
    <dgm:cxn modelId="{012115CE-E3CF-4E1B-B8CF-6AE5F3E4467E}" type="presParOf" srcId="{ABB1A0A5-A290-466D-B4BE-882DAA9FF112}" destId="{4684D2C6-0B25-4AD5-896F-8C77E9522632}" srcOrd="8" destOrd="0" presId="urn:microsoft.com/office/officeart/2005/8/layout/hList1"/>
    <dgm:cxn modelId="{8BEB96B7-DCCF-42B4-BCAB-D93E25092329}" type="presParOf" srcId="{4684D2C6-0B25-4AD5-896F-8C77E9522632}" destId="{2370CE72-78FF-4230-AC83-C46394AF8DF5}" srcOrd="0" destOrd="0" presId="urn:microsoft.com/office/officeart/2005/8/layout/hList1"/>
    <dgm:cxn modelId="{33E226A3-3CD4-4D36-9C88-152A30B5C1A2}" type="presParOf" srcId="{4684D2C6-0B25-4AD5-896F-8C77E9522632}" destId="{C7045DBE-F1C8-439C-8005-75732D36544F}"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68B1E0-35BE-4F27-BED0-84E1797E21FD}">
      <dsp:nvSpPr>
        <dsp:cNvPr id="0" name=""/>
        <dsp:cNvSpPr/>
      </dsp:nvSpPr>
      <dsp:spPr>
        <a:xfrm>
          <a:off x="1571917" y="1725"/>
          <a:ext cx="6287670" cy="75703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98" tIns="192287" rIns="121998" bIns="192287" numCol="1" spcCol="1270" anchor="ctr" anchorCtr="0">
          <a:noAutofit/>
        </a:bodyPr>
        <a:lstStyle/>
        <a:p>
          <a:pPr marL="0" lvl="0" indent="0" algn="l" defTabSz="1066800">
            <a:lnSpc>
              <a:spcPct val="90000"/>
            </a:lnSpc>
            <a:spcBef>
              <a:spcPct val="0"/>
            </a:spcBef>
            <a:spcAft>
              <a:spcPct val="35000"/>
            </a:spcAft>
            <a:buNone/>
          </a:pPr>
          <a:r>
            <a:rPr lang="en-US" sz="2400" kern="1200" dirty="0"/>
            <a:t>Validate their experiences</a:t>
          </a:r>
        </a:p>
      </dsp:txBody>
      <dsp:txXfrm>
        <a:off x="1571917" y="1725"/>
        <a:ext cx="6287670" cy="757035"/>
      </dsp:txXfrm>
    </dsp:sp>
    <dsp:sp modelId="{E561853F-6DA5-4684-B75E-088F3832257D}">
      <dsp:nvSpPr>
        <dsp:cNvPr id="0" name=""/>
        <dsp:cNvSpPr/>
      </dsp:nvSpPr>
      <dsp:spPr>
        <a:xfrm>
          <a:off x="0" y="1725"/>
          <a:ext cx="1571917" cy="757035"/>
        </a:xfrm>
        <a:prstGeom prst="rect">
          <a:avLst/>
        </a:prstGeom>
        <a:solidFill>
          <a:srgbClr val="00B0F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181" tIns="74778" rIns="83181" bIns="74778" numCol="1" spcCol="1270" anchor="ctr" anchorCtr="0">
          <a:noAutofit/>
        </a:bodyPr>
        <a:lstStyle/>
        <a:p>
          <a:pPr marL="0" lvl="0" indent="0" algn="ctr" defTabSz="1244600">
            <a:lnSpc>
              <a:spcPct val="90000"/>
            </a:lnSpc>
            <a:spcBef>
              <a:spcPct val="0"/>
            </a:spcBef>
            <a:spcAft>
              <a:spcPct val="35000"/>
            </a:spcAft>
            <a:buNone/>
          </a:pPr>
          <a:r>
            <a:rPr lang="en-US" sz="2800" kern="1200"/>
            <a:t>Validate</a:t>
          </a:r>
        </a:p>
      </dsp:txBody>
      <dsp:txXfrm>
        <a:off x="0" y="1725"/>
        <a:ext cx="1571917" cy="757035"/>
      </dsp:txXfrm>
    </dsp:sp>
    <dsp:sp modelId="{CE723238-DDE1-434B-80FC-CEFDE1AB2ADE}">
      <dsp:nvSpPr>
        <dsp:cNvPr id="0" name=""/>
        <dsp:cNvSpPr/>
      </dsp:nvSpPr>
      <dsp:spPr>
        <a:xfrm>
          <a:off x="1571917" y="804183"/>
          <a:ext cx="6287670" cy="75703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98" tIns="192287" rIns="121998" bIns="192287" numCol="1" spcCol="1270" anchor="ctr" anchorCtr="0">
          <a:noAutofit/>
        </a:bodyPr>
        <a:lstStyle/>
        <a:p>
          <a:pPr marL="0" lvl="0" indent="0" algn="l" defTabSz="1066800">
            <a:lnSpc>
              <a:spcPct val="90000"/>
            </a:lnSpc>
            <a:spcBef>
              <a:spcPct val="0"/>
            </a:spcBef>
            <a:spcAft>
              <a:spcPct val="35000"/>
            </a:spcAft>
            <a:buNone/>
          </a:pPr>
          <a:r>
            <a:rPr lang="en-US" sz="2400" kern="1200"/>
            <a:t>Advocate for their safety</a:t>
          </a:r>
        </a:p>
      </dsp:txBody>
      <dsp:txXfrm>
        <a:off x="1571917" y="804183"/>
        <a:ext cx="6287670" cy="757035"/>
      </dsp:txXfrm>
    </dsp:sp>
    <dsp:sp modelId="{39238862-AFFB-4A23-98EA-A01E2803EC0E}">
      <dsp:nvSpPr>
        <dsp:cNvPr id="0" name=""/>
        <dsp:cNvSpPr/>
      </dsp:nvSpPr>
      <dsp:spPr>
        <a:xfrm>
          <a:off x="0" y="804183"/>
          <a:ext cx="1571917" cy="75703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181" tIns="74778" rIns="83181" bIns="74778" numCol="1" spcCol="1270" anchor="ctr" anchorCtr="0">
          <a:noAutofit/>
        </a:bodyPr>
        <a:lstStyle/>
        <a:p>
          <a:pPr marL="0" lvl="0" indent="0" algn="ctr" defTabSz="1244600">
            <a:lnSpc>
              <a:spcPct val="90000"/>
            </a:lnSpc>
            <a:spcBef>
              <a:spcPct val="0"/>
            </a:spcBef>
            <a:spcAft>
              <a:spcPct val="35000"/>
            </a:spcAft>
            <a:buNone/>
          </a:pPr>
          <a:r>
            <a:rPr lang="en-US" sz="2800" kern="1200"/>
            <a:t>Advocate</a:t>
          </a:r>
        </a:p>
      </dsp:txBody>
      <dsp:txXfrm>
        <a:off x="0" y="804183"/>
        <a:ext cx="1571917" cy="757035"/>
      </dsp:txXfrm>
    </dsp:sp>
    <dsp:sp modelId="{937B90CB-E21B-4706-94A3-CA2D5A92FF65}">
      <dsp:nvSpPr>
        <dsp:cNvPr id="0" name=""/>
        <dsp:cNvSpPr/>
      </dsp:nvSpPr>
      <dsp:spPr>
        <a:xfrm>
          <a:off x="1571917" y="1606641"/>
          <a:ext cx="6287670" cy="75703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98" tIns="192287" rIns="121998" bIns="192287" numCol="1" spcCol="1270" anchor="ctr" anchorCtr="0">
          <a:noAutofit/>
        </a:bodyPr>
        <a:lstStyle/>
        <a:p>
          <a:pPr marL="0" lvl="0" indent="0" algn="l" defTabSz="1066800">
            <a:lnSpc>
              <a:spcPct val="90000"/>
            </a:lnSpc>
            <a:spcBef>
              <a:spcPct val="0"/>
            </a:spcBef>
            <a:spcAft>
              <a:spcPct val="35000"/>
            </a:spcAft>
            <a:buNone/>
          </a:pPr>
          <a:r>
            <a:rPr lang="en-US" sz="2400" kern="1200"/>
            <a:t>Explore their options</a:t>
          </a:r>
        </a:p>
      </dsp:txBody>
      <dsp:txXfrm>
        <a:off x="1571917" y="1606641"/>
        <a:ext cx="6287670" cy="757035"/>
      </dsp:txXfrm>
    </dsp:sp>
    <dsp:sp modelId="{FE4C099B-7257-403A-BFC3-E5CC20640689}">
      <dsp:nvSpPr>
        <dsp:cNvPr id="0" name=""/>
        <dsp:cNvSpPr/>
      </dsp:nvSpPr>
      <dsp:spPr>
        <a:xfrm>
          <a:off x="0" y="1606641"/>
          <a:ext cx="1571917" cy="757035"/>
        </a:xfrm>
        <a:prstGeom prst="rect">
          <a:avLst/>
        </a:prstGeom>
        <a:solidFill>
          <a:srgbClr val="00B0F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181" tIns="74778" rIns="83181" bIns="74778" numCol="1" spcCol="1270" anchor="ctr" anchorCtr="0">
          <a:noAutofit/>
        </a:bodyPr>
        <a:lstStyle/>
        <a:p>
          <a:pPr marL="0" lvl="0" indent="0" algn="ctr" defTabSz="1244600">
            <a:lnSpc>
              <a:spcPct val="90000"/>
            </a:lnSpc>
            <a:spcBef>
              <a:spcPct val="0"/>
            </a:spcBef>
            <a:spcAft>
              <a:spcPct val="35000"/>
            </a:spcAft>
            <a:buNone/>
          </a:pPr>
          <a:r>
            <a:rPr lang="en-US" sz="2800" kern="1200" dirty="0"/>
            <a:t>Explore</a:t>
          </a:r>
        </a:p>
      </dsp:txBody>
      <dsp:txXfrm>
        <a:off x="0" y="1606641"/>
        <a:ext cx="1571917" cy="757035"/>
      </dsp:txXfrm>
    </dsp:sp>
    <dsp:sp modelId="{A71E613B-10A9-48E7-8F79-B3B42756A331}">
      <dsp:nvSpPr>
        <dsp:cNvPr id="0" name=""/>
        <dsp:cNvSpPr/>
      </dsp:nvSpPr>
      <dsp:spPr>
        <a:xfrm>
          <a:off x="1571917" y="2409099"/>
          <a:ext cx="6287670" cy="75703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98" tIns="192287" rIns="121998" bIns="192287" numCol="1" spcCol="1270" anchor="ctr" anchorCtr="0">
          <a:noAutofit/>
        </a:bodyPr>
        <a:lstStyle/>
        <a:p>
          <a:pPr marL="0" lvl="0" indent="0" algn="l" defTabSz="1066800">
            <a:lnSpc>
              <a:spcPct val="90000"/>
            </a:lnSpc>
            <a:spcBef>
              <a:spcPct val="0"/>
            </a:spcBef>
            <a:spcAft>
              <a:spcPct val="35000"/>
            </a:spcAft>
            <a:buNone/>
          </a:pPr>
          <a:r>
            <a:rPr lang="en-US" sz="2400" kern="1200" dirty="0"/>
            <a:t>Build on their strengths</a:t>
          </a:r>
        </a:p>
      </dsp:txBody>
      <dsp:txXfrm>
        <a:off x="1571917" y="2409099"/>
        <a:ext cx="6287670" cy="757035"/>
      </dsp:txXfrm>
    </dsp:sp>
    <dsp:sp modelId="{1E1A359E-126F-424E-80BE-F95D21FD1D0F}">
      <dsp:nvSpPr>
        <dsp:cNvPr id="0" name=""/>
        <dsp:cNvSpPr/>
      </dsp:nvSpPr>
      <dsp:spPr>
        <a:xfrm>
          <a:off x="0" y="2409099"/>
          <a:ext cx="1571917" cy="75703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181" tIns="74778" rIns="83181" bIns="74778" numCol="1" spcCol="1270" anchor="ctr" anchorCtr="0">
          <a:noAutofit/>
        </a:bodyPr>
        <a:lstStyle/>
        <a:p>
          <a:pPr marL="0" lvl="0" indent="0" algn="ctr" defTabSz="1244600">
            <a:lnSpc>
              <a:spcPct val="90000"/>
            </a:lnSpc>
            <a:spcBef>
              <a:spcPct val="0"/>
            </a:spcBef>
            <a:spcAft>
              <a:spcPct val="35000"/>
            </a:spcAft>
            <a:buNone/>
          </a:pPr>
          <a:r>
            <a:rPr lang="en-US" sz="2800" kern="1200" dirty="0"/>
            <a:t>Build on</a:t>
          </a:r>
        </a:p>
      </dsp:txBody>
      <dsp:txXfrm>
        <a:off x="0" y="2409099"/>
        <a:ext cx="1571917" cy="757035"/>
      </dsp:txXfrm>
    </dsp:sp>
    <dsp:sp modelId="{B0B487A1-FC83-44EE-979B-AF92507301C8}">
      <dsp:nvSpPr>
        <dsp:cNvPr id="0" name=""/>
        <dsp:cNvSpPr/>
      </dsp:nvSpPr>
      <dsp:spPr>
        <a:xfrm>
          <a:off x="1571917" y="3211556"/>
          <a:ext cx="6287670" cy="75703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98" tIns="192287" rIns="121998" bIns="192287" numCol="1" spcCol="1270" anchor="ctr" anchorCtr="0">
          <a:noAutofit/>
        </a:bodyPr>
        <a:lstStyle/>
        <a:p>
          <a:pPr marL="0" lvl="0" indent="0" algn="l" defTabSz="1066800">
            <a:lnSpc>
              <a:spcPct val="90000"/>
            </a:lnSpc>
            <a:spcBef>
              <a:spcPct val="0"/>
            </a:spcBef>
            <a:spcAft>
              <a:spcPct val="35000"/>
            </a:spcAft>
            <a:buNone/>
          </a:pPr>
          <a:r>
            <a:rPr lang="en-US" sz="2400" kern="1200"/>
            <a:t>Respect their right to make their own decisions</a:t>
          </a:r>
        </a:p>
      </dsp:txBody>
      <dsp:txXfrm>
        <a:off x="1571917" y="3211556"/>
        <a:ext cx="6287670" cy="757035"/>
      </dsp:txXfrm>
    </dsp:sp>
    <dsp:sp modelId="{0F99545E-0AEA-41FE-A357-04D542733FB4}">
      <dsp:nvSpPr>
        <dsp:cNvPr id="0" name=""/>
        <dsp:cNvSpPr/>
      </dsp:nvSpPr>
      <dsp:spPr>
        <a:xfrm>
          <a:off x="0" y="3211556"/>
          <a:ext cx="1571917" cy="757035"/>
        </a:xfrm>
        <a:prstGeom prst="rect">
          <a:avLst/>
        </a:prstGeom>
        <a:solidFill>
          <a:srgbClr val="00B0F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181" tIns="74778" rIns="83181" bIns="74778" numCol="1" spcCol="1270" anchor="ctr" anchorCtr="0">
          <a:noAutofit/>
        </a:bodyPr>
        <a:lstStyle/>
        <a:p>
          <a:pPr marL="0" lvl="0" indent="0" algn="ctr" defTabSz="1244600">
            <a:lnSpc>
              <a:spcPct val="90000"/>
            </a:lnSpc>
            <a:spcBef>
              <a:spcPct val="0"/>
            </a:spcBef>
            <a:spcAft>
              <a:spcPct val="35000"/>
            </a:spcAft>
            <a:buNone/>
          </a:pPr>
          <a:r>
            <a:rPr lang="en-US" sz="2800" kern="1200"/>
            <a:t>Respect</a:t>
          </a:r>
        </a:p>
      </dsp:txBody>
      <dsp:txXfrm>
        <a:off x="0" y="3211556"/>
        <a:ext cx="1571917" cy="7570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943C9C-C8BB-46AC-B0B6-17B61CC95312}">
      <dsp:nvSpPr>
        <dsp:cNvPr id="0" name=""/>
        <dsp:cNvSpPr/>
      </dsp:nvSpPr>
      <dsp:spPr>
        <a:xfrm>
          <a:off x="793073" y="72413"/>
          <a:ext cx="865820" cy="86582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DAE9E1-8700-4AC7-B842-F287E0C67F0A}">
      <dsp:nvSpPr>
        <dsp:cNvPr id="0" name=""/>
        <dsp:cNvSpPr/>
      </dsp:nvSpPr>
      <dsp:spPr>
        <a:xfrm>
          <a:off x="974896" y="254236"/>
          <a:ext cx="502175" cy="5021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7793B2-1098-43AC-87E7-759FF1FA0C1E}">
      <dsp:nvSpPr>
        <dsp:cNvPr id="0" name=""/>
        <dsp:cNvSpPr/>
      </dsp:nvSpPr>
      <dsp:spPr>
        <a:xfrm>
          <a:off x="1844427" y="72413"/>
          <a:ext cx="2040862" cy="8658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en-US" sz="1900" b="1" kern="1200" dirty="0">
              <a:solidFill>
                <a:srgbClr val="FFC000"/>
              </a:solidFill>
            </a:rPr>
            <a:t>Breathe and center.</a:t>
          </a:r>
          <a:endParaRPr lang="en-US" sz="1900" kern="1200" dirty="0">
            <a:solidFill>
              <a:srgbClr val="FFC000"/>
            </a:solidFill>
          </a:endParaRPr>
        </a:p>
      </dsp:txBody>
      <dsp:txXfrm>
        <a:off x="1844427" y="72413"/>
        <a:ext cx="2040862" cy="865820"/>
      </dsp:txXfrm>
    </dsp:sp>
    <dsp:sp modelId="{31A11AC6-82D6-43B5-B4DA-409674E605B6}">
      <dsp:nvSpPr>
        <dsp:cNvPr id="0" name=""/>
        <dsp:cNvSpPr/>
      </dsp:nvSpPr>
      <dsp:spPr>
        <a:xfrm>
          <a:off x="4240895" y="72413"/>
          <a:ext cx="865820" cy="86582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35CED4-C7E1-4A24-8D19-80EAF63A4B8F}">
      <dsp:nvSpPr>
        <dsp:cNvPr id="0" name=""/>
        <dsp:cNvSpPr/>
      </dsp:nvSpPr>
      <dsp:spPr>
        <a:xfrm>
          <a:off x="4422717" y="254236"/>
          <a:ext cx="502175" cy="5021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55D435-C1C2-41D0-AE34-C71919BF4FDA}">
      <dsp:nvSpPr>
        <dsp:cNvPr id="0" name=""/>
        <dsp:cNvSpPr/>
      </dsp:nvSpPr>
      <dsp:spPr>
        <a:xfrm>
          <a:off x="5292249" y="72413"/>
          <a:ext cx="2040862" cy="8658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en-US" sz="1900" b="1" kern="1200" dirty="0">
              <a:solidFill>
                <a:srgbClr val="FFC000"/>
              </a:solidFill>
            </a:rPr>
            <a:t>Speak clearly and slowly.</a:t>
          </a:r>
          <a:endParaRPr lang="en-US" sz="1900" kern="1200" dirty="0">
            <a:solidFill>
              <a:srgbClr val="FFC000"/>
            </a:solidFill>
          </a:endParaRPr>
        </a:p>
      </dsp:txBody>
      <dsp:txXfrm>
        <a:off x="5292249" y="72413"/>
        <a:ext cx="2040862" cy="865820"/>
      </dsp:txXfrm>
    </dsp:sp>
    <dsp:sp modelId="{3B1B6DCC-6946-4D45-9829-FFC56B84A0C7}">
      <dsp:nvSpPr>
        <dsp:cNvPr id="0" name=""/>
        <dsp:cNvSpPr/>
      </dsp:nvSpPr>
      <dsp:spPr>
        <a:xfrm>
          <a:off x="793073" y="1644581"/>
          <a:ext cx="865820" cy="86582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22DBADA-802F-4D52-97B9-93CBD06683F0}">
      <dsp:nvSpPr>
        <dsp:cNvPr id="0" name=""/>
        <dsp:cNvSpPr/>
      </dsp:nvSpPr>
      <dsp:spPr>
        <a:xfrm>
          <a:off x="974896" y="1826404"/>
          <a:ext cx="502175" cy="5021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EE324E-50A7-4EA8-A640-FC71A36E2A9A}">
      <dsp:nvSpPr>
        <dsp:cNvPr id="0" name=""/>
        <dsp:cNvSpPr/>
      </dsp:nvSpPr>
      <dsp:spPr>
        <a:xfrm>
          <a:off x="1844427" y="1644581"/>
          <a:ext cx="2040862" cy="8658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en-US" sz="1900" b="1" kern="1200" dirty="0">
              <a:solidFill>
                <a:srgbClr val="FFC000"/>
              </a:solidFill>
            </a:rPr>
            <a:t>Listen.</a:t>
          </a:r>
          <a:endParaRPr lang="en-US" sz="1900" kern="1200" dirty="0">
            <a:solidFill>
              <a:srgbClr val="FFC000"/>
            </a:solidFill>
          </a:endParaRPr>
        </a:p>
      </dsp:txBody>
      <dsp:txXfrm>
        <a:off x="1844427" y="1644581"/>
        <a:ext cx="2040862" cy="865820"/>
      </dsp:txXfrm>
    </dsp:sp>
    <dsp:sp modelId="{F22D27B3-6B33-446C-A5AE-C7F7C9758791}">
      <dsp:nvSpPr>
        <dsp:cNvPr id="0" name=""/>
        <dsp:cNvSpPr/>
      </dsp:nvSpPr>
      <dsp:spPr>
        <a:xfrm>
          <a:off x="4240895" y="1644581"/>
          <a:ext cx="865820" cy="86582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8E00E6-40AA-4A66-976C-EA187C9891F1}">
      <dsp:nvSpPr>
        <dsp:cNvPr id="0" name=""/>
        <dsp:cNvSpPr/>
      </dsp:nvSpPr>
      <dsp:spPr>
        <a:xfrm>
          <a:off x="4422717" y="1826404"/>
          <a:ext cx="502175" cy="5021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49FA7BF-0AEC-4BDD-B3E9-176D4FA5469B}">
      <dsp:nvSpPr>
        <dsp:cNvPr id="0" name=""/>
        <dsp:cNvSpPr/>
      </dsp:nvSpPr>
      <dsp:spPr>
        <a:xfrm>
          <a:off x="5292249" y="1644581"/>
          <a:ext cx="2040862" cy="8658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en-US" sz="1900" b="1" kern="1200" dirty="0">
              <a:solidFill>
                <a:srgbClr val="FFC000"/>
              </a:solidFill>
            </a:rPr>
            <a:t>Take notes if needed.</a:t>
          </a:r>
          <a:endParaRPr lang="en-US" sz="1900" kern="1200" dirty="0">
            <a:solidFill>
              <a:srgbClr val="FFC000"/>
            </a:solidFill>
          </a:endParaRPr>
        </a:p>
      </dsp:txBody>
      <dsp:txXfrm>
        <a:off x="5292249" y="1644581"/>
        <a:ext cx="2040862" cy="865820"/>
      </dsp:txXfrm>
    </dsp:sp>
    <dsp:sp modelId="{B7A5C3F1-CEC3-4DBA-B002-AC88A9E7F55E}">
      <dsp:nvSpPr>
        <dsp:cNvPr id="0" name=""/>
        <dsp:cNvSpPr/>
      </dsp:nvSpPr>
      <dsp:spPr>
        <a:xfrm>
          <a:off x="793073" y="3216749"/>
          <a:ext cx="865820" cy="86582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B1D71C0-00E6-4399-B83E-CBC01EADDB14}">
      <dsp:nvSpPr>
        <dsp:cNvPr id="0" name=""/>
        <dsp:cNvSpPr/>
      </dsp:nvSpPr>
      <dsp:spPr>
        <a:xfrm>
          <a:off x="974896" y="3398571"/>
          <a:ext cx="502175" cy="5021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BA2BDA-AB94-4DE9-9E91-941DE5F85E0F}">
      <dsp:nvSpPr>
        <dsp:cNvPr id="0" name=""/>
        <dsp:cNvSpPr/>
      </dsp:nvSpPr>
      <dsp:spPr>
        <a:xfrm>
          <a:off x="1844427" y="3216749"/>
          <a:ext cx="2040862" cy="8658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en-US" sz="1900" b="1" kern="1200" dirty="0">
              <a:solidFill>
                <a:srgbClr val="FFC000"/>
              </a:solidFill>
            </a:rPr>
            <a:t>Fear is contagious. Remain calm.</a:t>
          </a:r>
          <a:endParaRPr lang="en-US" sz="1900" kern="1200" dirty="0">
            <a:solidFill>
              <a:srgbClr val="FFC000"/>
            </a:solidFill>
          </a:endParaRPr>
        </a:p>
      </dsp:txBody>
      <dsp:txXfrm>
        <a:off x="1844427" y="3216749"/>
        <a:ext cx="2040862" cy="865820"/>
      </dsp:txXfrm>
    </dsp:sp>
    <dsp:sp modelId="{901E48FD-9889-4FA1-B4C4-0808FC1E0EC3}">
      <dsp:nvSpPr>
        <dsp:cNvPr id="0" name=""/>
        <dsp:cNvSpPr/>
      </dsp:nvSpPr>
      <dsp:spPr>
        <a:xfrm>
          <a:off x="4240895" y="3216749"/>
          <a:ext cx="865820" cy="86582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B73818-15BF-4878-8A9B-FA726D27F771}">
      <dsp:nvSpPr>
        <dsp:cNvPr id="0" name=""/>
        <dsp:cNvSpPr/>
      </dsp:nvSpPr>
      <dsp:spPr>
        <a:xfrm>
          <a:off x="4422717" y="3398571"/>
          <a:ext cx="502175" cy="5021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5758A3-8CC4-44BE-AEF3-7D81CBD841D8}">
      <dsp:nvSpPr>
        <dsp:cNvPr id="0" name=""/>
        <dsp:cNvSpPr/>
      </dsp:nvSpPr>
      <dsp:spPr>
        <a:xfrm>
          <a:off x="5292249" y="3216749"/>
          <a:ext cx="2040862" cy="8658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en-US" sz="1900" b="1" kern="1200" dirty="0">
              <a:solidFill>
                <a:srgbClr val="FFC000"/>
              </a:solidFill>
            </a:rPr>
            <a:t>Let the client tell their story at their own pace.</a:t>
          </a:r>
          <a:endParaRPr lang="en-US" sz="1900" kern="1200" dirty="0">
            <a:solidFill>
              <a:srgbClr val="FFC000"/>
            </a:solidFill>
          </a:endParaRPr>
        </a:p>
      </dsp:txBody>
      <dsp:txXfrm>
        <a:off x="5292249" y="3216749"/>
        <a:ext cx="2040862" cy="8658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FA4AF8-67D9-47F9-BCA6-90281BBEBC72}">
      <dsp:nvSpPr>
        <dsp:cNvPr id="0" name=""/>
        <dsp:cNvSpPr/>
      </dsp:nvSpPr>
      <dsp:spPr>
        <a:xfrm>
          <a:off x="900" y="1247337"/>
          <a:ext cx="1767076" cy="1482716"/>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n-US" sz="2400" b="1" kern="1200" dirty="0"/>
            <a:t>Find YOUR style. </a:t>
          </a:r>
        </a:p>
      </dsp:txBody>
      <dsp:txXfrm>
        <a:off x="44327" y="1290764"/>
        <a:ext cx="1680222" cy="1395862"/>
      </dsp:txXfrm>
    </dsp:sp>
    <dsp:sp modelId="{BF0D720C-87B1-42F6-95FA-16E398088F6F}">
      <dsp:nvSpPr>
        <dsp:cNvPr id="0" name=""/>
        <dsp:cNvSpPr/>
      </dsp:nvSpPr>
      <dsp:spPr>
        <a:xfrm>
          <a:off x="2024305" y="1247337"/>
          <a:ext cx="1785881" cy="1476774"/>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n-US" sz="2400" b="1" kern="1200" dirty="0"/>
            <a:t>No two advocates are the same!</a:t>
          </a:r>
        </a:p>
      </dsp:txBody>
      <dsp:txXfrm>
        <a:off x="2067558" y="1290590"/>
        <a:ext cx="1699375" cy="1390268"/>
      </dsp:txXfrm>
    </dsp:sp>
    <dsp:sp modelId="{AF7781AD-6B15-4E92-AAF3-F05407B0ECBF}">
      <dsp:nvSpPr>
        <dsp:cNvPr id="0" name=""/>
        <dsp:cNvSpPr/>
      </dsp:nvSpPr>
      <dsp:spPr>
        <a:xfrm>
          <a:off x="4066515" y="1247337"/>
          <a:ext cx="1708223" cy="1491113"/>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a:t>You will find your groove quicker than you think</a:t>
          </a:r>
          <a:r>
            <a:rPr lang="en-US" sz="800" kern="1200" dirty="0"/>
            <a:t>.</a:t>
          </a:r>
        </a:p>
      </dsp:txBody>
      <dsp:txXfrm>
        <a:off x="4110188" y="1291010"/>
        <a:ext cx="1620877" cy="1403767"/>
      </dsp:txXfrm>
    </dsp:sp>
    <dsp:sp modelId="{9AB52123-BC38-4416-87A4-5180DAF250B1}">
      <dsp:nvSpPr>
        <dsp:cNvPr id="0" name=""/>
        <dsp:cNvSpPr/>
      </dsp:nvSpPr>
      <dsp:spPr>
        <a:xfrm>
          <a:off x="6031067" y="1247337"/>
          <a:ext cx="1579936" cy="1483198"/>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b="1" i="1" kern="1200" dirty="0"/>
            <a:t>Bottom line: </a:t>
          </a:r>
          <a:r>
            <a:rPr lang="en-US" sz="1400" b="1" kern="1200" dirty="0"/>
            <a:t>Be yourself and have a working understanding of agency and local resources.</a:t>
          </a:r>
        </a:p>
      </dsp:txBody>
      <dsp:txXfrm>
        <a:off x="6074508" y="1290778"/>
        <a:ext cx="1493054" cy="1396316"/>
      </dsp:txXfrm>
    </dsp:sp>
    <dsp:sp modelId="{8F24C846-BE3D-4320-8C8F-B642210FD5C3}">
      <dsp:nvSpPr>
        <dsp:cNvPr id="0" name=""/>
        <dsp:cNvSpPr/>
      </dsp:nvSpPr>
      <dsp:spPr>
        <a:xfrm>
          <a:off x="7867332" y="1247337"/>
          <a:ext cx="1611372" cy="1491892"/>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t>The following active listening skills are suggestions.</a:t>
          </a:r>
        </a:p>
      </dsp:txBody>
      <dsp:txXfrm>
        <a:off x="7911028" y="1291033"/>
        <a:ext cx="1523980" cy="1404500"/>
      </dsp:txXfrm>
    </dsp:sp>
    <dsp:sp modelId="{3B8DDED0-187D-41FC-9382-FEB333F7DC46}">
      <dsp:nvSpPr>
        <dsp:cNvPr id="0" name=""/>
        <dsp:cNvSpPr/>
      </dsp:nvSpPr>
      <dsp:spPr>
        <a:xfrm>
          <a:off x="9735033" y="1247337"/>
          <a:ext cx="1754311" cy="150999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t>Use only what feels right for you and the client you are helping. </a:t>
          </a:r>
        </a:p>
      </dsp:txBody>
      <dsp:txXfrm>
        <a:off x="9779259" y="1291563"/>
        <a:ext cx="1665859" cy="142154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4F8E39-0C36-4675-8250-851F365EE959}">
      <dsp:nvSpPr>
        <dsp:cNvPr id="0" name=""/>
        <dsp:cNvSpPr/>
      </dsp:nvSpPr>
      <dsp:spPr>
        <a:xfrm rot="5400000">
          <a:off x="7394212" y="-3194058"/>
          <a:ext cx="728769" cy="7302209"/>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71450" lvl="1" indent="-171450" algn="l" defTabSz="711200">
            <a:lnSpc>
              <a:spcPct val="90000"/>
            </a:lnSpc>
            <a:spcBef>
              <a:spcPct val="0"/>
            </a:spcBef>
            <a:spcAft>
              <a:spcPct val="15000"/>
            </a:spcAft>
            <a:buChar char="•"/>
          </a:pPr>
          <a:r>
            <a:rPr lang="en-US" sz="1600" b="1" i="1" kern="1200" dirty="0">
              <a:solidFill>
                <a:schemeClr val="bg1"/>
              </a:solidFill>
            </a:rPr>
            <a:t>Take your time…I am here.  It’s OK not to talk.  </a:t>
          </a:r>
          <a:endParaRPr lang="en-US" sz="1600" b="1" kern="1200" dirty="0">
            <a:solidFill>
              <a:schemeClr val="bg1"/>
            </a:solidFill>
          </a:endParaRPr>
        </a:p>
      </dsp:txBody>
      <dsp:txXfrm rot="-5400000">
        <a:off x="4107492" y="128238"/>
        <a:ext cx="7266633" cy="657617"/>
      </dsp:txXfrm>
    </dsp:sp>
    <dsp:sp modelId="{3E811583-8405-4A4F-9264-16985DDEDFA9}">
      <dsp:nvSpPr>
        <dsp:cNvPr id="0" name=""/>
        <dsp:cNvSpPr/>
      </dsp:nvSpPr>
      <dsp:spPr>
        <a:xfrm>
          <a:off x="0" y="1564"/>
          <a:ext cx="4107492" cy="91096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n-US" sz="2700" b="1" kern="1200" dirty="0"/>
            <a:t>Allow Silences</a:t>
          </a:r>
          <a:endParaRPr lang="en-US" sz="2700" kern="1200" dirty="0"/>
        </a:p>
      </dsp:txBody>
      <dsp:txXfrm>
        <a:off x="44469" y="46033"/>
        <a:ext cx="4018554" cy="822024"/>
      </dsp:txXfrm>
    </dsp:sp>
    <dsp:sp modelId="{920D0382-2AD7-456D-8A9B-FF185A53D9DC}">
      <dsp:nvSpPr>
        <dsp:cNvPr id="0" name=""/>
        <dsp:cNvSpPr/>
      </dsp:nvSpPr>
      <dsp:spPr>
        <a:xfrm rot="5400000">
          <a:off x="7394212" y="-2237548"/>
          <a:ext cx="728769" cy="7302209"/>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0970" tIns="70485" rIns="140970" bIns="70485" numCol="1" spcCol="1270" anchor="ctr" anchorCtr="0">
          <a:noAutofit/>
        </a:bodyPr>
        <a:lstStyle/>
        <a:p>
          <a:pPr marL="171450" lvl="1" indent="-171450" algn="l" defTabSz="711200">
            <a:lnSpc>
              <a:spcPct val="90000"/>
            </a:lnSpc>
            <a:spcBef>
              <a:spcPct val="0"/>
            </a:spcBef>
            <a:spcAft>
              <a:spcPct val="15000"/>
            </a:spcAft>
            <a:buChar char="•"/>
          </a:pPr>
          <a:r>
            <a:rPr lang="en-US" sz="1600" b="1" i="1" kern="1200" dirty="0"/>
            <a:t>Uh, huh. Oh. </a:t>
          </a:r>
          <a:r>
            <a:rPr lang="en-US" sz="1600" b="1" i="1" kern="1200" dirty="0" err="1"/>
            <a:t>Mmmm</a:t>
          </a:r>
          <a:r>
            <a:rPr lang="en-US" sz="1600" b="1" i="1" kern="1200" dirty="0"/>
            <a:t>… Go on.</a:t>
          </a:r>
          <a:endParaRPr lang="en-US" sz="1600" b="1" kern="1200" dirty="0"/>
        </a:p>
      </dsp:txBody>
      <dsp:txXfrm rot="-5400000">
        <a:off x="4107492" y="1084748"/>
        <a:ext cx="7266633" cy="657617"/>
      </dsp:txXfrm>
    </dsp:sp>
    <dsp:sp modelId="{A251E17B-5E56-4C65-88D1-F00E4AB6FEEE}">
      <dsp:nvSpPr>
        <dsp:cNvPr id="0" name=""/>
        <dsp:cNvSpPr/>
      </dsp:nvSpPr>
      <dsp:spPr>
        <a:xfrm>
          <a:off x="0" y="958075"/>
          <a:ext cx="4107492" cy="91096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n-US" sz="2700" b="1" kern="1200" dirty="0"/>
            <a:t>Provide Acknowledgements</a:t>
          </a:r>
          <a:endParaRPr lang="en-US" sz="2700" kern="1200" dirty="0"/>
        </a:p>
      </dsp:txBody>
      <dsp:txXfrm>
        <a:off x="44469" y="1002544"/>
        <a:ext cx="4018554" cy="822024"/>
      </dsp:txXfrm>
    </dsp:sp>
    <dsp:sp modelId="{AFC6D006-ADF8-4152-957A-322C683A001E}">
      <dsp:nvSpPr>
        <dsp:cNvPr id="0" name=""/>
        <dsp:cNvSpPr/>
      </dsp:nvSpPr>
      <dsp:spPr>
        <a:xfrm rot="5400000">
          <a:off x="7394212" y="-1281037"/>
          <a:ext cx="728769" cy="7302209"/>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0970" tIns="70485" rIns="140970" bIns="70485" numCol="1" spcCol="1270" anchor="ctr" anchorCtr="0">
          <a:noAutofit/>
        </a:bodyPr>
        <a:lstStyle/>
        <a:p>
          <a:pPr marL="171450" lvl="1" indent="-171450" algn="l" defTabSz="711200">
            <a:lnSpc>
              <a:spcPct val="90000"/>
            </a:lnSpc>
            <a:spcBef>
              <a:spcPct val="0"/>
            </a:spcBef>
            <a:spcAft>
              <a:spcPct val="15000"/>
            </a:spcAft>
            <a:buChar char="•"/>
          </a:pPr>
          <a:r>
            <a:rPr lang="en-US" sz="1600" b="1" i="1" kern="1200" dirty="0"/>
            <a:t>Can you tell me more about it? Sounds like you have some feelings about this…would you like to say more? </a:t>
          </a:r>
          <a:endParaRPr lang="en-US" sz="1600" b="1" kern="1200" dirty="0"/>
        </a:p>
      </dsp:txBody>
      <dsp:txXfrm rot="-5400000">
        <a:off x="4107492" y="2041259"/>
        <a:ext cx="7266633" cy="657617"/>
      </dsp:txXfrm>
    </dsp:sp>
    <dsp:sp modelId="{1EA74D34-2FB7-487B-9BBE-BC3008393CDF}">
      <dsp:nvSpPr>
        <dsp:cNvPr id="0" name=""/>
        <dsp:cNvSpPr/>
      </dsp:nvSpPr>
      <dsp:spPr>
        <a:xfrm>
          <a:off x="0" y="1914585"/>
          <a:ext cx="4107492" cy="91096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n-US" sz="2700" b="1" kern="1200"/>
            <a:t>Door Openers</a:t>
          </a:r>
          <a:endParaRPr lang="en-US" sz="2700" kern="1200"/>
        </a:p>
      </dsp:txBody>
      <dsp:txXfrm>
        <a:off x="44469" y="1959054"/>
        <a:ext cx="4018554" cy="822024"/>
      </dsp:txXfrm>
    </dsp:sp>
    <dsp:sp modelId="{13F9E3CC-418D-4002-A598-0B126A883215}">
      <dsp:nvSpPr>
        <dsp:cNvPr id="0" name=""/>
        <dsp:cNvSpPr/>
      </dsp:nvSpPr>
      <dsp:spPr>
        <a:xfrm rot="5400000">
          <a:off x="7394212" y="-324527"/>
          <a:ext cx="728769" cy="7302209"/>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0970" tIns="70485" rIns="140970" bIns="70485" numCol="1" spcCol="1270" anchor="ctr" anchorCtr="0">
          <a:noAutofit/>
        </a:bodyPr>
        <a:lstStyle/>
        <a:p>
          <a:pPr marL="171450" lvl="1" indent="-171450" algn="l" defTabSz="711200">
            <a:lnSpc>
              <a:spcPct val="90000"/>
            </a:lnSpc>
            <a:spcBef>
              <a:spcPct val="0"/>
            </a:spcBef>
            <a:spcAft>
              <a:spcPct val="15000"/>
            </a:spcAft>
            <a:buChar char="•"/>
          </a:pPr>
          <a:r>
            <a:rPr lang="en-US" sz="1600" b="1" i="1" kern="1200" dirty="0"/>
            <a:t>Helps you connect with the client by making sure you understand what they are saying.  I heard you say you feel overwhelmed and lost. Is that correct?</a:t>
          </a:r>
          <a:endParaRPr lang="en-US" sz="1600" b="1" kern="1200" dirty="0"/>
        </a:p>
      </dsp:txBody>
      <dsp:txXfrm rot="-5400000">
        <a:off x="4107492" y="2997769"/>
        <a:ext cx="7266633" cy="657617"/>
      </dsp:txXfrm>
    </dsp:sp>
    <dsp:sp modelId="{D1015907-C02F-4C1B-99F3-FA4E55CE6BE7}">
      <dsp:nvSpPr>
        <dsp:cNvPr id="0" name=""/>
        <dsp:cNvSpPr/>
      </dsp:nvSpPr>
      <dsp:spPr>
        <a:xfrm>
          <a:off x="0" y="2871096"/>
          <a:ext cx="4107492" cy="91096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n-US" sz="2700" b="1" kern="1200" dirty="0"/>
            <a:t>Clarifying</a:t>
          </a:r>
          <a:endParaRPr lang="en-US" sz="2700" kern="1200" dirty="0"/>
        </a:p>
      </dsp:txBody>
      <dsp:txXfrm>
        <a:off x="44469" y="2915565"/>
        <a:ext cx="4018554" cy="822024"/>
      </dsp:txXfrm>
    </dsp:sp>
    <dsp:sp modelId="{D5702A06-55C8-4860-ABA7-3C9527C9E084}">
      <dsp:nvSpPr>
        <dsp:cNvPr id="0" name=""/>
        <dsp:cNvSpPr/>
      </dsp:nvSpPr>
      <dsp:spPr>
        <a:xfrm rot="5400000">
          <a:off x="7394212" y="631983"/>
          <a:ext cx="728769" cy="7302209"/>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US" sz="1500" b="1" i="1" kern="1200" dirty="0"/>
            <a:t>Confirms your understanding of the feelings shared. Client: I can’t tell my husband about this…he’ll say I asked for it. Advocate: It sounds like you are afraid your husband will blame you for the rape?</a:t>
          </a:r>
          <a:endParaRPr lang="en-US" sz="1500" b="1" kern="1200" dirty="0"/>
        </a:p>
      </dsp:txBody>
      <dsp:txXfrm rot="-5400000">
        <a:off x="4107492" y="3954279"/>
        <a:ext cx="7266633" cy="657617"/>
      </dsp:txXfrm>
    </dsp:sp>
    <dsp:sp modelId="{27D3B9E2-3C3B-4104-B353-82ADBFE2CB03}">
      <dsp:nvSpPr>
        <dsp:cNvPr id="0" name=""/>
        <dsp:cNvSpPr/>
      </dsp:nvSpPr>
      <dsp:spPr>
        <a:xfrm>
          <a:off x="0" y="3827606"/>
          <a:ext cx="4107492" cy="91096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n-US" sz="2700" b="1" kern="1200"/>
            <a:t>Reflection of Feelings</a:t>
          </a:r>
          <a:endParaRPr lang="en-US" sz="2700" kern="1200"/>
        </a:p>
      </dsp:txBody>
      <dsp:txXfrm>
        <a:off x="44469" y="3872075"/>
        <a:ext cx="4018554" cy="822024"/>
      </dsp:txXfrm>
    </dsp:sp>
    <dsp:sp modelId="{873C97FF-5E12-49F0-911C-710A7D2ACAEE}">
      <dsp:nvSpPr>
        <dsp:cNvPr id="0" name=""/>
        <dsp:cNvSpPr/>
      </dsp:nvSpPr>
      <dsp:spPr>
        <a:xfrm rot="5400000">
          <a:off x="7394212" y="1588493"/>
          <a:ext cx="728769" cy="7302209"/>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US" sz="1500" b="1" i="1" kern="1200" dirty="0"/>
            <a:t>Can be very helpful especially with highly emotional clients. Ok, let’s slow down…lets take a breath together. You are afraid he will come back and do not want to file a police report but you would like a restraining order. </a:t>
          </a:r>
          <a:endParaRPr lang="en-US" sz="1500" b="1" kern="1200" dirty="0"/>
        </a:p>
      </dsp:txBody>
      <dsp:txXfrm rot="-5400000">
        <a:off x="4107492" y="4910789"/>
        <a:ext cx="7266633" cy="657617"/>
      </dsp:txXfrm>
    </dsp:sp>
    <dsp:sp modelId="{D71EE080-2054-436A-A92A-1D51B937C2D8}">
      <dsp:nvSpPr>
        <dsp:cNvPr id="0" name=""/>
        <dsp:cNvSpPr/>
      </dsp:nvSpPr>
      <dsp:spPr>
        <a:xfrm>
          <a:off x="0" y="4784117"/>
          <a:ext cx="4107492" cy="91096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n-US" sz="2700" b="1" kern="1200"/>
            <a:t>Summarizing </a:t>
          </a:r>
          <a:endParaRPr lang="en-US" sz="2700" kern="1200"/>
        </a:p>
      </dsp:txBody>
      <dsp:txXfrm>
        <a:off x="44469" y="4828586"/>
        <a:ext cx="4018554" cy="82202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31E767-C4EA-4389-A897-930382114452}">
      <dsp:nvSpPr>
        <dsp:cNvPr id="0" name=""/>
        <dsp:cNvSpPr/>
      </dsp:nvSpPr>
      <dsp:spPr>
        <a:xfrm>
          <a:off x="5362" y="693548"/>
          <a:ext cx="2055539" cy="796195"/>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dirty="0"/>
            <a:t>Give Solutions or Advice</a:t>
          </a:r>
          <a:endParaRPr lang="en-US" sz="1300" kern="1200" dirty="0"/>
        </a:p>
      </dsp:txBody>
      <dsp:txXfrm>
        <a:off x="5362" y="693548"/>
        <a:ext cx="2055539" cy="796195"/>
      </dsp:txXfrm>
    </dsp:sp>
    <dsp:sp modelId="{14847FAC-2494-49C0-9C50-984091D097DA}">
      <dsp:nvSpPr>
        <dsp:cNvPr id="0" name=""/>
        <dsp:cNvSpPr/>
      </dsp:nvSpPr>
      <dsp:spPr>
        <a:xfrm>
          <a:off x="5362" y="1489743"/>
          <a:ext cx="2055539" cy="1231132"/>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b="1" i="1" kern="1200" dirty="0"/>
            <a:t>Why don’t you try…  You should…</a:t>
          </a:r>
          <a:endParaRPr lang="en-US" sz="1600" b="1" kern="1200" dirty="0"/>
        </a:p>
      </dsp:txBody>
      <dsp:txXfrm>
        <a:off x="5362" y="1489743"/>
        <a:ext cx="2055539" cy="1231132"/>
      </dsp:txXfrm>
    </dsp:sp>
    <dsp:sp modelId="{11058E85-137D-4D6F-9F34-08653DFBF6D2}">
      <dsp:nvSpPr>
        <dsp:cNvPr id="0" name=""/>
        <dsp:cNvSpPr/>
      </dsp:nvSpPr>
      <dsp:spPr>
        <a:xfrm>
          <a:off x="2348676" y="693548"/>
          <a:ext cx="2055539" cy="796195"/>
        </a:xfrm>
        <a:prstGeom prst="rect">
          <a:avLst/>
        </a:prstGeom>
        <a:solidFill>
          <a:schemeClr val="accent2">
            <a:hueOff val="1923220"/>
            <a:satOff val="2051"/>
            <a:lumOff val="638"/>
            <a:alphaOff val="0"/>
          </a:schemeClr>
        </a:solidFill>
        <a:ln w="12700" cap="flat" cmpd="sng" algn="ctr">
          <a:solidFill>
            <a:schemeClr val="accent2">
              <a:hueOff val="1923220"/>
              <a:satOff val="2051"/>
              <a:lumOff val="63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dirty="0"/>
            <a:t>Evaluate</a:t>
          </a:r>
        </a:p>
        <a:p>
          <a:pPr marL="0" lvl="0" indent="0" algn="ctr" defTabSz="800100">
            <a:lnSpc>
              <a:spcPct val="90000"/>
            </a:lnSpc>
            <a:spcBef>
              <a:spcPct val="0"/>
            </a:spcBef>
            <a:spcAft>
              <a:spcPct val="35000"/>
            </a:spcAft>
            <a:buNone/>
          </a:pPr>
          <a:r>
            <a:rPr lang="en-US" sz="1800" b="1" kern="1200" dirty="0"/>
            <a:t>Analyze</a:t>
          </a:r>
          <a:endParaRPr lang="en-US" sz="1300" kern="1200" dirty="0"/>
        </a:p>
      </dsp:txBody>
      <dsp:txXfrm>
        <a:off x="2348676" y="693548"/>
        <a:ext cx="2055539" cy="796195"/>
      </dsp:txXfrm>
    </dsp:sp>
    <dsp:sp modelId="{F59FE289-6756-4276-9614-8503811BD385}">
      <dsp:nvSpPr>
        <dsp:cNvPr id="0" name=""/>
        <dsp:cNvSpPr/>
      </dsp:nvSpPr>
      <dsp:spPr>
        <a:xfrm>
          <a:off x="2348676" y="1489743"/>
          <a:ext cx="2055539" cy="1231132"/>
        </a:xfrm>
        <a:prstGeom prst="rect">
          <a:avLst/>
        </a:prstGeom>
        <a:solidFill>
          <a:schemeClr val="accent2">
            <a:tint val="40000"/>
            <a:alpha val="90000"/>
            <a:hueOff val="2011538"/>
            <a:satOff val="3553"/>
            <a:lumOff val="326"/>
            <a:alphaOff val="0"/>
          </a:schemeClr>
        </a:solidFill>
        <a:ln w="12700" cap="flat" cmpd="sng" algn="ctr">
          <a:solidFill>
            <a:schemeClr val="accent2">
              <a:tint val="40000"/>
              <a:alpha val="90000"/>
              <a:hueOff val="2011538"/>
              <a:satOff val="3553"/>
              <a:lumOff val="32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b="1" i="1" kern="1200" dirty="0"/>
            <a:t>It ‘s clear you cannot admit this to yourself…</a:t>
          </a:r>
          <a:endParaRPr lang="en-US" sz="1300" b="1" kern="1200" dirty="0"/>
        </a:p>
      </dsp:txBody>
      <dsp:txXfrm>
        <a:off x="2348676" y="1489743"/>
        <a:ext cx="2055539" cy="1231132"/>
      </dsp:txXfrm>
    </dsp:sp>
    <dsp:sp modelId="{283E2FB6-942D-49BA-BF58-506454330BE2}">
      <dsp:nvSpPr>
        <dsp:cNvPr id="0" name=""/>
        <dsp:cNvSpPr/>
      </dsp:nvSpPr>
      <dsp:spPr>
        <a:xfrm>
          <a:off x="4691991" y="693548"/>
          <a:ext cx="2055539" cy="796195"/>
        </a:xfrm>
        <a:prstGeom prst="rect">
          <a:avLst/>
        </a:prstGeom>
        <a:solidFill>
          <a:schemeClr val="accent2">
            <a:hueOff val="3846440"/>
            <a:satOff val="4103"/>
            <a:lumOff val="1275"/>
            <a:alphaOff val="0"/>
          </a:schemeClr>
        </a:solidFill>
        <a:ln w="12700" cap="flat" cmpd="sng" algn="ctr">
          <a:solidFill>
            <a:schemeClr val="accent2">
              <a:hueOff val="3846440"/>
              <a:satOff val="4103"/>
              <a:lumOff val="127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dirty="0"/>
            <a:t>Instruct Or</a:t>
          </a:r>
        </a:p>
        <a:p>
          <a:pPr marL="0" lvl="0" indent="0" algn="ctr" defTabSz="800100">
            <a:lnSpc>
              <a:spcPct val="90000"/>
            </a:lnSpc>
            <a:spcBef>
              <a:spcPct val="0"/>
            </a:spcBef>
            <a:spcAft>
              <a:spcPct val="35000"/>
            </a:spcAft>
            <a:buNone/>
          </a:pPr>
          <a:r>
            <a:rPr lang="en-US" sz="1800" b="1" kern="1200" dirty="0"/>
            <a:t>Lecture</a:t>
          </a:r>
          <a:endParaRPr lang="en-US" sz="1300" kern="1200" dirty="0"/>
        </a:p>
      </dsp:txBody>
      <dsp:txXfrm>
        <a:off x="4691991" y="693548"/>
        <a:ext cx="2055539" cy="796195"/>
      </dsp:txXfrm>
    </dsp:sp>
    <dsp:sp modelId="{C5BE3054-6EF1-457C-9ECF-50A67E1EEBBE}">
      <dsp:nvSpPr>
        <dsp:cNvPr id="0" name=""/>
        <dsp:cNvSpPr/>
      </dsp:nvSpPr>
      <dsp:spPr>
        <a:xfrm>
          <a:off x="4691991" y="1489743"/>
          <a:ext cx="2055539" cy="1231132"/>
        </a:xfrm>
        <a:prstGeom prst="rect">
          <a:avLst/>
        </a:prstGeom>
        <a:solidFill>
          <a:schemeClr val="accent2">
            <a:tint val="40000"/>
            <a:alpha val="90000"/>
            <a:hueOff val="4023077"/>
            <a:satOff val="7106"/>
            <a:lumOff val="653"/>
            <a:alphaOff val="0"/>
          </a:schemeClr>
        </a:solidFill>
        <a:ln w="12700" cap="flat" cmpd="sng" algn="ctr">
          <a:solidFill>
            <a:schemeClr val="accent2">
              <a:tint val="40000"/>
              <a:alpha val="90000"/>
              <a:hueOff val="4023077"/>
              <a:satOff val="7106"/>
              <a:lumOff val="65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b="1" i="1" kern="1200" dirty="0"/>
            <a:t>Just think what it must be like for your children.</a:t>
          </a:r>
          <a:r>
            <a:rPr lang="en-US" sz="1300" kern="1200" dirty="0"/>
            <a:t>	</a:t>
          </a:r>
        </a:p>
      </dsp:txBody>
      <dsp:txXfrm>
        <a:off x="4691991" y="1489743"/>
        <a:ext cx="2055539" cy="1231132"/>
      </dsp:txXfrm>
    </dsp:sp>
    <dsp:sp modelId="{FFCE34AA-010C-4704-AE1F-9DD897A30BD2}">
      <dsp:nvSpPr>
        <dsp:cNvPr id="0" name=""/>
        <dsp:cNvSpPr/>
      </dsp:nvSpPr>
      <dsp:spPr>
        <a:xfrm>
          <a:off x="7035306" y="693548"/>
          <a:ext cx="2055539" cy="796195"/>
        </a:xfrm>
        <a:prstGeom prst="rect">
          <a:avLst/>
        </a:prstGeom>
        <a:solidFill>
          <a:schemeClr val="accent2">
            <a:hueOff val="5769660"/>
            <a:satOff val="6154"/>
            <a:lumOff val="1913"/>
            <a:alphaOff val="0"/>
          </a:schemeClr>
        </a:solidFill>
        <a:ln w="12700" cap="flat" cmpd="sng" algn="ctr">
          <a:solidFill>
            <a:schemeClr val="accent2">
              <a:hueOff val="5769660"/>
              <a:satOff val="6154"/>
              <a:lumOff val="191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b="1" kern="1200" dirty="0"/>
            <a:t>Asking </a:t>
          </a:r>
          <a:r>
            <a:rPr lang="en-US" sz="1300" b="1" u="sng" kern="1200" dirty="0"/>
            <a:t>Too</a:t>
          </a:r>
          <a:r>
            <a:rPr lang="en-US" sz="1300" b="1" kern="1200" dirty="0"/>
            <a:t> Many Yes/No/Why (Close-ended Questions) or Interrogate</a:t>
          </a:r>
        </a:p>
      </dsp:txBody>
      <dsp:txXfrm>
        <a:off x="7035306" y="693548"/>
        <a:ext cx="2055539" cy="796195"/>
      </dsp:txXfrm>
    </dsp:sp>
    <dsp:sp modelId="{B1FFC387-C223-43E5-A4A3-A59172541A1F}">
      <dsp:nvSpPr>
        <dsp:cNvPr id="0" name=""/>
        <dsp:cNvSpPr/>
      </dsp:nvSpPr>
      <dsp:spPr>
        <a:xfrm>
          <a:off x="7035306" y="1489743"/>
          <a:ext cx="2055539" cy="1231132"/>
        </a:xfrm>
        <a:prstGeom prst="rect">
          <a:avLst/>
        </a:prstGeom>
        <a:solidFill>
          <a:schemeClr val="accent2">
            <a:tint val="40000"/>
            <a:alpha val="90000"/>
            <a:hueOff val="6034615"/>
            <a:satOff val="10659"/>
            <a:lumOff val="979"/>
            <a:alphaOff val="0"/>
          </a:schemeClr>
        </a:solidFill>
        <a:ln w="12700" cap="flat" cmpd="sng" algn="ctr">
          <a:solidFill>
            <a:schemeClr val="accent2">
              <a:tint val="40000"/>
              <a:alpha val="90000"/>
              <a:hueOff val="6034615"/>
              <a:satOff val="10659"/>
              <a:lumOff val="97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b="1" i="1" kern="1200" dirty="0"/>
            <a:t>Why do you stay?  Have you ever called the police? Do you need shelter? Were the children there when he hit you?</a:t>
          </a:r>
          <a:endParaRPr lang="en-US" sz="1300" b="1" kern="1200" dirty="0"/>
        </a:p>
      </dsp:txBody>
      <dsp:txXfrm>
        <a:off x="7035306" y="1489743"/>
        <a:ext cx="2055539" cy="1231132"/>
      </dsp:txXfrm>
    </dsp:sp>
    <dsp:sp modelId="{2370CE72-78FF-4230-AC83-C46394AF8DF5}">
      <dsp:nvSpPr>
        <dsp:cNvPr id="0" name=""/>
        <dsp:cNvSpPr/>
      </dsp:nvSpPr>
      <dsp:spPr>
        <a:xfrm>
          <a:off x="9378620" y="693548"/>
          <a:ext cx="2055539" cy="796195"/>
        </a:xfrm>
        <a:prstGeom prst="rect">
          <a:avLst/>
        </a:prstGeom>
        <a:solidFill>
          <a:schemeClr val="accent2">
            <a:hueOff val="7692880"/>
            <a:satOff val="8205"/>
            <a:lumOff val="2551"/>
            <a:alphaOff val="0"/>
          </a:schemeClr>
        </a:solidFill>
        <a:ln w="12700" cap="flat" cmpd="sng" algn="ctr">
          <a:solidFill>
            <a:schemeClr val="accent2">
              <a:hueOff val="7692880"/>
              <a:satOff val="8205"/>
              <a:lumOff val="255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sz="1600" b="1" kern="1200" dirty="0"/>
            <a:t>Quick Reassurance -  causes alienation.</a:t>
          </a:r>
        </a:p>
      </dsp:txBody>
      <dsp:txXfrm>
        <a:off x="9378620" y="693548"/>
        <a:ext cx="2055539" cy="796195"/>
      </dsp:txXfrm>
    </dsp:sp>
    <dsp:sp modelId="{C7045DBE-F1C8-439C-8005-75732D36544F}">
      <dsp:nvSpPr>
        <dsp:cNvPr id="0" name=""/>
        <dsp:cNvSpPr/>
      </dsp:nvSpPr>
      <dsp:spPr>
        <a:xfrm>
          <a:off x="9378620" y="1489743"/>
          <a:ext cx="2055539" cy="1231132"/>
        </a:xfrm>
        <a:prstGeom prst="rect">
          <a:avLst/>
        </a:prstGeom>
        <a:solidFill>
          <a:schemeClr val="accent2">
            <a:tint val="40000"/>
            <a:alpha val="90000"/>
            <a:hueOff val="8046153"/>
            <a:satOff val="14212"/>
            <a:lumOff val="1305"/>
            <a:alphaOff val="0"/>
          </a:schemeClr>
        </a:solidFill>
        <a:ln w="12700" cap="flat" cmpd="sng" algn="ctr">
          <a:solidFill>
            <a:schemeClr val="accent2">
              <a:tint val="40000"/>
              <a:alpha val="90000"/>
              <a:hueOff val="8046153"/>
              <a:satOff val="14212"/>
              <a:lumOff val="130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b="1" i="1" kern="1200" dirty="0"/>
            <a:t>You don’t need to worry about that… I have heard way worse, so you shouldn’t worry about that!</a:t>
          </a:r>
          <a:endParaRPr lang="en-US" sz="1300" b="1" kern="1200" dirty="0"/>
        </a:p>
      </dsp:txBody>
      <dsp:txXfrm>
        <a:off x="9378620" y="1489743"/>
        <a:ext cx="2055539" cy="1231132"/>
      </dsp:txXfrm>
    </dsp:sp>
  </dsp:spTree>
</dsp:drawing>
</file>

<file path=ppt/diagrams/layout1.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471C2C-1567-47F4-803E-468024209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58F5B09-2954-46C6-97BB-9E10649FE2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17F2C1D-F243-42AB-ADF2-E7CB4E04900E}" type="datetimeFigureOut">
              <a:rPr lang="en-US" smtClean="0"/>
              <a:t>9/8/2026</a:t>
            </a:fld>
            <a:endParaRPr lang="en-US"/>
          </a:p>
        </p:txBody>
      </p:sp>
      <p:sp>
        <p:nvSpPr>
          <p:cNvPr id="4" name="Footer Placeholder 3">
            <a:extLst>
              <a:ext uri="{FF2B5EF4-FFF2-40B4-BE49-F238E27FC236}">
                <a16:creationId xmlns:a16="http://schemas.microsoft.com/office/drawing/2014/main" id="{E39A204B-EBA9-4C6D-BFB2-A104F00C8E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55F72FC-4D2D-4E5B-A4DD-62E2C822FB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23CDBB5-5B4A-4483-935D-A73935186B4D}" type="slidenum">
              <a:rPr lang="en-US" smtClean="0"/>
              <a:t>‹#›</a:t>
            </a:fld>
            <a:endParaRPr lang="en-US"/>
          </a:p>
        </p:txBody>
      </p:sp>
    </p:spTree>
    <p:extLst>
      <p:ext uri="{BB962C8B-B14F-4D97-AF65-F5344CB8AC3E}">
        <p14:creationId xmlns:p14="http://schemas.microsoft.com/office/powerpoint/2010/main" val="26192377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0CE34E-5667-4A32-A6BA-10C7A552BC63}" type="datetimeFigureOut">
              <a:rPr lang="en-US" smtClean="0"/>
              <a:t>9/8/2026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CCE34D-CFF1-4FFE-815B-D050E7ED2DFD}" type="slidenum">
              <a:rPr lang="en-US" smtClean="0"/>
              <a:t>‹#›</a:t>
            </a:fld>
            <a:endParaRPr lang="en-US"/>
          </a:p>
        </p:txBody>
      </p:sp>
    </p:spTree>
    <p:extLst>
      <p:ext uri="{BB962C8B-B14F-4D97-AF65-F5344CB8AC3E}">
        <p14:creationId xmlns:p14="http://schemas.microsoft.com/office/powerpoint/2010/main" val="3979362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a:t>
            </a:fld>
            <a:endParaRPr lang="en-US"/>
          </a:p>
        </p:txBody>
      </p:sp>
    </p:spTree>
    <p:extLst>
      <p:ext uri="{BB962C8B-B14F-4D97-AF65-F5344CB8AC3E}">
        <p14:creationId xmlns:p14="http://schemas.microsoft.com/office/powerpoint/2010/main" val="1560835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t>SAFETY – Phys/Emo     </a:t>
            </a:r>
            <a:r>
              <a:rPr lang="en-US" sz="2000" b="1" kern="1200" dirty="0">
                <a:solidFill>
                  <a:schemeClr val="tx1"/>
                </a:solidFill>
                <a:effectLst/>
                <a:latin typeface="+mn-lt"/>
                <a:ea typeface="+mn-ea"/>
                <a:cs typeface="+mn-cs"/>
              </a:rPr>
              <a:t>TRUST: Reliability               PEER SUPPORT: Advocates/support groups </a:t>
            </a:r>
            <a:r>
              <a:rPr lang="en-US" sz="2000" b="1" dirty="0"/>
              <a:t>       COLLAB/MUTUALITY - </a:t>
            </a:r>
            <a:r>
              <a:rPr lang="en-US" sz="2000" b="1" kern="1200" dirty="0">
                <a:solidFill>
                  <a:schemeClr val="tx1"/>
                </a:solidFill>
                <a:effectLst/>
                <a:latin typeface="+mn-lt"/>
                <a:ea typeface="+mn-ea"/>
                <a:cs typeface="+mn-cs"/>
              </a:rPr>
              <a:t>partnership between providers and survivors, valuing their input and decision-making.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t>EMPOWERMENT/VOICE/CHOICE – </a:t>
            </a:r>
            <a:r>
              <a:rPr lang="en-US" sz="2000" b="1" kern="1200" dirty="0">
                <a:solidFill>
                  <a:schemeClr val="tx1"/>
                </a:solidFill>
                <a:effectLst/>
                <a:latin typeface="+mn-lt"/>
                <a:ea typeface="+mn-ea"/>
                <a:cs typeface="+mn-cs"/>
              </a:rPr>
              <a:t>Recognizing and building on a person's strengths and resilience to promote their ability to recover and thrive.  CULTURAL/HISTORICAL/GENDER – meeting where survivors are at</a:t>
            </a:r>
            <a:endParaRPr lang="en-US" dirty="0"/>
          </a:p>
        </p:txBody>
      </p:sp>
      <p:sp>
        <p:nvSpPr>
          <p:cNvPr id="4" name="Slide Number Placeholder 3"/>
          <p:cNvSpPr>
            <a:spLocks noGrp="1"/>
          </p:cNvSpPr>
          <p:nvPr>
            <p:ph type="sldNum" sz="quarter" idx="5"/>
          </p:nvPr>
        </p:nvSpPr>
        <p:spPr/>
        <p:txBody>
          <a:bodyPr/>
          <a:lstStyle/>
          <a:p>
            <a:fld id="{E7CCE34D-CFF1-4FFE-815B-D050E7ED2DFD}" type="slidenum">
              <a:rPr lang="en-US" smtClean="0"/>
              <a:t>4</a:t>
            </a:fld>
            <a:endParaRPr lang="en-US"/>
          </a:p>
        </p:txBody>
      </p:sp>
    </p:spTree>
    <p:extLst>
      <p:ext uri="{BB962C8B-B14F-4D97-AF65-F5344CB8AC3E}">
        <p14:creationId xmlns:p14="http://schemas.microsoft.com/office/powerpoint/2010/main" val="2875940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7</a:t>
            </a:fld>
            <a:endParaRPr lang="en-US"/>
          </a:p>
        </p:txBody>
      </p:sp>
    </p:spTree>
    <p:extLst>
      <p:ext uri="{BB962C8B-B14F-4D97-AF65-F5344CB8AC3E}">
        <p14:creationId xmlns:p14="http://schemas.microsoft.com/office/powerpoint/2010/main" val="41508926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DC0559-D619-4E56-BF6F-3712370C2150}" type="slidenum">
              <a:rPr lang="en-US" smtClean="0"/>
              <a:t>8</a:t>
            </a:fld>
            <a:endParaRPr lang="en-US"/>
          </a:p>
        </p:txBody>
      </p:sp>
    </p:spTree>
    <p:extLst>
      <p:ext uri="{BB962C8B-B14F-4D97-AF65-F5344CB8AC3E}">
        <p14:creationId xmlns:p14="http://schemas.microsoft.com/office/powerpoint/2010/main" val="29300697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DC0559-D619-4E56-BF6F-3712370C2150}" type="slidenum">
              <a:rPr lang="en-US" smtClean="0"/>
              <a:t>9</a:t>
            </a:fld>
            <a:endParaRPr lang="en-US"/>
          </a:p>
        </p:txBody>
      </p:sp>
    </p:spTree>
    <p:extLst>
      <p:ext uri="{BB962C8B-B14F-4D97-AF65-F5344CB8AC3E}">
        <p14:creationId xmlns:p14="http://schemas.microsoft.com/office/powerpoint/2010/main" val="514541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DC0559-D619-4E56-BF6F-3712370C2150}" type="slidenum">
              <a:rPr lang="en-US" smtClean="0"/>
              <a:t>10</a:t>
            </a:fld>
            <a:endParaRPr lang="en-US"/>
          </a:p>
        </p:txBody>
      </p:sp>
    </p:spTree>
    <p:extLst>
      <p:ext uri="{BB962C8B-B14F-4D97-AF65-F5344CB8AC3E}">
        <p14:creationId xmlns:p14="http://schemas.microsoft.com/office/powerpoint/2010/main" val="8156774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11</a:t>
            </a:fld>
            <a:endParaRPr lang="en-US"/>
          </a:p>
        </p:txBody>
      </p:sp>
    </p:spTree>
    <p:extLst>
      <p:ext uri="{BB962C8B-B14F-4D97-AF65-F5344CB8AC3E}">
        <p14:creationId xmlns:p14="http://schemas.microsoft.com/office/powerpoint/2010/main" val="4043041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16</a:t>
            </a:fld>
            <a:endParaRPr lang="en-US"/>
          </a:p>
        </p:txBody>
      </p:sp>
    </p:spTree>
    <p:extLst>
      <p:ext uri="{BB962C8B-B14F-4D97-AF65-F5344CB8AC3E}">
        <p14:creationId xmlns:p14="http://schemas.microsoft.com/office/powerpoint/2010/main" val="30495043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17</a:t>
            </a:fld>
            <a:endParaRPr lang="en-US"/>
          </a:p>
        </p:txBody>
      </p:sp>
    </p:spTree>
    <p:extLst>
      <p:ext uri="{BB962C8B-B14F-4D97-AF65-F5344CB8AC3E}">
        <p14:creationId xmlns:p14="http://schemas.microsoft.com/office/powerpoint/2010/main" val="5244985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18</a:t>
            </a:fld>
            <a:endParaRPr lang="en-US"/>
          </a:p>
        </p:txBody>
      </p:sp>
    </p:spTree>
    <p:extLst>
      <p:ext uri="{BB962C8B-B14F-4D97-AF65-F5344CB8AC3E}">
        <p14:creationId xmlns:p14="http://schemas.microsoft.com/office/powerpoint/2010/main" val="1426940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19</a:t>
            </a:fld>
            <a:endParaRPr lang="en-US"/>
          </a:p>
        </p:txBody>
      </p:sp>
    </p:spTree>
    <p:extLst>
      <p:ext uri="{BB962C8B-B14F-4D97-AF65-F5344CB8AC3E}">
        <p14:creationId xmlns:p14="http://schemas.microsoft.com/office/powerpoint/2010/main" val="33590828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Arial" panose="020B0604020202020204" pitchFamily="34" charset="0"/>
                <a:ea typeface="Calibri" panose="020F0502020204030204" pitchFamily="34" charset="0"/>
                <a:cs typeface="Times New Roman" panose="02020603050405020304" pitchFamily="18" charset="0"/>
              </a:rPr>
              <a:t>The book, </a:t>
            </a:r>
            <a:r>
              <a:rPr lang="en-US" sz="1800" b="1" i="1" dirty="0">
                <a:effectLst/>
                <a:latin typeface="Arial" panose="020B0604020202020204" pitchFamily="34" charset="0"/>
                <a:ea typeface="Calibri" panose="020F0502020204030204" pitchFamily="34" charset="0"/>
                <a:cs typeface="Times New Roman" panose="02020603050405020304" pitchFamily="18" charset="0"/>
              </a:rPr>
              <a:t>The Four Agreements: A Practical Guide To Personal Freedom (1997)</a:t>
            </a:r>
            <a:r>
              <a:rPr lang="en-US" sz="1800" b="1" dirty="0">
                <a:effectLst/>
                <a:latin typeface="Arial" panose="020B0604020202020204" pitchFamily="34" charset="0"/>
                <a:ea typeface="Calibri" panose="020F0502020204030204" pitchFamily="34" charset="0"/>
                <a:cs typeface="Times New Roman" panose="02020603050405020304" pitchFamily="18" charset="0"/>
              </a:rPr>
              <a:t> was written by Mexican author and Toltec Wisdom teacher, Don Miguel Ruiz. The Four Agreements can be helpful reminders to staying grounded in peer counseling and advocacy work.</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97284" name="Header Placeholder 3"/>
          <p:cNvSpPr>
            <a:spLocks noGrp="1"/>
          </p:cNvSpPr>
          <p:nvPr>
            <p:ph type="hdr" sz="quarter"/>
          </p:nvPr>
        </p:nvSpPr>
        <p:spPr>
          <a:noFill/>
        </p:spPr>
        <p:txBody>
          <a:bodyPr/>
          <a:lstStyle/>
          <a:p>
            <a:r>
              <a:rPr lang="en-US"/>
              <a:t>California Partnership To End Domestic Violence </a:t>
            </a:r>
          </a:p>
        </p:txBody>
      </p:sp>
      <p:sp>
        <p:nvSpPr>
          <p:cNvPr id="97285" name="Date Placeholder 4"/>
          <p:cNvSpPr>
            <a:spLocks noGrp="1"/>
          </p:cNvSpPr>
          <p:nvPr>
            <p:ph type="dt" sz="quarter" idx="1"/>
          </p:nvPr>
        </p:nvSpPr>
        <p:spPr>
          <a:noFill/>
        </p:spPr>
        <p:txBody>
          <a:bodyPr/>
          <a:lstStyle/>
          <a:p>
            <a:r>
              <a:rPr lang="en-US"/>
              <a:t>2011-2012 DRAFT</a:t>
            </a:r>
          </a:p>
        </p:txBody>
      </p:sp>
      <p:sp>
        <p:nvSpPr>
          <p:cNvPr id="97286" name="Slide Number Placeholder 5"/>
          <p:cNvSpPr>
            <a:spLocks noGrp="1"/>
          </p:cNvSpPr>
          <p:nvPr>
            <p:ph type="sldNum" sz="quarter" idx="5"/>
          </p:nvPr>
        </p:nvSpPr>
        <p:spPr>
          <a:noFill/>
        </p:spPr>
        <p:txBody>
          <a:bodyPr/>
          <a:lstStyle/>
          <a:p>
            <a:fld id="{4536AA16-E6CB-4490-8933-5D2B0CBE33D6}" type="slidenum">
              <a:rPr lang="en-US" smtClean="0"/>
              <a:pPr/>
              <a:t>20</a:t>
            </a:fld>
            <a:endParaRPr lang="en-US"/>
          </a:p>
        </p:txBody>
      </p:sp>
    </p:spTree>
    <p:extLst>
      <p:ext uri="{BB962C8B-B14F-4D97-AF65-F5344CB8AC3E}">
        <p14:creationId xmlns:p14="http://schemas.microsoft.com/office/powerpoint/2010/main" val="23564977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E68F591-F3C7-4872-BBA0-0693794F4F11}"/>
              </a:ext>
            </a:extLst>
          </p:cNvPr>
          <p:cNvSpPr>
            <a:spLocks noGrp="1"/>
          </p:cNvSpPr>
          <p:nvPr>
            <p:ph type="ctrTitle" hasCustomPrompt="1"/>
          </p:nvPr>
        </p:nvSpPr>
        <p:spPr>
          <a:xfrm>
            <a:off x="7999414" y="1051551"/>
            <a:ext cx="3565524" cy="2384898"/>
          </a:xfrm>
        </p:spPr>
        <p:txBody>
          <a:bodyPr anchor="b" anchorCtr="0">
            <a:noAutofit/>
          </a:bodyPr>
          <a:lstStyle/>
          <a:p>
            <a:r>
              <a:rPr lang="en-US" sz="4800" dirty="0"/>
              <a:t>3DFloat</a:t>
            </a:r>
          </a:p>
        </p:txBody>
      </p:sp>
      <p:sp>
        <p:nvSpPr>
          <p:cNvPr id="14" name="Picture Placeholder 13">
            <a:extLst>
              <a:ext uri="{FF2B5EF4-FFF2-40B4-BE49-F238E27FC236}">
                <a16:creationId xmlns:a16="http://schemas.microsoft.com/office/drawing/2014/main" id="{967766A8-18D5-4391-8DB7-7BFF6427636C}"/>
              </a:ext>
            </a:extLst>
          </p:cNvPr>
          <p:cNvSpPr>
            <a:spLocks noGrp="1"/>
          </p:cNvSpPr>
          <p:nvPr>
            <p:ph type="pic" sz="quarter" idx="13"/>
          </p:nvPr>
        </p:nvSpPr>
        <p:spPr>
          <a:xfrm>
            <a:off x="0" y="0"/>
            <a:ext cx="7452360" cy="6858000"/>
          </a:xfrm>
          <a:solidFill>
            <a:schemeClr val="accent5"/>
          </a:solidFill>
        </p:spPr>
        <p:txBody>
          <a:bodyPr>
            <a:noAutofit/>
          </a:bodyPr>
          <a:lstStyle/>
          <a:p>
            <a:r>
              <a:rPr lang="en-US"/>
              <a:t>Click icon to add picture</a:t>
            </a:r>
          </a:p>
        </p:txBody>
      </p:sp>
      <p:sp>
        <p:nvSpPr>
          <p:cNvPr id="8" name="Oval 7">
            <a:extLst>
              <a:ext uri="{FF2B5EF4-FFF2-40B4-BE49-F238E27FC236}">
                <a16:creationId xmlns:a16="http://schemas.microsoft.com/office/drawing/2014/main" id="{938AD48E-7D67-4BE9-97B6-DB64DE5253B9}"/>
              </a:ext>
              <a:ext uri="{C183D7F6-B498-43B3-948B-1728B52AA6E4}">
                <adec:decorative xmlns:adec="http://schemas.microsoft.com/office/drawing/2017/decorative" val="1"/>
              </a:ext>
            </a:extLst>
          </p:cNvPr>
          <p:cNvSpPr>
            <a:spLocks noChangeAspect="1"/>
          </p:cNvSpPr>
          <p:nvPr userDrawn="1"/>
        </p:nvSpPr>
        <p:spPr>
          <a:xfrm>
            <a:off x="7999413" y="445272"/>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9" name="Group 8">
            <a:extLst>
              <a:ext uri="{FF2B5EF4-FFF2-40B4-BE49-F238E27FC236}">
                <a16:creationId xmlns:a16="http://schemas.microsoft.com/office/drawing/2014/main" id="{EB6FF8E2-165B-49EB-8120-14190F9491BC}"/>
              </a:ext>
              <a:ext uri="{C183D7F6-B498-43B3-948B-1728B52AA6E4}">
                <adec:decorative xmlns:adec="http://schemas.microsoft.com/office/drawing/2017/decorative" val="1"/>
              </a:ext>
            </a:extLst>
          </p:cNvPr>
          <p:cNvGrpSpPr/>
          <p:nvPr userDrawn="1"/>
        </p:nvGrpSpPr>
        <p:grpSpPr>
          <a:xfrm rot="5400000">
            <a:off x="10915300" y="5534727"/>
            <a:ext cx="667802" cy="631474"/>
            <a:chOff x="10478914" y="1506691"/>
            <a:chExt cx="667802" cy="631474"/>
          </a:xfrm>
        </p:grpSpPr>
        <p:sp>
          <p:nvSpPr>
            <p:cNvPr id="10" name="Freeform: Shape 9">
              <a:extLst>
                <a:ext uri="{FF2B5EF4-FFF2-40B4-BE49-F238E27FC236}">
                  <a16:creationId xmlns:a16="http://schemas.microsoft.com/office/drawing/2014/main" id="{79B763A7-EE7D-4306-8306-01E8C86E6350}"/>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id="{4B3A935F-6844-4FCE-B0AE-5492715A58F1}"/>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3" name="Text Placeholder 2">
            <a:extLst>
              <a:ext uri="{FF2B5EF4-FFF2-40B4-BE49-F238E27FC236}">
                <a16:creationId xmlns:a16="http://schemas.microsoft.com/office/drawing/2014/main" id="{5B16EB97-6E8A-4B50-8701-7CB158044DCA}"/>
              </a:ext>
            </a:extLst>
          </p:cNvPr>
          <p:cNvSpPr>
            <a:spLocks noGrp="1"/>
          </p:cNvSpPr>
          <p:nvPr>
            <p:ph type="body" sz="quarter" idx="14"/>
          </p:nvPr>
        </p:nvSpPr>
        <p:spPr>
          <a:xfrm>
            <a:off x="7999413" y="3568700"/>
            <a:ext cx="3565524" cy="1731963"/>
          </a:xfrm>
        </p:spPr>
        <p:txBody>
          <a:bodyPr>
            <a:noAutofit/>
          </a:bodyPr>
          <a:lstStyle>
            <a:lvl1pPr>
              <a:buNone/>
              <a:defRPr sz="2000"/>
            </a:lvl1pPr>
            <a:lvl2pPr>
              <a:buNone/>
              <a:defRPr sz="2000"/>
            </a:lvl2pPr>
            <a:lvl3pPr>
              <a:buNone/>
              <a:defRPr sz="2000"/>
            </a:lvl3pPr>
            <a:lvl4pPr>
              <a:buNone/>
              <a:defRPr sz="2000"/>
            </a:lvl4pPr>
            <a:lvl5pPr>
              <a:buNone/>
              <a:defRPr sz="2000"/>
            </a:lvl5pPr>
          </a:lstStyle>
          <a:p>
            <a:pPr lvl="0"/>
            <a:r>
              <a:rPr lang="en-US"/>
              <a:t>Click to edit Master text styles</a:t>
            </a:r>
          </a:p>
        </p:txBody>
      </p:sp>
    </p:spTree>
    <p:extLst>
      <p:ext uri="{BB962C8B-B14F-4D97-AF65-F5344CB8AC3E}">
        <p14:creationId xmlns:p14="http://schemas.microsoft.com/office/powerpoint/2010/main" val="600948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923D16-1EC5-4C17-ABA8-B13A1256B36F}"/>
              </a:ext>
            </a:extLst>
          </p:cNvPr>
          <p:cNvSpPr>
            <a:spLocks noGrp="1"/>
          </p:cNvSpPr>
          <p:nvPr>
            <p:ph type="title" hasCustomPrompt="1"/>
          </p:nvPr>
        </p:nvSpPr>
        <p:spPr>
          <a:xfrm>
            <a:off x="550864" y="549275"/>
            <a:ext cx="3565524" cy="1997855"/>
          </a:xfrm>
        </p:spPr>
        <p:txBody>
          <a:bodyPr wrap="square" anchor="b" anchorCtr="0">
            <a:noAutofit/>
          </a:bodyPr>
          <a:lstStyle>
            <a:lvl1pPr>
              <a:defRPr/>
            </a:lvl1pPr>
          </a:lstStyle>
          <a:p>
            <a:r>
              <a:rPr lang="en-US" dirty="0"/>
              <a:t>Click to add title</a:t>
            </a:r>
          </a:p>
        </p:txBody>
      </p:sp>
      <p:sp>
        <p:nvSpPr>
          <p:cNvPr id="7" name="Content Placeholder 2">
            <a:extLst>
              <a:ext uri="{FF2B5EF4-FFF2-40B4-BE49-F238E27FC236}">
                <a16:creationId xmlns:a16="http://schemas.microsoft.com/office/drawing/2014/main" id="{50294D8B-CF64-4C26-8C78-57A375E7D33B}"/>
              </a:ext>
            </a:extLst>
          </p:cNvPr>
          <p:cNvSpPr>
            <a:spLocks noGrp="1"/>
          </p:cNvSpPr>
          <p:nvPr>
            <p:ph idx="1" hasCustomPrompt="1"/>
          </p:nvPr>
        </p:nvSpPr>
        <p:spPr>
          <a:xfrm>
            <a:off x="550863" y="2677306"/>
            <a:ext cx="3565525" cy="3415519"/>
          </a:xfrm>
        </p:spPr>
        <p:txBody>
          <a:bodyPr anchor="t" anchorCtr="0">
            <a:noAutofit/>
          </a:bodyPr>
          <a:lstStyle>
            <a:lvl1pPr>
              <a:buNone/>
              <a:defRPr/>
            </a:lvl1pPr>
          </a:lstStyle>
          <a:p>
            <a:pPr>
              <a:lnSpc>
                <a:spcPct val="120000"/>
              </a:lnSpc>
            </a:pPr>
            <a:r>
              <a:rPr lang="en-US" sz="1600" dirty="0"/>
              <a:t>Click to add text</a:t>
            </a:r>
          </a:p>
        </p:txBody>
      </p:sp>
      <p:sp>
        <p:nvSpPr>
          <p:cNvPr id="17" name="Picture Placeholder 16">
            <a:extLst>
              <a:ext uri="{FF2B5EF4-FFF2-40B4-BE49-F238E27FC236}">
                <a16:creationId xmlns:a16="http://schemas.microsoft.com/office/drawing/2014/main" id="{67BCF456-426F-435B-8DF0-A32A44F5A889}"/>
              </a:ext>
            </a:extLst>
          </p:cNvPr>
          <p:cNvSpPr>
            <a:spLocks noGrp="1"/>
          </p:cNvSpPr>
          <p:nvPr>
            <p:ph type="pic" sz="quarter" idx="13"/>
          </p:nvPr>
        </p:nvSpPr>
        <p:spPr>
          <a:xfrm>
            <a:off x="5208928" y="1596771"/>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a:solidFill>
            <a:schemeClr val="accent5"/>
          </a:solidFill>
        </p:spPr>
        <p:txBody>
          <a:bodyPr wrap="square">
            <a:noAutofit/>
          </a:bodyPr>
          <a:lstStyle/>
          <a:p>
            <a:r>
              <a:rPr lang="en-US"/>
              <a:t>Click icon to add picture</a:t>
            </a:r>
          </a:p>
        </p:txBody>
      </p:sp>
      <p:sp>
        <p:nvSpPr>
          <p:cNvPr id="22" name="Picture Placeholder 21">
            <a:extLst>
              <a:ext uri="{FF2B5EF4-FFF2-40B4-BE49-F238E27FC236}">
                <a16:creationId xmlns:a16="http://schemas.microsoft.com/office/drawing/2014/main" id="{4813A609-7079-46D5-9C1D-52004ABDAC9D}"/>
              </a:ext>
            </a:extLst>
          </p:cNvPr>
          <p:cNvSpPr>
            <a:spLocks noGrp="1"/>
          </p:cNvSpPr>
          <p:nvPr>
            <p:ph type="pic" sz="quarter" idx="14"/>
          </p:nvPr>
        </p:nvSpPr>
        <p:spPr>
          <a:xfrm>
            <a:off x="8918575" y="596392"/>
            <a:ext cx="2263776" cy="2263776"/>
          </a:xfrm>
          <a:custGeom>
            <a:avLst/>
            <a:gdLst>
              <a:gd name="connsiteX0" fmla="*/ 1131888 w 2263776"/>
              <a:gd name="connsiteY0" fmla="*/ 0 h 2263776"/>
              <a:gd name="connsiteX1" fmla="*/ 2263776 w 2263776"/>
              <a:gd name="connsiteY1" fmla="*/ 1131888 h 2263776"/>
              <a:gd name="connsiteX2" fmla="*/ 1131888 w 2263776"/>
              <a:gd name="connsiteY2" fmla="*/ 2263776 h 2263776"/>
              <a:gd name="connsiteX3" fmla="*/ 0 w 2263776"/>
              <a:gd name="connsiteY3" fmla="*/ 1131888 h 2263776"/>
              <a:gd name="connsiteX4" fmla="*/ 1131888 w 2263776"/>
              <a:gd name="connsiteY4" fmla="*/ 0 h 2263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3776" h="2263776">
                <a:moveTo>
                  <a:pt x="1131888" y="0"/>
                </a:moveTo>
                <a:cubicBezTo>
                  <a:pt x="1757012" y="0"/>
                  <a:pt x="2263776" y="506764"/>
                  <a:pt x="2263776" y="1131888"/>
                </a:cubicBezTo>
                <a:cubicBezTo>
                  <a:pt x="2263776" y="1757012"/>
                  <a:pt x="1757012" y="2263776"/>
                  <a:pt x="1131888" y="2263776"/>
                </a:cubicBezTo>
                <a:cubicBezTo>
                  <a:pt x="506764" y="2263776"/>
                  <a:pt x="0" y="1757012"/>
                  <a:pt x="0" y="1131888"/>
                </a:cubicBezTo>
                <a:cubicBezTo>
                  <a:pt x="0" y="506764"/>
                  <a:pt x="506764" y="0"/>
                  <a:pt x="1131888" y="0"/>
                </a:cubicBezTo>
                <a:close/>
              </a:path>
            </a:pathLst>
          </a:custGeom>
          <a:solidFill>
            <a:schemeClr val="accent5"/>
          </a:solidFill>
        </p:spPr>
        <p:txBody>
          <a:bodyPr wrap="square">
            <a:noAutofit/>
          </a:bodyPr>
          <a:lstStyle/>
          <a:p>
            <a:r>
              <a:rPr lang="en-US"/>
              <a:t>Click icon to add picture</a:t>
            </a:r>
          </a:p>
        </p:txBody>
      </p:sp>
      <p:sp>
        <p:nvSpPr>
          <p:cNvPr id="25" name="Picture Placeholder 24">
            <a:extLst>
              <a:ext uri="{FF2B5EF4-FFF2-40B4-BE49-F238E27FC236}">
                <a16:creationId xmlns:a16="http://schemas.microsoft.com/office/drawing/2014/main" id="{A14F21DF-D5E0-4C6C-BA2C-D69D65DBB18E}"/>
              </a:ext>
            </a:extLst>
          </p:cNvPr>
          <p:cNvSpPr>
            <a:spLocks noGrp="1"/>
          </p:cNvSpPr>
          <p:nvPr>
            <p:ph type="pic" sz="quarter" idx="15"/>
          </p:nvPr>
        </p:nvSpPr>
        <p:spPr>
          <a:xfrm>
            <a:off x="9091612" y="3324733"/>
            <a:ext cx="2936876" cy="2936876"/>
          </a:xfrm>
          <a:custGeom>
            <a:avLst/>
            <a:gdLst>
              <a:gd name="connsiteX0" fmla="*/ 1468438 w 2936876"/>
              <a:gd name="connsiteY0" fmla="*/ 0 h 2936876"/>
              <a:gd name="connsiteX1" fmla="*/ 2936876 w 2936876"/>
              <a:gd name="connsiteY1" fmla="*/ 1468438 h 2936876"/>
              <a:gd name="connsiteX2" fmla="*/ 1468438 w 2936876"/>
              <a:gd name="connsiteY2" fmla="*/ 2936876 h 2936876"/>
              <a:gd name="connsiteX3" fmla="*/ 0 w 2936876"/>
              <a:gd name="connsiteY3" fmla="*/ 1468438 h 2936876"/>
              <a:gd name="connsiteX4" fmla="*/ 1468438 w 2936876"/>
              <a:gd name="connsiteY4" fmla="*/ 0 h 2936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6" name="Oval 5">
            <a:extLst>
              <a:ext uri="{FF2B5EF4-FFF2-40B4-BE49-F238E27FC236}">
                <a16:creationId xmlns:a16="http://schemas.microsoft.com/office/drawing/2014/main" id="{92FF63B4-C261-4597-9EE0-811D250B9D21}"/>
              </a:ext>
              <a:ext uri="{C183D7F6-B498-43B3-948B-1728B52AA6E4}">
                <adec:decorative xmlns:adec="http://schemas.microsoft.com/office/drawing/2017/decorative" val="1"/>
              </a:ext>
            </a:extLst>
          </p:cNvPr>
          <p:cNvSpPr>
            <a:spLocks noChangeAspect="1"/>
          </p:cNvSpPr>
          <p:nvPr userDrawn="1"/>
        </p:nvSpPr>
        <p:spPr>
          <a:xfrm>
            <a:off x="6548755" y="85016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a:extLst>
              <a:ext uri="{FF2B5EF4-FFF2-40B4-BE49-F238E27FC236}">
                <a16:creationId xmlns:a16="http://schemas.microsoft.com/office/drawing/2014/main" id="{F92CF088-7F97-4A11-8A81-0EF641F6986F}"/>
              </a:ext>
              <a:ext uri="{C183D7F6-B498-43B3-948B-1728B52AA6E4}">
                <adec:decorative xmlns:adec="http://schemas.microsoft.com/office/drawing/2017/decorative" val="1"/>
              </a:ext>
            </a:extLst>
          </p:cNvPr>
          <p:cNvGrpSpPr/>
          <p:nvPr userDrawn="1"/>
        </p:nvGrpSpPr>
        <p:grpSpPr>
          <a:xfrm>
            <a:off x="5602297" y="5691007"/>
            <a:ext cx="667802" cy="631474"/>
            <a:chOff x="3409557" y="4940429"/>
            <a:chExt cx="667802" cy="631474"/>
          </a:xfrm>
        </p:grpSpPr>
        <p:sp>
          <p:nvSpPr>
            <p:cNvPr id="11" name="Freeform: Shape 10">
              <a:extLst>
                <a:ext uri="{FF2B5EF4-FFF2-40B4-BE49-F238E27FC236}">
                  <a16:creationId xmlns:a16="http://schemas.microsoft.com/office/drawing/2014/main" id="{165B23B7-CE74-4974-ABD8-BFA31D583416}"/>
                </a:ext>
              </a:extLst>
            </p:cNvPr>
            <p:cNvSpPr>
              <a:spLocks noChangeAspect="1"/>
            </p:cNvSpPr>
            <p:nvPr/>
          </p:nvSpPr>
          <p:spPr>
            <a:xfrm rot="8100000">
              <a:off x="3537358" y="4940429"/>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FF99BB1F-6C9D-4972-9EF4-98ACD7BE71E5}"/>
                </a:ext>
              </a:extLst>
            </p:cNvPr>
            <p:cNvSpPr/>
            <p:nvPr/>
          </p:nvSpPr>
          <p:spPr>
            <a:xfrm rot="13500000">
              <a:off x="3544558" y="4858365"/>
              <a:ext cx="270000" cy="540001"/>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Tree>
    <p:extLst>
      <p:ext uri="{BB962C8B-B14F-4D97-AF65-F5344CB8AC3E}">
        <p14:creationId xmlns:p14="http://schemas.microsoft.com/office/powerpoint/2010/main" val="4284120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Introductio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458B3A1-C77D-4AFC-B2C8-79520B53C452}"/>
              </a:ext>
            </a:extLst>
          </p:cNvPr>
          <p:cNvSpPr>
            <a:spLocks noGrp="1"/>
          </p:cNvSpPr>
          <p:nvPr>
            <p:ph type="title"/>
          </p:nvPr>
        </p:nvSpPr>
        <p:spPr>
          <a:xfrm>
            <a:off x="550863" y="4507200"/>
            <a:ext cx="4500562" cy="1562959"/>
          </a:xfrm>
        </p:spPr>
        <p:txBody>
          <a:bodyPr wrap="square" anchor="t" anchorCtr="0">
            <a:noAutofit/>
          </a:body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F551DA26-B267-4F28-B4D0-65B3EF6E1112}"/>
              </a:ext>
            </a:extLst>
          </p:cNvPr>
          <p:cNvSpPr>
            <a:spLocks noGrp="1"/>
          </p:cNvSpPr>
          <p:nvPr>
            <p:ph type="pic" sz="quarter" idx="13"/>
          </p:nvPr>
        </p:nvSpPr>
        <p:spPr>
          <a:xfrm>
            <a:off x="0" y="0"/>
            <a:ext cx="3054096" cy="3776472"/>
          </a:xfrm>
          <a:solidFill>
            <a:schemeClr val="accent5"/>
          </a:solidFill>
        </p:spPr>
        <p:txBody>
          <a:bodyPr>
            <a:noAutofit/>
          </a:bodyPr>
          <a:lstStyle/>
          <a:p>
            <a:r>
              <a:rPr lang="en-US"/>
              <a:t>Click icon to add picture</a:t>
            </a:r>
          </a:p>
        </p:txBody>
      </p:sp>
      <p:sp>
        <p:nvSpPr>
          <p:cNvPr id="18" name="Picture Placeholder 11">
            <a:extLst>
              <a:ext uri="{FF2B5EF4-FFF2-40B4-BE49-F238E27FC236}">
                <a16:creationId xmlns:a16="http://schemas.microsoft.com/office/drawing/2014/main" id="{95544A62-DA23-4840-99DE-09AFC8F4DC48}"/>
              </a:ext>
            </a:extLst>
          </p:cNvPr>
          <p:cNvSpPr>
            <a:spLocks noGrp="1"/>
          </p:cNvSpPr>
          <p:nvPr>
            <p:ph type="pic" sz="quarter" idx="14"/>
          </p:nvPr>
        </p:nvSpPr>
        <p:spPr>
          <a:xfrm>
            <a:off x="3054096" y="0"/>
            <a:ext cx="3054096" cy="3776472"/>
          </a:xfrm>
          <a:solidFill>
            <a:schemeClr val="accent5"/>
          </a:solidFill>
        </p:spPr>
        <p:txBody>
          <a:bodyPr>
            <a:noAutofit/>
          </a:bodyPr>
          <a:lstStyle/>
          <a:p>
            <a:r>
              <a:rPr lang="en-US"/>
              <a:t>Click icon to add picture</a:t>
            </a:r>
          </a:p>
        </p:txBody>
      </p:sp>
      <p:sp>
        <p:nvSpPr>
          <p:cNvPr id="19" name="Picture Placeholder 11">
            <a:extLst>
              <a:ext uri="{FF2B5EF4-FFF2-40B4-BE49-F238E27FC236}">
                <a16:creationId xmlns:a16="http://schemas.microsoft.com/office/drawing/2014/main" id="{0C91AF30-C5BB-4601-BDEB-E60C93A16933}"/>
              </a:ext>
            </a:extLst>
          </p:cNvPr>
          <p:cNvSpPr>
            <a:spLocks noGrp="1"/>
          </p:cNvSpPr>
          <p:nvPr>
            <p:ph type="pic" sz="quarter" idx="15"/>
          </p:nvPr>
        </p:nvSpPr>
        <p:spPr>
          <a:xfrm>
            <a:off x="6083808" y="0"/>
            <a:ext cx="3054096" cy="3776472"/>
          </a:xfrm>
          <a:solidFill>
            <a:schemeClr val="accent5"/>
          </a:solidFill>
        </p:spPr>
        <p:txBody>
          <a:bodyPr>
            <a:noAutofit/>
          </a:bodyPr>
          <a:lstStyle/>
          <a:p>
            <a:r>
              <a:rPr lang="en-US"/>
              <a:t>Click icon to add picture</a:t>
            </a:r>
          </a:p>
        </p:txBody>
      </p:sp>
      <p:sp>
        <p:nvSpPr>
          <p:cNvPr id="20" name="Picture Placeholder 11">
            <a:extLst>
              <a:ext uri="{FF2B5EF4-FFF2-40B4-BE49-F238E27FC236}">
                <a16:creationId xmlns:a16="http://schemas.microsoft.com/office/drawing/2014/main" id="{5B625AA5-EA5B-4115-A461-DA2C7087D83E}"/>
              </a:ext>
            </a:extLst>
          </p:cNvPr>
          <p:cNvSpPr>
            <a:spLocks noGrp="1"/>
          </p:cNvSpPr>
          <p:nvPr>
            <p:ph type="pic" sz="quarter" idx="16"/>
          </p:nvPr>
        </p:nvSpPr>
        <p:spPr>
          <a:xfrm>
            <a:off x="9137904" y="0"/>
            <a:ext cx="3054096" cy="3776472"/>
          </a:xfrm>
          <a:solidFill>
            <a:schemeClr val="accent5"/>
          </a:solidFill>
        </p:spPr>
        <p:txBody>
          <a:bodyPr>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1" name="Content Placeholder 6">
            <a:extLst>
              <a:ext uri="{FF2B5EF4-FFF2-40B4-BE49-F238E27FC236}">
                <a16:creationId xmlns:a16="http://schemas.microsoft.com/office/drawing/2014/main" id="{1B1AE41C-3196-4E6F-A3A8-313A92677FF3}"/>
              </a:ext>
            </a:extLst>
          </p:cNvPr>
          <p:cNvSpPr>
            <a:spLocks noGrp="1"/>
          </p:cNvSpPr>
          <p:nvPr>
            <p:ph sz="quarter" idx="15"/>
          </p:nvPr>
        </p:nvSpPr>
        <p:spPr>
          <a:xfrm>
            <a:off x="5262411" y="4508500"/>
            <a:ext cx="6221412" cy="1563688"/>
          </a:xfrm>
        </p:spPr>
        <p:txBody>
          <a:bodyPr>
            <a:noAutofit/>
          </a:bodyPr>
          <a:lstStyle>
            <a:lvl1pPr marL="228600" indent="-228600">
              <a:lnSpc>
                <a:spcPct val="100000"/>
              </a:lnSpc>
              <a:buFont typeface="Arial" panose="020B0604020202020204" pitchFamily="34" charset="0"/>
              <a:buChar char="•"/>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Tree>
    <p:extLst>
      <p:ext uri="{BB962C8B-B14F-4D97-AF65-F5344CB8AC3E}">
        <p14:creationId xmlns:p14="http://schemas.microsoft.com/office/powerpoint/2010/main" val="2570260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accent5"/>
          </a:solidFill>
        </p:spPr>
        <p:txBody>
          <a:bodyPr/>
          <a:lstStyle/>
          <a:p>
            <a:r>
              <a:rPr lang="en-US"/>
              <a:t>Click icon to add picture</a:t>
            </a:r>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a:lstStyle/>
          <a:p>
            <a:r>
              <a:rPr lang="en-US"/>
              <a:t>Tuesday, February 2, 20XX</a:t>
            </a:r>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13" name="Rectangle 12">
            <a:extLst>
              <a:ext uri="{FF2B5EF4-FFF2-40B4-BE49-F238E27FC236}">
                <a16:creationId xmlns:a16="http://schemas.microsoft.com/office/drawing/2014/main" id="{80517979-166D-4AAA-ABBC-0C3E5C2ECF37}"/>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E111559-B769-4E2A-A891-97B3C4AA6BAC}"/>
              </a:ext>
            </a:extLst>
          </p:cNvPr>
          <p:cNvSpPr/>
          <p:nvPr userDrawn="1"/>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550863" y="549275"/>
            <a:ext cx="5437187" cy="2986234"/>
          </a:xfrm>
        </p:spPr>
        <p:txBody>
          <a:bodyPr anchor="b" anchorCtr="0">
            <a:noAutofit/>
          </a:bodyPr>
          <a:lstStyle>
            <a:lvl1pPr>
              <a:defRPr sz="6400"/>
            </a:lvl1pPr>
          </a:lstStyle>
          <a:p>
            <a:r>
              <a:rPr lang="en-US"/>
              <a:t>Click to edit Master title style</a:t>
            </a:r>
            <a:endParaRPr lang="en-US" dirty="0"/>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550863" y="3816724"/>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Tree>
    <p:extLst>
      <p:ext uri="{BB962C8B-B14F-4D97-AF65-F5344CB8AC3E}">
        <p14:creationId xmlns:p14="http://schemas.microsoft.com/office/powerpoint/2010/main" val="1023429560"/>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bg2"/>
          </a:solidFill>
        </p:spPr>
        <p:txBody>
          <a:bodyPr/>
          <a:lstStyle/>
          <a:p>
            <a:r>
              <a:rPr lang="en-US"/>
              <a:t>Click icon to add picture</a:t>
            </a:r>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0" y="3557281"/>
            <a:ext cx="6640285" cy="3300719"/>
          </a:xfrm>
          <a:gradFill>
            <a:gsLst>
              <a:gs pos="0">
                <a:schemeClr val="bg2">
                  <a:alpha val="0"/>
                </a:schemeClr>
              </a:gs>
              <a:gs pos="50000">
                <a:schemeClr val="bg2">
                  <a:alpha val="60000"/>
                </a:schemeClr>
              </a:gs>
            </a:gsLst>
            <a:lin ang="10800000" scaled="1"/>
          </a:gradFill>
        </p:spPr>
        <p:txBody>
          <a:bodyPr>
            <a:noAutofit/>
          </a:bodyPr>
          <a:lstStyle>
            <a:lvl1pPr marL="548640" indent="0">
              <a:lnSpc>
                <a:spcPct val="200000"/>
              </a:lnSpc>
              <a:buNone/>
              <a:defRPr/>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0" y="0"/>
            <a:ext cx="6640285" cy="3535509"/>
          </a:xfrm>
          <a:gradFill flip="none" rotWithShape="1">
            <a:gsLst>
              <a:gs pos="0">
                <a:schemeClr val="bg2">
                  <a:alpha val="0"/>
                </a:schemeClr>
              </a:gs>
              <a:gs pos="50000">
                <a:schemeClr val="bg2">
                  <a:alpha val="70000"/>
                </a:schemeClr>
              </a:gs>
            </a:gsLst>
            <a:lin ang="10800000" scaled="1"/>
            <a:tileRect/>
          </a:gradFill>
        </p:spPr>
        <p:txBody>
          <a:bodyPr anchor="b" anchorCtr="0">
            <a:noAutofit/>
          </a:bodyPr>
          <a:lstStyle>
            <a:lvl1pPr marL="548640">
              <a:spcAft>
                <a:spcPts val="1200"/>
              </a:spcAft>
              <a:defRPr sz="6400"/>
            </a:lvl1pPr>
          </a:lstStyle>
          <a:p>
            <a:r>
              <a:rPr lang="en-US"/>
              <a:t>Click to edit Master title style</a:t>
            </a:r>
            <a:endParaRPr lang="en-US" dirty="0"/>
          </a:p>
        </p:txBody>
      </p:sp>
    </p:spTree>
    <p:extLst>
      <p:ext uri="{BB962C8B-B14F-4D97-AF65-F5344CB8AC3E}">
        <p14:creationId xmlns:p14="http://schemas.microsoft.com/office/powerpoint/2010/main" val="2229304515"/>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5_Chart Table Timeline">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grpSp>
      <p:sp>
        <p:nvSpPr>
          <p:cNvPr id="2" name="Title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Autofit/>
          </a:bodyPr>
          <a:lstStyle>
            <a:lvl1pPr>
              <a:defRPr lang="en-US" dirty="0"/>
            </a:lvl1pPr>
          </a:lstStyle>
          <a:p>
            <a:pPr lvl="0">
              <a:lnSpc>
                <a:spcPct val="100000"/>
              </a:lnSpc>
            </a:pPr>
            <a:r>
              <a:rPr lang="en-US"/>
              <a:t>Click to edit Master title style</a:t>
            </a:r>
            <a:endParaRPr lang="en-US" dirty="0"/>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616071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062BF5C-3876-4161-B4FF-14CA94D326C6}"/>
              </a:ext>
            </a:extLst>
          </p:cNvPr>
          <p:cNvSpPr>
            <a:spLocks noGrp="1"/>
          </p:cNvSpPr>
          <p:nvPr>
            <p:ph type="title"/>
          </p:nvPr>
        </p:nvSpPr>
        <p:spPr>
          <a:xfrm>
            <a:off x="550864" y="549275"/>
            <a:ext cx="3566160" cy="3384550"/>
          </a:xfrm>
        </p:spPr>
        <p:txBody>
          <a:bodyPr wrap="square" anchor="b" anchorCtr="0">
            <a:noAutofit/>
          </a:bodyPr>
          <a:lstStyle>
            <a:lvl1pPr>
              <a:defRPr sz="4000"/>
            </a:lvl1pPr>
          </a:lstStyle>
          <a:p>
            <a:r>
              <a:rPr lang="en-US"/>
              <a:t>Click to edit Master title style</a:t>
            </a:r>
            <a:endParaRPr lang="en-US" dirty="0"/>
          </a:p>
        </p:txBody>
      </p:sp>
      <p:grpSp>
        <p:nvGrpSpPr>
          <p:cNvPr id="8" name="Group 7">
            <a:extLst>
              <a:ext uri="{FF2B5EF4-FFF2-40B4-BE49-F238E27FC236}">
                <a16:creationId xmlns:a16="http://schemas.microsoft.com/office/drawing/2014/main" id="{B17C5C60-EC4D-410B-9997-0B73289605FD}"/>
              </a:ext>
              <a:ext uri="{C183D7F6-B498-43B3-948B-1728B52AA6E4}">
                <adec:decorative xmlns:adec="http://schemas.microsoft.com/office/drawing/2017/decorative" val="1"/>
              </a:ext>
            </a:extLst>
          </p:cNvPr>
          <p:cNvGrpSpPr/>
          <p:nvPr userDrawn="1"/>
        </p:nvGrpSpPr>
        <p:grpSpPr>
          <a:xfrm>
            <a:off x="10822156" y="4143453"/>
            <a:ext cx="734257" cy="760506"/>
            <a:chOff x="5243759" y="1363788"/>
            <a:chExt cx="734257" cy="760506"/>
          </a:xfrm>
        </p:grpSpPr>
        <p:sp>
          <p:nvSpPr>
            <p:cNvPr id="9" name="Freeform 5">
              <a:extLst>
                <a:ext uri="{FF2B5EF4-FFF2-40B4-BE49-F238E27FC236}">
                  <a16:creationId xmlns:a16="http://schemas.microsoft.com/office/drawing/2014/main" id="{0573155C-3428-4F4F-AE66-A519D777EAAE}"/>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Freeform 6">
              <a:extLst>
                <a:ext uri="{FF2B5EF4-FFF2-40B4-BE49-F238E27FC236}">
                  <a16:creationId xmlns:a16="http://schemas.microsoft.com/office/drawing/2014/main" id="{1853496C-159E-4D47-94B5-0835FB6511BA}"/>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Freeform 8">
              <a:extLst>
                <a:ext uri="{FF2B5EF4-FFF2-40B4-BE49-F238E27FC236}">
                  <a16:creationId xmlns:a16="http://schemas.microsoft.com/office/drawing/2014/main" id="{CE93E330-715B-44E8-84D9-CE166D428DAB}"/>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2" name="Oval 11">
            <a:extLst>
              <a:ext uri="{FF2B5EF4-FFF2-40B4-BE49-F238E27FC236}">
                <a16:creationId xmlns:a16="http://schemas.microsoft.com/office/drawing/2014/main" id="{80A2FA6F-99B7-4984-A80C-570644889F02}"/>
              </a:ext>
              <a:ext uri="{C183D7F6-B498-43B3-948B-1728B52AA6E4}">
                <adec:decorative xmlns:adec="http://schemas.microsoft.com/office/drawing/2017/decorative" val="1"/>
              </a:ext>
            </a:extLst>
          </p:cNvPr>
          <p:cNvSpPr>
            <a:spLocks noChangeAspect="1"/>
          </p:cNvSpPr>
          <p:nvPr userDrawn="1"/>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Content Placeholder 16">
            <a:extLst>
              <a:ext uri="{FF2B5EF4-FFF2-40B4-BE49-F238E27FC236}">
                <a16:creationId xmlns:a16="http://schemas.microsoft.com/office/drawing/2014/main" id="{439C8C03-81B3-4DE8-B96A-78258E4467CC}"/>
              </a:ext>
            </a:extLst>
          </p:cNvPr>
          <p:cNvSpPr>
            <a:spLocks noGrp="1"/>
          </p:cNvSpPr>
          <p:nvPr>
            <p:ph sz="quarter" idx="15"/>
          </p:nvPr>
        </p:nvSpPr>
        <p:spPr>
          <a:xfrm>
            <a:off x="550863" y="4097338"/>
            <a:ext cx="3565524" cy="2351087"/>
          </a:xfrm>
        </p:spPr>
        <p:txBody>
          <a:bodyPr>
            <a:noAutofit/>
          </a:bodyPr>
          <a:lstStyle>
            <a:lvl1pPr>
              <a:buNone/>
              <a:defRPr sz="2400"/>
            </a:lvl1pPr>
            <a:lvl2pPr>
              <a:defRPr sz="2000"/>
            </a:lvl2pPr>
            <a:lvl3pPr>
              <a:defRPr sz="2000"/>
            </a:lvl3pPr>
            <a:lvl4pPr>
              <a:defRPr sz="2000"/>
            </a:lvl4pPr>
            <a:lvl5pPr>
              <a:defRPr sz="2000"/>
            </a:lvl5pPr>
          </a:lstStyle>
          <a:p>
            <a:pPr lvl="0"/>
            <a:r>
              <a:rPr lang="en-US"/>
              <a:t>Click to edit Master text styles</a:t>
            </a:r>
          </a:p>
        </p:txBody>
      </p:sp>
      <p:sp>
        <p:nvSpPr>
          <p:cNvPr id="15" name="Picture Placeholder 14">
            <a:extLst>
              <a:ext uri="{FF2B5EF4-FFF2-40B4-BE49-F238E27FC236}">
                <a16:creationId xmlns:a16="http://schemas.microsoft.com/office/drawing/2014/main" id="{C1FBB56D-C8B1-4ED9-A5DB-72BA636DADF3}"/>
              </a:ext>
            </a:extLst>
          </p:cNvPr>
          <p:cNvSpPr>
            <a:spLocks noGrp="1"/>
          </p:cNvSpPr>
          <p:nvPr>
            <p:ph type="pic" sz="quarter" idx="13"/>
          </p:nvPr>
        </p:nvSpPr>
        <p:spPr>
          <a:xfrm>
            <a:off x="5535809" y="656633"/>
            <a:ext cx="5132388" cy="513238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063087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eam">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8C6F9E-A74F-4F54-9409-B6B93DF8CE78}"/>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4" name="Oval 33">
            <a:extLst>
              <a:ext uri="{FF2B5EF4-FFF2-40B4-BE49-F238E27FC236}">
                <a16:creationId xmlns:a16="http://schemas.microsoft.com/office/drawing/2014/main" id="{6F0F71C5-78A4-4793-9BD4-3DF0EE3E3EB7}"/>
              </a:ext>
              <a:ext uri="{C183D7F6-B498-43B3-948B-1728B52AA6E4}">
                <adec:decorative xmlns:adec="http://schemas.microsoft.com/office/drawing/2017/decorative" val="1"/>
              </a:ext>
            </a:extLst>
          </p:cNvPr>
          <p:cNvSpPr>
            <a:spLocks noChangeAspect="1"/>
          </p:cNvSpPr>
          <p:nvPr userDrawn="1"/>
        </p:nvSpPr>
        <p:spPr>
          <a:xfrm>
            <a:off x="10288775" y="7626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0" name="Title 5">
            <a:extLst>
              <a:ext uri="{FF2B5EF4-FFF2-40B4-BE49-F238E27FC236}">
                <a16:creationId xmlns:a16="http://schemas.microsoft.com/office/drawing/2014/main" id="{36F60F77-4CC9-4F86-B70A-85012C6588A0}"/>
              </a:ext>
            </a:extLst>
          </p:cNvPr>
          <p:cNvSpPr>
            <a:spLocks noGrp="1"/>
          </p:cNvSpPr>
          <p:nvPr>
            <p:ph type="ctrTitle" hasCustomPrompt="1"/>
          </p:nvPr>
        </p:nvSpPr>
        <p:spPr>
          <a:xfrm>
            <a:off x="548640" y="548640"/>
            <a:ext cx="8281987" cy="1253041"/>
          </a:xfrm>
        </p:spPr>
        <p:txBody>
          <a:bodyPr>
            <a:noAutofit/>
          </a:bodyPr>
          <a:lstStyle/>
          <a:p>
            <a:r>
              <a:rPr lang="en-US" dirty="0"/>
              <a:t>Team</a:t>
            </a:r>
          </a:p>
        </p:txBody>
      </p:sp>
      <p:grpSp>
        <p:nvGrpSpPr>
          <p:cNvPr id="51" name="Group 50">
            <a:extLst>
              <a:ext uri="{FF2B5EF4-FFF2-40B4-BE49-F238E27FC236}">
                <a16:creationId xmlns:a16="http://schemas.microsoft.com/office/drawing/2014/main" id="{E6093F87-C1F6-4FAB-B891-6F7D7FC20751}"/>
              </a:ext>
              <a:ext uri="{C183D7F6-B498-43B3-948B-1728B52AA6E4}">
                <adec:decorative xmlns:adec="http://schemas.microsoft.com/office/drawing/2017/decorative" val="1"/>
              </a:ext>
            </a:extLst>
          </p:cNvPr>
          <p:cNvGrpSpPr/>
          <p:nvPr userDrawn="1"/>
        </p:nvGrpSpPr>
        <p:grpSpPr>
          <a:xfrm>
            <a:off x="1800565" y="4518946"/>
            <a:ext cx="1980001" cy="1363916"/>
            <a:chOff x="4879602" y="3781429"/>
            <a:chExt cx="1980001" cy="1363916"/>
          </a:xfrm>
        </p:grpSpPr>
        <p:sp>
          <p:nvSpPr>
            <p:cNvPr id="52" name="Freeform: Shape 51">
              <a:extLst>
                <a:ext uri="{FF2B5EF4-FFF2-40B4-BE49-F238E27FC236}">
                  <a16:creationId xmlns:a16="http://schemas.microsoft.com/office/drawing/2014/main" id="{E1A4FD5C-1E5B-46D1-BA9D-99928D19AF04}"/>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53" name="Freeform: Shape 52">
              <a:extLst>
                <a:ext uri="{FF2B5EF4-FFF2-40B4-BE49-F238E27FC236}">
                  <a16:creationId xmlns:a16="http://schemas.microsoft.com/office/drawing/2014/main" id="{B7DF0ED5-A971-408F-A055-C7E5D7A623CD}"/>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54" name="Oval 53">
              <a:extLst>
                <a:ext uri="{FF2B5EF4-FFF2-40B4-BE49-F238E27FC236}">
                  <a16:creationId xmlns:a16="http://schemas.microsoft.com/office/drawing/2014/main" id="{AA81F353-4C5B-4A37-9846-2C1E2D0FC25F}"/>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Oval 54">
              <a:extLst>
                <a:ext uri="{FF2B5EF4-FFF2-40B4-BE49-F238E27FC236}">
                  <a16:creationId xmlns:a16="http://schemas.microsoft.com/office/drawing/2014/main" id="{42B74EA3-11CE-4D3F-99AD-162563447653}"/>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6" name="Picture Placeholder 55">
            <a:extLst>
              <a:ext uri="{FF2B5EF4-FFF2-40B4-BE49-F238E27FC236}">
                <a16:creationId xmlns:a16="http://schemas.microsoft.com/office/drawing/2014/main" id="{8F41896B-6DDA-4F82-9F74-3EBF93A3CD58}"/>
              </a:ext>
            </a:extLst>
          </p:cNvPr>
          <p:cNvSpPr>
            <a:spLocks noGrp="1"/>
          </p:cNvSpPr>
          <p:nvPr>
            <p:ph type="pic" sz="quarter" idx="13"/>
          </p:nvPr>
        </p:nvSpPr>
        <p:spPr>
          <a:xfrm>
            <a:off x="1078992" y="1990724"/>
            <a:ext cx="1691640" cy="1435608"/>
          </a:xfrm>
          <a:solidFill>
            <a:schemeClr val="accent5"/>
          </a:solidFill>
        </p:spPr>
        <p:txBody>
          <a:bodyPr>
            <a:noAutofit/>
          </a:bodyPr>
          <a:lstStyle/>
          <a:p>
            <a:r>
              <a:rPr lang="en-US"/>
              <a:t>Click icon to add picture</a:t>
            </a:r>
          </a:p>
        </p:txBody>
      </p:sp>
      <p:sp>
        <p:nvSpPr>
          <p:cNvPr id="57" name="Picture Placeholder 55">
            <a:extLst>
              <a:ext uri="{FF2B5EF4-FFF2-40B4-BE49-F238E27FC236}">
                <a16:creationId xmlns:a16="http://schemas.microsoft.com/office/drawing/2014/main" id="{EF85499B-C29A-4C8B-922C-7CE4771E352C}"/>
              </a:ext>
            </a:extLst>
          </p:cNvPr>
          <p:cNvSpPr>
            <a:spLocks noGrp="1"/>
          </p:cNvSpPr>
          <p:nvPr>
            <p:ph type="pic" sz="quarter" idx="14"/>
          </p:nvPr>
        </p:nvSpPr>
        <p:spPr>
          <a:xfrm>
            <a:off x="3838384" y="1990724"/>
            <a:ext cx="1691640" cy="1435608"/>
          </a:xfrm>
          <a:solidFill>
            <a:schemeClr val="accent5"/>
          </a:solidFill>
        </p:spPr>
        <p:txBody>
          <a:bodyPr>
            <a:noAutofit/>
          </a:bodyPr>
          <a:lstStyle/>
          <a:p>
            <a:r>
              <a:rPr lang="en-US"/>
              <a:t>Click icon to add picture</a:t>
            </a:r>
          </a:p>
        </p:txBody>
      </p:sp>
      <p:sp>
        <p:nvSpPr>
          <p:cNvPr id="58" name="Picture Placeholder 55">
            <a:extLst>
              <a:ext uri="{FF2B5EF4-FFF2-40B4-BE49-F238E27FC236}">
                <a16:creationId xmlns:a16="http://schemas.microsoft.com/office/drawing/2014/main" id="{F82A1DB8-0AE7-4E17-B07B-FCF45B85EE17}"/>
              </a:ext>
            </a:extLst>
          </p:cNvPr>
          <p:cNvSpPr>
            <a:spLocks noGrp="1"/>
          </p:cNvSpPr>
          <p:nvPr>
            <p:ph type="pic" sz="quarter" idx="15"/>
          </p:nvPr>
        </p:nvSpPr>
        <p:spPr>
          <a:xfrm>
            <a:off x="6661976" y="1993392"/>
            <a:ext cx="1691640" cy="1435608"/>
          </a:xfrm>
          <a:solidFill>
            <a:schemeClr val="accent5"/>
          </a:solidFill>
        </p:spPr>
        <p:txBody>
          <a:bodyPr>
            <a:noAutofit/>
          </a:bodyPr>
          <a:lstStyle/>
          <a:p>
            <a:r>
              <a:rPr lang="en-US"/>
              <a:t>Click icon to add picture</a:t>
            </a:r>
            <a:endParaRPr lang="en-US" dirty="0"/>
          </a:p>
        </p:txBody>
      </p:sp>
      <p:sp>
        <p:nvSpPr>
          <p:cNvPr id="59" name="Picture Placeholder 55">
            <a:extLst>
              <a:ext uri="{FF2B5EF4-FFF2-40B4-BE49-F238E27FC236}">
                <a16:creationId xmlns:a16="http://schemas.microsoft.com/office/drawing/2014/main" id="{A83EEB6C-83B7-471D-B5A4-4071534048D2}"/>
              </a:ext>
            </a:extLst>
          </p:cNvPr>
          <p:cNvSpPr>
            <a:spLocks noGrp="1"/>
          </p:cNvSpPr>
          <p:nvPr>
            <p:ph type="pic" sz="quarter" idx="16"/>
          </p:nvPr>
        </p:nvSpPr>
        <p:spPr>
          <a:xfrm>
            <a:off x="9485568" y="1990724"/>
            <a:ext cx="1691640" cy="1435608"/>
          </a:xfrm>
          <a:solidFill>
            <a:schemeClr val="accent5"/>
          </a:solidFill>
        </p:spPr>
        <p:txBody>
          <a:bodyPr>
            <a:noAutofit/>
          </a:bodyPr>
          <a:lstStyle/>
          <a:p>
            <a:r>
              <a:rPr lang="en-US"/>
              <a:t>Click icon to add picture</a:t>
            </a:r>
          </a:p>
        </p:txBody>
      </p:sp>
      <p:sp>
        <p:nvSpPr>
          <p:cNvPr id="63" name="Text Placeholder 62">
            <a:extLst>
              <a:ext uri="{FF2B5EF4-FFF2-40B4-BE49-F238E27FC236}">
                <a16:creationId xmlns:a16="http://schemas.microsoft.com/office/drawing/2014/main" id="{17A96A8C-F792-485A-9BB9-4DEDCA0CE6B8}"/>
              </a:ext>
            </a:extLst>
          </p:cNvPr>
          <p:cNvSpPr>
            <a:spLocks noGrp="1"/>
          </p:cNvSpPr>
          <p:nvPr>
            <p:ph type="body" sz="quarter" idx="18" hasCustomPrompt="1"/>
          </p:nvPr>
        </p:nvSpPr>
        <p:spPr>
          <a:xfrm>
            <a:off x="1079500" y="3781425"/>
            <a:ext cx="1711325" cy="365760"/>
          </a:xfrm>
        </p:spPr>
        <p:txBody>
          <a:bodyPr>
            <a:noAutofit/>
          </a:bodyPr>
          <a:lstStyle>
            <a:lvl1pPr>
              <a:buNone/>
              <a:defRPr sz="2000" b="1"/>
            </a:lvl1pPr>
          </a:lstStyle>
          <a:p>
            <a:pPr lvl="0"/>
            <a:r>
              <a:rPr lang="en-US" dirty="0"/>
              <a:t>Name</a:t>
            </a:r>
          </a:p>
        </p:txBody>
      </p:sp>
      <p:sp>
        <p:nvSpPr>
          <p:cNvPr id="61" name="Text Placeholder 60">
            <a:extLst>
              <a:ext uri="{FF2B5EF4-FFF2-40B4-BE49-F238E27FC236}">
                <a16:creationId xmlns:a16="http://schemas.microsoft.com/office/drawing/2014/main" id="{6C65AE07-519E-4E3B-8521-621C8343914D}"/>
              </a:ext>
            </a:extLst>
          </p:cNvPr>
          <p:cNvSpPr>
            <a:spLocks noGrp="1"/>
          </p:cNvSpPr>
          <p:nvPr>
            <p:ph type="body" sz="quarter" idx="17" hasCustomPrompt="1"/>
          </p:nvPr>
        </p:nvSpPr>
        <p:spPr>
          <a:xfrm>
            <a:off x="1078733" y="4232949"/>
            <a:ext cx="1711572" cy="638175"/>
          </a:xfrm>
        </p:spPr>
        <p:txBody>
          <a:bodyPr>
            <a:noAutofit/>
          </a:bodyPr>
          <a:lstStyle>
            <a:lvl1pPr>
              <a:buNone/>
              <a:defRPr sz="1800"/>
            </a:lvl1pPr>
          </a:lstStyle>
          <a:p>
            <a:pPr lvl="0"/>
            <a:r>
              <a:rPr lang="en-US" dirty="0"/>
              <a:t>Title</a:t>
            </a:r>
          </a:p>
        </p:txBody>
      </p:sp>
      <p:sp>
        <p:nvSpPr>
          <p:cNvPr id="65" name="Text Placeholder 62">
            <a:extLst>
              <a:ext uri="{FF2B5EF4-FFF2-40B4-BE49-F238E27FC236}">
                <a16:creationId xmlns:a16="http://schemas.microsoft.com/office/drawing/2014/main" id="{FB878318-C287-428B-8105-429BC4B03F55}"/>
              </a:ext>
            </a:extLst>
          </p:cNvPr>
          <p:cNvSpPr>
            <a:spLocks noGrp="1"/>
          </p:cNvSpPr>
          <p:nvPr>
            <p:ph type="body" sz="quarter" idx="20" hasCustomPrompt="1"/>
          </p:nvPr>
        </p:nvSpPr>
        <p:spPr>
          <a:xfrm>
            <a:off x="3839151" y="3781425"/>
            <a:ext cx="1711325" cy="365760"/>
          </a:xfrm>
        </p:spPr>
        <p:txBody>
          <a:bodyPr>
            <a:noAutofit/>
          </a:bodyPr>
          <a:lstStyle>
            <a:lvl1pPr>
              <a:buNone/>
              <a:defRPr sz="2000" b="1"/>
            </a:lvl1pPr>
          </a:lstStyle>
          <a:p>
            <a:pPr lvl="0"/>
            <a:r>
              <a:rPr lang="en-US" dirty="0"/>
              <a:t>Name</a:t>
            </a:r>
          </a:p>
        </p:txBody>
      </p:sp>
      <p:sp>
        <p:nvSpPr>
          <p:cNvPr id="64" name="Text Placeholder 60">
            <a:extLst>
              <a:ext uri="{FF2B5EF4-FFF2-40B4-BE49-F238E27FC236}">
                <a16:creationId xmlns:a16="http://schemas.microsoft.com/office/drawing/2014/main" id="{1465E516-2CEF-4F9E-9375-7D41DCFCBB41}"/>
              </a:ext>
            </a:extLst>
          </p:cNvPr>
          <p:cNvSpPr>
            <a:spLocks noGrp="1"/>
          </p:cNvSpPr>
          <p:nvPr>
            <p:ph type="body" sz="quarter" idx="19" hasCustomPrompt="1"/>
          </p:nvPr>
        </p:nvSpPr>
        <p:spPr>
          <a:xfrm>
            <a:off x="3838384" y="4232949"/>
            <a:ext cx="1711572" cy="638175"/>
          </a:xfrm>
        </p:spPr>
        <p:txBody>
          <a:bodyPr>
            <a:noAutofit/>
          </a:bodyPr>
          <a:lstStyle>
            <a:lvl1pPr>
              <a:buNone/>
              <a:defRPr sz="1800"/>
            </a:lvl1pPr>
          </a:lstStyle>
          <a:p>
            <a:pPr lvl="0"/>
            <a:r>
              <a:rPr lang="en-US" dirty="0"/>
              <a:t>Title</a:t>
            </a:r>
          </a:p>
        </p:txBody>
      </p:sp>
      <p:sp>
        <p:nvSpPr>
          <p:cNvPr id="67" name="Text Placeholder 62">
            <a:extLst>
              <a:ext uri="{FF2B5EF4-FFF2-40B4-BE49-F238E27FC236}">
                <a16:creationId xmlns:a16="http://schemas.microsoft.com/office/drawing/2014/main" id="{FE012CE3-36AA-4016-A88E-27BCFFEFD69F}"/>
              </a:ext>
            </a:extLst>
          </p:cNvPr>
          <p:cNvSpPr>
            <a:spLocks noGrp="1"/>
          </p:cNvSpPr>
          <p:nvPr>
            <p:ph type="body" sz="quarter" idx="22" hasCustomPrompt="1"/>
          </p:nvPr>
        </p:nvSpPr>
        <p:spPr>
          <a:xfrm>
            <a:off x="6662743" y="3781425"/>
            <a:ext cx="1711325" cy="365760"/>
          </a:xfrm>
        </p:spPr>
        <p:txBody>
          <a:bodyPr>
            <a:noAutofit/>
          </a:bodyPr>
          <a:lstStyle>
            <a:lvl1pPr>
              <a:buNone/>
              <a:defRPr sz="2000" b="1"/>
            </a:lvl1pPr>
          </a:lstStyle>
          <a:p>
            <a:pPr lvl="0"/>
            <a:r>
              <a:rPr lang="en-US" dirty="0"/>
              <a:t>Name</a:t>
            </a:r>
          </a:p>
        </p:txBody>
      </p:sp>
      <p:sp>
        <p:nvSpPr>
          <p:cNvPr id="66" name="Text Placeholder 60">
            <a:extLst>
              <a:ext uri="{FF2B5EF4-FFF2-40B4-BE49-F238E27FC236}">
                <a16:creationId xmlns:a16="http://schemas.microsoft.com/office/drawing/2014/main" id="{8D5671AF-0137-4226-8A84-2784817E519C}"/>
              </a:ext>
            </a:extLst>
          </p:cNvPr>
          <p:cNvSpPr>
            <a:spLocks noGrp="1"/>
          </p:cNvSpPr>
          <p:nvPr>
            <p:ph type="body" sz="quarter" idx="21" hasCustomPrompt="1"/>
          </p:nvPr>
        </p:nvSpPr>
        <p:spPr>
          <a:xfrm>
            <a:off x="6661976" y="4232949"/>
            <a:ext cx="1711572" cy="638175"/>
          </a:xfrm>
        </p:spPr>
        <p:txBody>
          <a:bodyPr>
            <a:noAutofit/>
          </a:bodyPr>
          <a:lstStyle>
            <a:lvl1pPr>
              <a:buNone/>
              <a:defRPr sz="1800"/>
            </a:lvl1pPr>
          </a:lstStyle>
          <a:p>
            <a:pPr lvl="0"/>
            <a:r>
              <a:rPr lang="en-US" dirty="0"/>
              <a:t>Title</a:t>
            </a:r>
          </a:p>
        </p:txBody>
      </p:sp>
      <p:sp>
        <p:nvSpPr>
          <p:cNvPr id="69" name="Text Placeholder 62">
            <a:extLst>
              <a:ext uri="{FF2B5EF4-FFF2-40B4-BE49-F238E27FC236}">
                <a16:creationId xmlns:a16="http://schemas.microsoft.com/office/drawing/2014/main" id="{DA1587F0-23BF-4FB8-B06C-2B0AA928E931}"/>
              </a:ext>
            </a:extLst>
          </p:cNvPr>
          <p:cNvSpPr>
            <a:spLocks noGrp="1"/>
          </p:cNvSpPr>
          <p:nvPr>
            <p:ph type="body" sz="quarter" idx="24" hasCustomPrompt="1"/>
          </p:nvPr>
        </p:nvSpPr>
        <p:spPr>
          <a:xfrm>
            <a:off x="9433112" y="3787288"/>
            <a:ext cx="1711325" cy="365760"/>
          </a:xfrm>
        </p:spPr>
        <p:txBody>
          <a:bodyPr>
            <a:noAutofit/>
          </a:bodyPr>
          <a:lstStyle>
            <a:lvl1pPr>
              <a:buNone/>
              <a:defRPr sz="2000" b="1"/>
            </a:lvl1pPr>
          </a:lstStyle>
          <a:p>
            <a:pPr lvl="0"/>
            <a:r>
              <a:rPr lang="en-US" dirty="0"/>
              <a:t>Name</a:t>
            </a:r>
          </a:p>
        </p:txBody>
      </p:sp>
      <p:sp>
        <p:nvSpPr>
          <p:cNvPr id="68" name="Text Placeholder 60">
            <a:extLst>
              <a:ext uri="{FF2B5EF4-FFF2-40B4-BE49-F238E27FC236}">
                <a16:creationId xmlns:a16="http://schemas.microsoft.com/office/drawing/2014/main" id="{565C0B22-B5E7-44BB-A17C-7FB5BB5D82BB}"/>
              </a:ext>
            </a:extLst>
          </p:cNvPr>
          <p:cNvSpPr>
            <a:spLocks noGrp="1"/>
          </p:cNvSpPr>
          <p:nvPr>
            <p:ph type="body" sz="quarter" idx="23" hasCustomPrompt="1"/>
          </p:nvPr>
        </p:nvSpPr>
        <p:spPr>
          <a:xfrm>
            <a:off x="9432345" y="4238812"/>
            <a:ext cx="1711572" cy="638175"/>
          </a:xfrm>
        </p:spPr>
        <p:txBody>
          <a:bodyPr>
            <a:noAutofit/>
          </a:bodyPr>
          <a:lstStyle>
            <a:lvl1pPr>
              <a:buNone/>
              <a:defRPr sz="1800"/>
            </a:lvl1pPr>
          </a:lstStyle>
          <a:p>
            <a:pPr lvl="0"/>
            <a:r>
              <a:rPr lang="en-US" dirty="0"/>
              <a:t>Title</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715776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10_Content 2 column (comparison slide)">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 name="Title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555DF027-E633-44EE-ACA0-C205930AA93E}"/>
              </a:ext>
            </a:extLst>
          </p:cNvPr>
          <p:cNvSpPr>
            <a:spLocks noGrp="1"/>
          </p:cNvSpPr>
          <p:nvPr>
            <p:ph type="body" idx="1"/>
          </p:nvPr>
        </p:nvSpPr>
        <p:spPr>
          <a:xfrm>
            <a:off x="550864" y="1731375"/>
            <a:ext cx="5437186" cy="535354"/>
          </a:xfrm>
        </p:spPr>
        <p:txBody>
          <a:bodyPr anchor="b">
            <a:no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A4F363-FEEF-4CD2-A18E-17AE8D485171}"/>
              </a:ext>
            </a:extLst>
          </p:cNvPr>
          <p:cNvSpPr>
            <a:spLocks noGrp="1"/>
          </p:cNvSpPr>
          <p:nvPr>
            <p:ph sz="half" idx="2"/>
          </p:nvPr>
        </p:nvSpPr>
        <p:spPr>
          <a:xfrm>
            <a:off x="550863" y="2427370"/>
            <a:ext cx="5429114"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731375"/>
            <a:ext cx="5436392" cy="535354"/>
          </a:xfrm>
        </p:spPr>
        <p:txBody>
          <a:bodyPr vert="horz" wrap="square" lIns="0" tIns="0" rIns="0" bIns="0" rtlCol="0" anchor="b">
            <a:noAutofit/>
          </a:bodyPr>
          <a:lstStyle>
            <a:lvl1pPr>
              <a:buNone/>
              <a:defRPr lang="en-US" sz="1400" b="0" cap="all" spc="200" baseline="0" dirty="0">
                <a:solidFill>
                  <a:schemeClr val="tx1"/>
                </a:solidFill>
              </a:defRPr>
            </a:lvl1pPr>
          </a:lstStyle>
          <a:p>
            <a:pPr marL="228600" lvl="0" indent="-228600"/>
            <a:r>
              <a:rPr lang="en-US"/>
              <a:t>Click to edit Master text styles</a:t>
            </a:r>
          </a:p>
        </p:txBody>
      </p:sp>
      <p:sp>
        <p:nvSpPr>
          <p:cNvPr id="6" name="Content Placeholder 5">
            <a:extLst>
              <a:ext uri="{FF2B5EF4-FFF2-40B4-BE49-F238E27FC236}">
                <a16:creationId xmlns:a16="http://schemas.microsoft.com/office/drawing/2014/main" id="{A7AC943E-DB2B-40E0-907F-8EA1404791DE}"/>
              </a:ext>
            </a:extLst>
          </p:cNvPr>
          <p:cNvSpPr>
            <a:spLocks noGrp="1"/>
          </p:cNvSpPr>
          <p:nvPr>
            <p:ph sz="quarter" idx="4"/>
          </p:nvPr>
        </p:nvSpPr>
        <p:spPr>
          <a:xfrm>
            <a:off x="6212023" y="2427370"/>
            <a:ext cx="5436391"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CDCD5B-3F26-4AFA-8BD4-E5D8DD2AF494}"/>
              </a:ext>
            </a:extLst>
          </p:cNvPr>
          <p:cNvSpPr>
            <a:spLocks noGrp="1"/>
          </p:cNvSpPr>
          <p:nvPr>
            <p:ph type="dt" sz="half" idx="10"/>
          </p:nvPr>
        </p:nvSpPr>
        <p:spPr/>
        <p:txBody>
          <a:bodyPr>
            <a:noAutofit/>
          </a:bodyPr>
          <a:lstStyle/>
          <a:p>
            <a:r>
              <a:rPr lang="en-US"/>
              <a:t>Tuesday, February 2, 20XX</a:t>
            </a:r>
          </a:p>
        </p:txBody>
      </p:sp>
      <p:sp>
        <p:nvSpPr>
          <p:cNvPr id="8" name="Footer Placeholder 7">
            <a:extLst>
              <a:ext uri="{FF2B5EF4-FFF2-40B4-BE49-F238E27FC236}">
                <a16:creationId xmlns:a16="http://schemas.microsoft.com/office/drawing/2014/main" id="{3D10D1EE-83A0-4FB5-9B25-8A73DE891A87}"/>
              </a:ext>
            </a:extLst>
          </p:cNvPr>
          <p:cNvSpPr>
            <a:spLocks noGrp="1"/>
          </p:cNvSpPr>
          <p:nvPr>
            <p:ph type="ftr" sz="quarter" idx="11"/>
          </p:nvPr>
        </p:nvSpPr>
        <p:spPr/>
        <p:txBody>
          <a:bodyPr>
            <a:noAutofit/>
          </a:bodyPr>
          <a:lstStyle/>
          <a:p>
            <a:r>
              <a:rPr lang="en-US"/>
              <a:t>Sample Footer Text</a:t>
            </a:r>
          </a:p>
        </p:txBody>
      </p:sp>
      <p:sp>
        <p:nvSpPr>
          <p:cNvPr id="9" name="Slide Number Placeholder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670392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Content 3 column">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p:nvPr/>
        </p:nvGrpSpPr>
        <p:grpSpPr>
          <a:xfrm>
            <a:off x="137931" y="5260967"/>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9"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ChangeAspect="1"/>
          </p:cNvSpPr>
          <p:nvPr/>
        </p:nvSpPr>
        <p:spPr>
          <a:xfrm rot="2700000">
            <a:off x="10834944" y="17126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p:nvPr/>
        </p:nvSpPr>
        <p:spPr>
          <a:xfrm rot="8100000">
            <a:off x="10849344" y="51834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itle 1">
            <a:extLst>
              <a:ext uri="{FF2B5EF4-FFF2-40B4-BE49-F238E27FC236}">
                <a16:creationId xmlns:a16="http://schemas.microsoft.com/office/drawing/2014/main" id="{EBCCE83C-72C8-4181-8D03-7CFB23A6FF2D}"/>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endParaRPr lang="en-US" dirty="0"/>
          </a:p>
        </p:txBody>
      </p:sp>
      <p:sp>
        <p:nvSpPr>
          <p:cNvPr id="16" name="Text Placeholder 2">
            <a:extLst>
              <a:ext uri="{FF2B5EF4-FFF2-40B4-BE49-F238E27FC236}">
                <a16:creationId xmlns:a16="http://schemas.microsoft.com/office/drawing/2014/main" id="{C6FCDFCC-38D1-43A4-918F-491DBA6B2CF6}"/>
              </a:ext>
            </a:extLst>
          </p:cNvPr>
          <p:cNvSpPr>
            <a:spLocks noGrp="1"/>
          </p:cNvSpPr>
          <p:nvPr>
            <p:ph type="body" idx="1"/>
          </p:nvPr>
        </p:nvSpPr>
        <p:spPr>
          <a:xfrm>
            <a:off x="550864" y="1731375"/>
            <a:ext cx="3563936" cy="535354"/>
          </a:xfrm>
        </p:spPr>
        <p:txBody>
          <a:bodyPr anchor="b">
            <a:noAutofit/>
          </a:bodyPr>
          <a:lstStyle>
            <a:lvl1pPr marL="0" indent="0">
              <a:buNone/>
              <a:defRPr sz="20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a:extLst>
              <a:ext uri="{FF2B5EF4-FFF2-40B4-BE49-F238E27FC236}">
                <a16:creationId xmlns:a16="http://schemas.microsoft.com/office/drawing/2014/main" id="{8A9CB740-8581-4D62-8481-7ECBBEDA7219}"/>
              </a:ext>
            </a:extLst>
          </p:cNvPr>
          <p:cNvSpPr>
            <a:spLocks noGrp="1"/>
          </p:cNvSpPr>
          <p:nvPr>
            <p:ph sz="half" idx="2"/>
          </p:nvPr>
        </p:nvSpPr>
        <p:spPr>
          <a:xfrm>
            <a:off x="559476" y="2432304"/>
            <a:ext cx="3563936" cy="3515555"/>
          </a:xfrm>
        </p:spPr>
        <p:txBody>
          <a:bodyPr>
            <a:no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4">
            <a:extLst>
              <a:ext uri="{FF2B5EF4-FFF2-40B4-BE49-F238E27FC236}">
                <a16:creationId xmlns:a16="http://schemas.microsoft.com/office/drawing/2014/main" id="{AB16E493-D962-46EC-BBB8-D7E68A640438}"/>
              </a:ext>
            </a:extLst>
          </p:cNvPr>
          <p:cNvSpPr>
            <a:spLocks noGrp="1"/>
          </p:cNvSpPr>
          <p:nvPr>
            <p:ph type="body" sz="quarter" idx="13"/>
          </p:nvPr>
        </p:nvSpPr>
        <p:spPr>
          <a:xfrm>
            <a:off x="4341573"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a:t>Click to edit Master text styles</a:t>
            </a:r>
          </a:p>
        </p:txBody>
      </p:sp>
      <p:sp>
        <p:nvSpPr>
          <p:cNvPr id="23" name="Content Placeholder 5">
            <a:extLst>
              <a:ext uri="{FF2B5EF4-FFF2-40B4-BE49-F238E27FC236}">
                <a16:creationId xmlns:a16="http://schemas.microsoft.com/office/drawing/2014/main" id="{88CC7C67-1BA6-42A6-B9D3-8EDF70A3DB38}"/>
              </a:ext>
            </a:extLst>
          </p:cNvPr>
          <p:cNvSpPr>
            <a:spLocks noGrp="1"/>
          </p:cNvSpPr>
          <p:nvPr>
            <p:ph sz="quarter" idx="14"/>
          </p:nvPr>
        </p:nvSpPr>
        <p:spPr>
          <a:xfrm>
            <a:off x="4341573"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4">
            <a:extLst>
              <a:ext uri="{FF2B5EF4-FFF2-40B4-BE49-F238E27FC236}">
                <a16:creationId xmlns:a16="http://schemas.microsoft.com/office/drawing/2014/main" id="{C17092A6-D0E6-4EF2-B3B8-AE35438D4D77}"/>
              </a:ext>
            </a:extLst>
          </p:cNvPr>
          <p:cNvSpPr>
            <a:spLocks noGrp="1"/>
          </p:cNvSpPr>
          <p:nvPr>
            <p:ph type="body" sz="quarter" idx="3" hasCustomPrompt="1"/>
          </p:nvPr>
        </p:nvSpPr>
        <p:spPr>
          <a:xfrm>
            <a:off x="8139659"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dirty="0"/>
              <a:t>Click to EDIT</a:t>
            </a:r>
          </a:p>
        </p:txBody>
      </p:sp>
      <p:sp>
        <p:nvSpPr>
          <p:cNvPr id="21" name="Content Placeholder 5">
            <a:extLst>
              <a:ext uri="{FF2B5EF4-FFF2-40B4-BE49-F238E27FC236}">
                <a16:creationId xmlns:a16="http://schemas.microsoft.com/office/drawing/2014/main" id="{4534254A-2561-400F-87CB-18A8D3538124}"/>
              </a:ext>
            </a:extLst>
          </p:cNvPr>
          <p:cNvSpPr>
            <a:spLocks noGrp="1"/>
          </p:cNvSpPr>
          <p:nvPr>
            <p:ph sz="quarter" idx="4"/>
          </p:nvPr>
        </p:nvSpPr>
        <p:spPr>
          <a:xfrm>
            <a:off x="8139659"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22852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Summar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49202B-67AE-417A-A336-DF5257FFDCF0}"/>
              </a:ext>
            </a:extLst>
          </p:cNvPr>
          <p:cNvSpPr>
            <a:spLocks noGrp="1"/>
          </p:cNvSpPr>
          <p:nvPr>
            <p:ph type="title"/>
          </p:nvPr>
        </p:nvSpPr>
        <p:spPr>
          <a:xfrm>
            <a:off x="550863" y="4508500"/>
            <a:ext cx="4500562" cy="1562959"/>
          </a:xfrm>
        </p:spPr>
        <p:txBody>
          <a:bodyPr wrap="square" anchor="t" anchorCtr="0">
            <a:noAutofit/>
          </a:bodyPr>
          <a:lstStyle/>
          <a:p>
            <a:r>
              <a:rPr lang="en-US"/>
              <a:t>Click to edit Master title style</a:t>
            </a:r>
          </a:p>
        </p:txBody>
      </p:sp>
      <p:sp>
        <p:nvSpPr>
          <p:cNvPr id="10" name="Picture Placeholder 9">
            <a:extLst>
              <a:ext uri="{FF2B5EF4-FFF2-40B4-BE49-F238E27FC236}">
                <a16:creationId xmlns:a16="http://schemas.microsoft.com/office/drawing/2014/main" id="{1786D546-2834-435F-950F-DCEFE654B3B1}"/>
              </a:ext>
            </a:extLst>
          </p:cNvPr>
          <p:cNvSpPr>
            <a:spLocks noGrp="1"/>
          </p:cNvSpPr>
          <p:nvPr>
            <p:ph type="pic" sz="quarter" idx="13"/>
          </p:nvPr>
        </p:nvSpPr>
        <p:spPr>
          <a:xfrm>
            <a:off x="0" y="0"/>
            <a:ext cx="12192000" cy="3776472"/>
          </a:xfrm>
          <a:solidFill>
            <a:schemeClr val="accent5"/>
          </a:solidFill>
        </p:spPr>
        <p:txBody>
          <a:bodyPr>
            <a:noAutofit/>
          </a:bodyPr>
          <a:lstStyle/>
          <a:p>
            <a:r>
              <a:rPr lang="en-US"/>
              <a:t>Click icon to add picture</a:t>
            </a:r>
          </a:p>
        </p:txBody>
      </p:sp>
      <p:sp>
        <p:nvSpPr>
          <p:cNvPr id="7" name="Content Placeholder 6">
            <a:extLst>
              <a:ext uri="{FF2B5EF4-FFF2-40B4-BE49-F238E27FC236}">
                <a16:creationId xmlns:a16="http://schemas.microsoft.com/office/drawing/2014/main" id="{3BD763BD-EAC5-4DB8-81AF-9743BB6A9576}"/>
              </a:ext>
            </a:extLst>
          </p:cNvPr>
          <p:cNvSpPr>
            <a:spLocks noGrp="1"/>
          </p:cNvSpPr>
          <p:nvPr>
            <p:ph sz="quarter" idx="15"/>
          </p:nvPr>
        </p:nvSpPr>
        <p:spPr>
          <a:xfrm>
            <a:off x="5262411" y="4508500"/>
            <a:ext cx="6221412" cy="1563688"/>
          </a:xfrm>
        </p:spPr>
        <p:txBody>
          <a:bodyPr>
            <a:noAutofit/>
          </a:bodyPr>
          <a:lstStyle>
            <a:lvl1pPr marL="0" indent="0">
              <a:buNone/>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8" name="Oval 7">
            <a:extLst>
              <a:ext uri="{FF2B5EF4-FFF2-40B4-BE49-F238E27FC236}">
                <a16:creationId xmlns:a16="http://schemas.microsoft.com/office/drawing/2014/main" id="{446AF837-10C6-44A5-B8D6-960A57487B43}"/>
              </a:ext>
              <a:ext uri="{C183D7F6-B498-43B3-948B-1728B52AA6E4}">
                <adec:decorative xmlns:adec="http://schemas.microsoft.com/office/drawing/2017/decorative" val="1"/>
              </a:ext>
            </a:extLst>
          </p:cNvPr>
          <p:cNvSpPr>
            <a:spLocks noChangeAspect="1"/>
          </p:cNvSpPr>
          <p:nvPr userDrawn="1"/>
        </p:nvSpPr>
        <p:spPr>
          <a:xfrm>
            <a:off x="1225773" y="385222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425477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Closin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97246E34-E6EE-4BF3-A0D3-A20868B5A594}"/>
              </a:ext>
            </a:extLst>
          </p:cNvPr>
          <p:cNvSpPr>
            <a:spLocks noGrp="1"/>
          </p:cNvSpPr>
          <p:nvPr>
            <p:ph type="ctrTitle"/>
          </p:nvPr>
        </p:nvSpPr>
        <p:spPr>
          <a:xfrm>
            <a:off x="550863" y="549275"/>
            <a:ext cx="5437187" cy="2986234"/>
          </a:xfrm>
        </p:spPr>
        <p:txBody>
          <a:bodyPr anchor="b" anchorCtr="0">
            <a:noAutofit/>
          </a:bodyPr>
          <a:lstStyle/>
          <a:p>
            <a:r>
              <a:rPr lang="en-US"/>
              <a:t>Click to edit Master title style</a:t>
            </a:r>
            <a:endParaRPr lang="en-US" dirty="0"/>
          </a:p>
        </p:txBody>
      </p:sp>
      <p:sp>
        <p:nvSpPr>
          <p:cNvPr id="31" name="Subtitle 2">
            <a:extLst>
              <a:ext uri="{FF2B5EF4-FFF2-40B4-BE49-F238E27FC236}">
                <a16:creationId xmlns:a16="http://schemas.microsoft.com/office/drawing/2014/main" id="{45BE5FFB-47D1-4474-B6CA-C3C936DF285E}"/>
              </a:ext>
            </a:extLst>
          </p:cNvPr>
          <p:cNvSpPr>
            <a:spLocks noGrp="1"/>
          </p:cNvSpPr>
          <p:nvPr>
            <p:ph type="subTitle" idx="1"/>
          </p:nvPr>
        </p:nvSpPr>
        <p:spPr>
          <a:xfrm>
            <a:off x="550863" y="3827610"/>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40" name="Picture Placeholder 39">
            <a:extLst>
              <a:ext uri="{FF2B5EF4-FFF2-40B4-BE49-F238E27FC236}">
                <a16:creationId xmlns:a16="http://schemas.microsoft.com/office/drawing/2014/main" id="{008D9209-1A62-4AC3-BF92-94348A9BC06B}"/>
              </a:ext>
            </a:extLst>
          </p:cNvPr>
          <p:cNvSpPr>
            <a:spLocks noGrp="1"/>
          </p:cNvSpPr>
          <p:nvPr>
            <p:ph type="pic" sz="quarter" idx="15"/>
          </p:nvPr>
        </p:nvSpPr>
        <p:spPr>
          <a:xfrm>
            <a:off x="6556248" y="548640"/>
            <a:ext cx="5084064" cy="2880360"/>
          </a:xfrm>
          <a:solidFill>
            <a:schemeClr val="accent5"/>
          </a:solidFill>
        </p:spPr>
        <p:txBody>
          <a:bodyPr>
            <a:noAutofit/>
          </a:bodyPr>
          <a:lstStyle/>
          <a:p>
            <a:r>
              <a:rPr lang="en-US"/>
              <a:t>Click icon to add picture</a:t>
            </a:r>
            <a:endParaRPr lang="en-US" dirty="0"/>
          </a:p>
        </p:txBody>
      </p:sp>
      <p:sp>
        <p:nvSpPr>
          <p:cNvPr id="42" name="Picture Placeholder 41">
            <a:extLst>
              <a:ext uri="{FF2B5EF4-FFF2-40B4-BE49-F238E27FC236}">
                <a16:creationId xmlns:a16="http://schemas.microsoft.com/office/drawing/2014/main" id="{FADBFB6B-1787-4549-91B6-D748C66B13C6}"/>
              </a:ext>
            </a:extLst>
          </p:cNvPr>
          <p:cNvSpPr>
            <a:spLocks noGrp="1"/>
          </p:cNvSpPr>
          <p:nvPr>
            <p:ph type="pic" sz="quarter" idx="16"/>
          </p:nvPr>
        </p:nvSpPr>
        <p:spPr>
          <a:xfrm>
            <a:off x="6556248" y="3429000"/>
            <a:ext cx="5084064" cy="2880360"/>
          </a:xfrm>
          <a:solidFill>
            <a:schemeClr val="accent5"/>
          </a:solidFill>
        </p:spPr>
        <p:txBody>
          <a:bodyPr>
            <a:noAutofit/>
          </a:bodyPr>
          <a:lstStyle/>
          <a:p>
            <a:r>
              <a:rPr lang="en-US"/>
              <a:t>Click icon to add picture</a:t>
            </a:r>
          </a:p>
        </p:txBody>
      </p:sp>
      <p:grpSp>
        <p:nvGrpSpPr>
          <p:cNvPr id="43" name="Group 42">
            <a:extLst>
              <a:ext uri="{FF2B5EF4-FFF2-40B4-BE49-F238E27FC236}">
                <a16:creationId xmlns:a16="http://schemas.microsoft.com/office/drawing/2014/main" id="{06966E3E-9B30-4375-AC9A-23256CC87D25}"/>
              </a:ext>
              <a:ext uri="{C183D7F6-B498-43B3-948B-1728B52AA6E4}">
                <adec:decorative xmlns:adec="http://schemas.microsoft.com/office/drawing/2017/decorative" val="1"/>
              </a:ext>
            </a:extLst>
          </p:cNvPr>
          <p:cNvGrpSpPr/>
          <p:nvPr userDrawn="1"/>
        </p:nvGrpSpPr>
        <p:grpSpPr>
          <a:xfrm>
            <a:off x="11161347" y="125399"/>
            <a:ext cx="1404698" cy="1155641"/>
            <a:chOff x="11161347" y="125399"/>
            <a:chExt cx="1404698" cy="1155641"/>
          </a:xfrm>
        </p:grpSpPr>
        <p:sp>
          <p:nvSpPr>
            <p:cNvPr id="44" name="Freeform: Shape 43">
              <a:extLst>
                <a:ext uri="{FF2B5EF4-FFF2-40B4-BE49-F238E27FC236}">
                  <a16:creationId xmlns:a16="http://schemas.microsoft.com/office/drawing/2014/main" id="{4EBBC5A2-A37E-47DF-9230-9A75067F1883}"/>
                </a:ext>
              </a:extLst>
            </p:cNvPr>
            <p:cNvSpPr>
              <a:spLocks noChangeAspect="1"/>
            </p:cNvSpPr>
            <p:nvPr/>
          </p:nvSpPr>
          <p:spPr>
            <a:xfrm rot="18900000">
              <a:off x="11161347" y="125399"/>
              <a:ext cx="1341675" cy="926985"/>
            </a:xfrm>
            <a:custGeom>
              <a:avLst/>
              <a:gdLst>
                <a:gd name="connsiteX0" fmla="*/ 1049126 w 1341675"/>
                <a:gd name="connsiteY0" fmla="*/ 8962 h 926985"/>
                <a:gd name="connsiteX1" fmla="*/ 1341675 w 1341675"/>
                <a:gd name="connsiteY1" fmla="*/ 301511 h 926985"/>
                <a:gd name="connsiteX2" fmla="*/ 1130649 w 1341675"/>
                <a:gd name="connsiteY2" fmla="*/ 512537 h 926985"/>
                <a:gd name="connsiteX3" fmla="*/ 1107397 w 1341675"/>
                <a:gd name="connsiteY3" fmla="*/ 499917 h 926985"/>
                <a:gd name="connsiteX4" fmla="*/ 926985 w 1341675"/>
                <a:gd name="connsiteY4" fmla="*/ 463493 h 926985"/>
                <a:gd name="connsiteX5" fmla="*/ 463493 w 1341675"/>
                <a:gd name="connsiteY5" fmla="*/ 926985 h 926985"/>
                <a:gd name="connsiteX6" fmla="*/ 0 w 1341675"/>
                <a:gd name="connsiteY6" fmla="*/ 926985 h 926985"/>
                <a:gd name="connsiteX7" fmla="*/ 926985 w 1341675"/>
                <a:gd name="connsiteY7" fmla="*/ 0 h 926985"/>
                <a:gd name="connsiteX8" fmla="*/ 1021763 w 1341675"/>
                <a:gd name="connsiteY8" fmla="*/ 4786 h 92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1675" h="926985">
                  <a:moveTo>
                    <a:pt x="1049126" y="8962"/>
                  </a:moveTo>
                  <a:lnTo>
                    <a:pt x="1341675" y="301511"/>
                  </a:lnTo>
                  <a:lnTo>
                    <a:pt x="1130649" y="512537"/>
                  </a:lnTo>
                  <a:lnTo>
                    <a:pt x="1107397" y="499917"/>
                  </a:lnTo>
                  <a:cubicBezTo>
                    <a:pt x="1051945" y="476462"/>
                    <a:pt x="990979" y="463493"/>
                    <a:pt x="926985" y="463493"/>
                  </a:cubicBezTo>
                  <a:cubicBezTo>
                    <a:pt x="671005" y="463493"/>
                    <a:pt x="463493" y="671005"/>
                    <a:pt x="463493" y="926985"/>
                  </a:cubicBezTo>
                  <a:lnTo>
                    <a:pt x="0" y="926985"/>
                  </a:lnTo>
                  <a:cubicBezTo>
                    <a:pt x="0" y="415026"/>
                    <a:pt x="415025" y="0"/>
                    <a:pt x="926985" y="0"/>
                  </a:cubicBezTo>
                  <a:cubicBezTo>
                    <a:pt x="958982" y="0"/>
                    <a:pt x="990601" y="1621"/>
                    <a:pt x="1021763" y="4786"/>
                  </a:cubicBezTo>
                  <a:close/>
                </a:path>
              </a:pathLst>
            </a:custGeom>
            <a:solidFill>
              <a:schemeClr val="bg2"/>
            </a:solidFill>
            <a:ln>
              <a:noFill/>
            </a:ln>
            <a:effectLst>
              <a:innerShdw blurRad="254000" dist="50800" dir="54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5" name="Oval 44">
              <a:extLst>
                <a:ext uri="{FF2B5EF4-FFF2-40B4-BE49-F238E27FC236}">
                  <a16:creationId xmlns:a16="http://schemas.microsoft.com/office/drawing/2014/main" id="{11781B9A-C230-4FFC-90A8-E0571B1DEDA7}"/>
                </a:ext>
              </a:extLst>
            </p:cNvPr>
            <p:cNvSpPr/>
            <p:nvPr/>
          </p:nvSpPr>
          <p:spPr>
            <a:xfrm rot="2700000">
              <a:off x="11798454" y="994196"/>
              <a:ext cx="107098" cy="466589"/>
            </a:xfrm>
            <a:prstGeom prst="ellipse">
              <a:avLst/>
            </a:prstGeom>
            <a:solidFill>
              <a:schemeClr val="bg2"/>
            </a:solidFill>
            <a:ln>
              <a:noFill/>
            </a:ln>
            <a:effectLst>
              <a:innerShdw blurRad="63500" dist="254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6" name="Freeform: Shape 45">
              <a:extLst>
                <a:ext uri="{FF2B5EF4-FFF2-40B4-BE49-F238E27FC236}">
                  <a16:creationId xmlns:a16="http://schemas.microsoft.com/office/drawing/2014/main" id="{3295925C-3570-40F1-B3CE-07D947ED4643}"/>
                </a:ext>
              </a:extLst>
            </p:cNvPr>
            <p:cNvSpPr>
              <a:spLocks noChangeAspect="1"/>
            </p:cNvSpPr>
            <p:nvPr/>
          </p:nvSpPr>
          <p:spPr>
            <a:xfrm rot="18900000">
              <a:off x="11228590" y="129580"/>
              <a:ext cx="1337455" cy="1042921"/>
            </a:xfrm>
            <a:custGeom>
              <a:avLst/>
              <a:gdLst>
                <a:gd name="connsiteX0" fmla="*/ 1084058 w 1337455"/>
                <a:gd name="connsiteY0" fmla="*/ 16081 h 1042921"/>
                <a:gd name="connsiteX1" fmla="*/ 1337455 w 1337455"/>
                <a:gd name="connsiteY1" fmla="*/ 269477 h 1042921"/>
                <a:gd name="connsiteX2" fmla="*/ 1060775 w 1337455"/>
                <a:gd name="connsiteY2" fmla="*/ 546158 h 1042921"/>
                <a:gd name="connsiteX3" fmla="*/ 1020394 w 1337455"/>
                <a:gd name="connsiteY3" fmla="*/ 532055 h 1042921"/>
                <a:gd name="connsiteX4" fmla="*/ 926985 w 1337455"/>
                <a:gd name="connsiteY4" fmla="*/ 521461 h 1042921"/>
                <a:gd name="connsiteX5" fmla="*/ 463492 w 1337455"/>
                <a:gd name="connsiteY5" fmla="*/ 1042921 h 1042921"/>
                <a:gd name="connsiteX6" fmla="*/ 0 w 1337455"/>
                <a:gd name="connsiteY6" fmla="*/ 1042921 h 1042921"/>
                <a:gd name="connsiteX7" fmla="*/ 926984 w 1337455"/>
                <a:gd name="connsiteY7" fmla="*/ 0 h 1042921"/>
                <a:gd name="connsiteX8" fmla="*/ 1021763 w 1337455"/>
                <a:gd name="connsiteY8" fmla="*/ 5384 h 104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455" h="1042921">
                  <a:moveTo>
                    <a:pt x="1084058" y="16081"/>
                  </a:moveTo>
                  <a:lnTo>
                    <a:pt x="1337455" y="269477"/>
                  </a:lnTo>
                  <a:lnTo>
                    <a:pt x="1060775" y="546158"/>
                  </a:lnTo>
                  <a:lnTo>
                    <a:pt x="1020394" y="532055"/>
                  </a:lnTo>
                  <a:cubicBezTo>
                    <a:pt x="990222" y="525109"/>
                    <a:pt x="958982" y="521461"/>
                    <a:pt x="926985" y="521461"/>
                  </a:cubicBezTo>
                  <a:cubicBezTo>
                    <a:pt x="671005" y="521461"/>
                    <a:pt x="463493" y="754927"/>
                    <a:pt x="463492" y="1042921"/>
                  </a:cubicBezTo>
                  <a:lnTo>
                    <a:pt x="0" y="1042921"/>
                  </a:lnTo>
                  <a:cubicBezTo>
                    <a:pt x="0" y="466932"/>
                    <a:pt x="415025" y="0"/>
                    <a:pt x="926984" y="0"/>
                  </a:cubicBezTo>
                  <a:cubicBezTo>
                    <a:pt x="958982" y="0"/>
                    <a:pt x="990600" y="1824"/>
                    <a:pt x="1021763" y="5384"/>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grpSp>
      <p:grpSp>
        <p:nvGrpSpPr>
          <p:cNvPr id="15" name="Group 14">
            <a:extLst>
              <a:ext uri="{FF2B5EF4-FFF2-40B4-BE49-F238E27FC236}">
                <a16:creationId xmlns:a16="http://schemas.microsoft.com/office/drawing/2014/main" id="{394664AE-6DC5-428F-9AC4-5A8F67571F72}"/>
              </a:ext>
              <a:ext uri="{C183D7F6-B498-43B3-948B-1728B52AA6E4}">
                <adec:decorative xmlns:adec="http://schemas.microsoft.com/office/drawing/2017/decorative" val="1"/>
              </a:ext>
            </a:extLst>
          </p:cNvPr>
          <p:cNvGrpSpPr/>
          <p:nvPr userDrawn="1"/>
        </p:nvGrpSpPr>
        <p:grpSpPr>
          <a:xfrm>
            <a:off x="594036" y="5610392"/>
            <a:ext cx="667802" cy="631474"/>
            <a:chOff x="10478914" y="1506691"/>
            <a:chExt cx="667802" cy="631474"/>
          </a:xfrm>
        </p:grpSpPr>
        <p:sp>
          <p:nvSpPr>
            <p:cNvPr id="16" name="Freeform: Shape 15">
              <a:extLst>
                <a:ext uri="{FF2B5EF4-FFF2-40B4-BE49-F238E27FC236}">
                  <a16:creationId xmlns:a16="http://schemas.microsoft.com/office/drawing/2014/main" id="{8288F304-7DF7-42FB-BD6F-D575128A1DDE}"/>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104835D9-7DE9-4DDD-A6C2-1C526822700A}"/>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7" name="Oval 16">
            <a:extLst>
              <a:ext uri="{FF2B5EF4-FFF2-40B4-BE49-F238E27FC236}">
                <a16:creationId xmlns:a16="http://schemas.microsoft.com/office/drawing/2014/main" id="{83C43C1C-00B3-40E0-B073-B8C56206D07D}"/>
              </a:ext>
              <a:ext uri="{C183D7F6-B498-43B3-948B-1728B52AA6E4}">
                <adec:decorative xmlns:adec="http://schemas.microsoft.com/office/drawing/2017/decorative" val="1"/>
              </a:ext>
            </a:extLst>
          </p:cNvPr>
          <p:cNvSpPr>
            <a:spLocks noChangeAspect="1"/>
          </p:cNvSpPr>
          <p:nvPr userDrawn="1"/>
        </p:nvSpPr>
        <p:spPr>
          <a:xfrm>
            <a:off x="5303845" y="5427212"/>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727319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3359149" y="389840"/>
            <a:ext cx="8281987" cy="2954655"/>
          </a:xfrm>
        </p:spPr>
        <p:txBody>
          <a:bodyPr anchor="t" anchorCtr="0">
            <a:noAutofit/>
          </a:bodyPr>
          <a:lstStyle>
            <a:lvl1pPr algn="l">
              <a:lnSpc>
                <a:spcPct val="100000"/>
              </a:lnSpc>
              <a:defRPr sz="6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3359149" y="3536951"/>
            <a:ext cx="8281989" cy="2555874"/>
          </a:xfrm>
        </p:spPr>
        <p:txBody>
          <a:bodyPr>
            <a:no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9" name="Freeform: Shape 18">
            <a:extLst>
              <a:ext uri="{FF2B5EF4-FFF2-40B4-BE49-F238E27FC236}">
                <a16:creationId xmlns:a16="http://schemas.microsoft.com/office/drawing/2014/main"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4" name="Group 33">
            <a:extLst>
              <a:ext uri="{FF2B5EF4-FFF2-40B4-BE49-F238E27FC236}">
                <a16:creationId xmlns:a16="http://schemas.microsoft.com/office/drawing/2014/main" id="{79DE9FAB-6BBA-4CFE-B67D-77B47F01ECA4}"/>
              </a:ext>
            </a:extLst>
          </p:cNvPr>
          <p:cNvGrpSpPr/>
          <p:nvPr/>
        </p:nvGrpSpPr>
        <p:grpSpPr>
          <a:xfrm>
            <a:off x="1329952" y="4524379"/>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34123629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550863" y="549275"/>
            <a:ext cx="11090274" cy="1332000"/>
          </a:xfrm>
        </p:spPr>
        <p:txBody>
          <a:bodyPr>
            <a:noAutofit/>
          </a:bodyPr>
          <a:lstStyle>
            <a:lvl1pPr>
              <a:lnSpc>
                <a:spcPct val="100000"/>
              </a:lnSpc>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550862"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6205538"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617165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858332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78B0BE9-88B0-4883-9BA9-CD594C400EC1}"/>
              </a:ext>
            </a:extLst>
          </p:cNvPr>
          <p:cNvGrpSpPr/>
          <p:nvPr/>
        </p:nvGrpSpPr>
        <p:grpSpPr>
          <a:xfrm>
            <a:off x="4949631" y="5111861"/>
            <a:ext cx="1262947" cy="1335600"/>
            <a:chOff x="2678417" y="2427951"/>
            <a:chExt cx="1262947" cy="1335600"/>
          </a:xfrm>
        </p:grpSpPr>
        <p:sp>
          <p:nvSpPr>
            <p:cNvPr id="11" name="Freeform: Shape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BF3FF76C-A012-4CDA-8AE7-E9413955716A}"/>
              </a:ext>
            </a:extLst>
          </p:cNvPr>
          <p:cNvSpPr>
            <a:spLocks noGrp="1"/>
          </p:cNvSpPr>
          <p:nvPr>
            <p:ph type="title"/>
          </p:nvPr>
        </p:nvSpPr>
        <p:spPr>
          <a:xfrm>
            <a:off x="550863" y="549275"/>
            <a:ext cx="11090275" cy="984885"/>
          </a:xfrm>
        </p:spPr>
        <p:txBody>
          <a:bodyPr anchor="t">
            <a:noAutofit/>
          </a:bodyPr>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1A4C80-DC38-4641-924F-90D6078CF592}"/>
              </a:ext>
            </a:extLst>
          </p:cNvPr>
          <p:cNvSpPr>
            <a:spLocks noGrp="1"/>
          </p:cNvSpPr>
          <p:nvPr>
            <p:ph idx="1"/>
          </p:nvPr>
        </p:nvSpPr>
        <p:spPr>
          <a:xfrm>
            <a:off x="4295775" y="1750060"/>
            <a:ext cx="7345362" cy="4342765"/>
          </a:xfrm>
        </p:spPr>
        <p:txBody>
          <a:bodyPr>
            <a:no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82C42771-D3A7-4072-85DC-B7C5E530E8AA}"/>
              </a:ext>
            </a:extLst>
          </p:cNvPr>
          <p:cNvSpPr>
            <a:spLocks noGrp="1"/>
          </p:cNvSpPr>
          <p:nvPr>
            <p:ph type="body" sz="half" idx="2"/>
          </p:nvPr>
        </p:nvSpPr>
        <p:spPr>
          <a:xfrm>
            <a:off x="550863" y="1750060"/>
            <a:ext cx="3565525" cy="4342765"/>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47AB1-6EB5-4E2C-B4A7-42DC643E9FF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BA9D15F-B6ED-46E1-9840-0B625880EE4B}"/>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CDAEB023-7A5E-4087-B75E-A38A80EE5D0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983562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Autofit/>
          </a:body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Tuesday, February 2, 20XX</a:t>
            </a:r>
            <a:endParaRPr lang="en-US" dirty="0"/>
          </a:p>
        </p:txBody>
      </p:sp>
      <p:sp>
        <p:nvSpPr>
          <p:cNvPr id="5" name="Footer Placeholder 4">
            <a:extLst>
              <a:ext uri="{FF2B5EF4-FFF2-40B4-BE49-F238E27FC236}">
                <a16:creationId xmlns:a16="http://schemas.microsoft.com/office/drawing/2014/main"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1000">
                <a:solidFill>
                  <a:schemeClr val="tx1">
                    <a:lumMod val="65000"/>
                    <a:alpha val="80000"/>
                  </a:schemeClr>
                </a:solidFill>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2521255718"/>
      </p:ext>
    </p:extLst>
  </p:cSld>
  <p:clrMap bg1="dk1" tx1="lt1" bg2="dk2" tx2="lt2" accent1="accent1" accent2="accent2" accent3="accent3" accent4="accent4" accent5="accent5" accent6="accent6" hlink="hlink" folHlink="folHlink"/>
  <p:sldLayoutIdLst>
    <p:sldLayoutId id="2147483699" r:id="rId1"/>
    <p:sldLayoutId id="2147483700" r:id="rId2"/>
    <p:sldLayoutId id="2147483733" r:id="rId3"/>
    <p:sldLayoutId id="2147483687" r:id="rId4"/>
    <p:sldLayoutId id="2147483734" r:id="rId5"/>
    <p:sldLayoutId id="2147483686" r:id="rId6"/>
    <p:sldLayoutId id="2147483696" r:id="rId7"/>
    <p:sldLayoutId id="2147483707" r:id="rId8"/>
    <p:sldLayoutId id="2147483689" r:id="rId9"/>
    <p:sldLayoutId id="2147483697" r:id="rId10"/>
    <p:sldLayoutId id="2147483731" r:id="rId11"/>
    <p:sldLayoutId id="2147483693" r:id="rId12"/>
    <p:sldLayoutId id="2147483685" r:id="rId13"/>
    <p:sldLayoutId id="2147483688" r:id="rId14"/>
    <p:sldLayoutId id="2147483691" r:id="rId15"/>
    <p:sldLayoutId id="2147483692" r:id="rId16"/>
  </p:sldLayoutIdLst>
  <p:hf hdr="0"/>
  <p:txStyles>
    <p:title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2" pos="3840">
          <p15:clr>
            <a:srgbClr val="F26B43"/>
          </p15:clr>
        </p15:guide>
        <p15:guide id="33" orient="horz" pos="2160">
          <p15:clr>
            <a:srgbClr val="F26B43"/>
          </p15:clr>
        </p15:guide>
        <p15:guide id="34" pos="347">
          <p15:clr>
            <a:srgbClr val="F26B43"/>
          </p15:clr>
        </p15:guide>
        <p15:guide id="35" pos="7333">
          <p15:clr>
            <a:srgbClr val="F26B43"/>
          </p15:clr>
        </p15:guide>
        <p15:guide id="36" orient="horz" pos="346">
          <p15:clr>
            <a:srgbClr val="F26B43"/>
          </p15:clr>
        </p15:guide>
        <p15:guide id="37" orient="horz" pos="3974">
          <p15:clr>
            <a:srgbClr val="F26B43"/>
          </p15:clr>
        </p15:guide>
        <p15:guide id="38" pos="824">
          <p15:clr>
            <a:srgbClr val="A4A3A4"/>
          </p15:clr>
        </p15:guide>
        <p15:guide id="39" pos="937">
          <p15:clr>
            <a:srgbClr val="A4A3A4"/>
          </p15:clr>
        </p15:guide>
        <p15:guide id="40" pos="1413">
          <p15:clr>
            <a:srgbClr val="A4A3A4"/>
          </p15:clr>
        </p15:guide>
        <p15:guide id="41" pos="1527">
          <p15:clr>
            <a:srgbClr val="A4A3A4"/>
          </p15:clr>
        </p15:guide>
        <p15:guide id="42" pos="2003">
          <p15:clr>
            <a:srgbClr val="A4A3A4"/>
          </p15:clr>
        </p15:guide>
        <p15:guide id="43" pos="2116">
          <p15:clr>
            <a:srgbClr val="A4A3A4"/>
          </p15:clr>
        </p15:guide>
        <p15:guide id="44" pos="2593">
          <p15:clr>
            <a:srgbClr val="A4A3A4"/>
          </p15:clr>
        </p15:guide>
        <p15:guide id="45" pos="2706">
          <p15:clr>
            <a:srgbClr val="A4A3A4"/>
          </p15:clr>
        </p15:guide>
        <p15:guide id="46" pos="3182">
          <p15:clr>
            <a:srgbClr val="A4A3A4"/>
          </p15:clr>
        </p15:guide>
        <p15:guide id="47" pos="3318">
          <p15:clr>
            <a:srgbClr val="A4A3A4"/>
          </p15:clr>
        </p15:guide>
        <p15:guide id="48" pos="3772">
          <p15:clr>
            <a:srgbClr val="A4A3A4"/>
          </p15:clr>
        </p15:guide>
        <p15:guide id="49" pos="3908">
          <p15:clr>
            <a:srgbClr val="A4A3A4"/>
          </p15:clr>
        </p15:guide>
        <p15:guide id="50" pos="4362">
          <p15:clr>
            <a:srgbClr val="A4A3A4"/>
          </p15:clr>
        </p15:guide>
        <p15:guide id="51" pos="4498">
          <p15:clr>
            <a:srgbClr val="A4A3A4"/>
          </p15:clr>
        </p15:guide>
        <p15:guide id="52" pos="4951">
          <p15:clr>
            <a:srgbClr val="A4A3A4"/>
          </p15:clr>
        </p15:guide>
        <p15:guide id="53" pos="5087">
          <p15:clr>
            <a:srgbClr val="A4A3A4"/>
          </p15:clr>
        </p15:guide>
        <p15:guide id="54" pos="5541">
          <p15:clr>
            <a:srgbClr val="A4A3A4"/>
          </p15:clr>
        </p15:guide>
        <p15:guide id="55" pos="5677">
          <p15:clr>
            <a:srgbClr val="A4A3A4"/>
          </p15:clr>
        </p15:guide>
        <p15:guide id="56" pos="6153">
          <p15:clr>
            <a:srgbClr val="A4A3A4"/>
          </p15:clr>
        </p15:guide>
        <p15:guide id="57" pos="6267">
          <p15:clr>
            <a:srgbClr val="A4A3A4"/>
          </p15:clr>
        </p15:guide>
        <p15:guide id="58" pos="6743">
          <p15:clr>
            <a:srgbClr val="A4A3A4"/>
          </p15:clr>
        </p15:guide>
        <p15:guide id="59" pos="6856">
          <p15:clr>
            <a:srgbClr val="A4A3A4"/>
          </p15:clr>
        </p15:guide>
        <p15:guide id="60" orient="horz" pos="3838">
          <p15:clr>
            <a:srgbClr val="A4A3A4"/>
          </p15:clr>
        </p15:guide>
        <p15:guide id="61" orient="horz" pos="2092">
          <p15:clr>
            <a:srgbClr val="A4A3A4"/>
          </p15:clr>
        </p15:guide>
        <p15:guide id="62" orient="horz" pos="2228">
          <p15:clr>
            <a:srgbClr val="A4A3A4"/>
          </p15:clr>
        </p15:guide>
        <p15:guide id="63" orient="horz" pos="845">
          <p15:clr>
            <a:srgbClr val="A4A3A4"/>
          </p15:clr>
        </p15:guide>
        <p15:guide id="64" orient="horz" pos="958">
          <p15:clr>
            <a:srgbClr val="A4A3A4"/>
          </p15:clr>
        </p15:guide>
        <p15:guide id="65" orient="horz" pos="1480">
          <p15:clr>
            <a:srgbClr val="A4A3A4"/>
          </p15:clr>
        </p15:guide>
        <p15:guide id="66" orient="horz" pos="1593">
          <p15:clr>
            <a:srgbClr val="A4A3A4"/>
          </p15:clr>
        </p15:guide>
        <p15:guide id="67" orient="horz" pos="2727">
          <p15:clr>
            <a:srgbClr val="A4A3A4"/>
          </p15:clr>
        </p15:guide>
        <p15:guide id="68" orient="horz" pos="2840">
          <p15:clr>
            <a:srgbClr val="A4A3A4"/>
          </p15:clr>
        </p15:guide>
        <p15:guide id="69" orient="horz" pos="3339">
          <p15:clr>
            <a:srgbClr val="A4A3A4"/>
          </p15:clr>
        </p15:guide>
        <p15:guide id="70" orient="horz" pos="347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slideLayout" Target="../slideLayouts/slideLayout6.xml"/><Relationship Id="rId1" Type="http://schemas.openxmlformats.org/officeDocument/2006/relationships/video" Target="https://www.youtube.com/embed/BJfmfkDQb14?feature=oembed" TargetMode="Externa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1.jpeg"/><Relationship Id="rId7" Type="http://schemas.openxmlformats.org/officeDocument/2006/relationships/diagramQuickStyle" Target="../diagrams/quickStyle1.xml"/><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2.jpg"/><Relationship Id="rId9" Type="http://schemas.microsoft.com/office/2007/relationships/diagramDrawing" Target="../diagrams/drawing1.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4.jpeg"/><Relationship Id="rId7" Type="http://schemas.openxmlformats.org/officeDocument/2006/relationships/diagramColors" Target="../diagrams/colors2.xml"/><Relationship Id="rId2" Type="http://schemas.openxmlformats.org/officeDocument/2006/relationships/image" Target="../media/image6.jpg"/><Relationship Id="rId1" Type="http://schemas.openxmlformats.org/officeDocument/2006/relationships/slideLayout" Target="../slideLayouts/slideLayout6.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6.jpg"/><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slideLayout" Target="../slideLayouts/slideLayout6.xml"/><Relationship Id="rId1" Type="http://schemas.openxmlformats.org/officeDocument/2006/relationships/video" Target="https://www.youtube.com/embed/KZBTYViDPlQ?feature=oembed" TargetMode="External"/><Relationship Id="rId4" Type="http://schemas.openxmlformats.org/officeDocument/2006/relationships/image" Target="../media/image22.jpeg"/></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6.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3AFE846-40FA-C7C0-551B-8974C948EBA2}"/>
              </a:ext>
            </a:extLst>
          </p:cNvPr>
          <p:cNvSpPr txBox="1"/>
          <p:nvPr/>
        </p:nvSpPr>
        <p:spPr>
          <a:xfrm>
            <a:off x="5463988" y="755501"/>
            <a:ext cx="6259281" cy="3716851"/>
          </a:xfrm>
          <a:prstGeom prst="rect">
            <a:avLst/>
          </a:prstGeom>
          <a:noFill/>
        </p:spPr>
        <p:txBody>
          <a:bodyPr wrap="square" rtlCol="0">
            <a:spAutoFit/>
          </a:bodyPr>
          <a:lstStyle/>
          <a:p>
            <a:pPr marL="285750" indent="-285750">
              <a:lnSpc>
                <a:spcPct val="150000"/>
              </a:lnSpc>
              <a:spcBef>
                <a:spcPts val="600"/>
              </a:spcBef>
              <a:spcAft>
                <a:spcPts val="600"/>
              </a:spcAft>
              <a:buFont typeface="Wingdings" panose="05000000000000000000" pitchFamily="2" charset="2"/>
              <a:buChar char="ü"/>
            </a:pPr>
            <a:r>
              <a:rPr lang="en-US" sz="1400" b="1" dirty="0">
                <a:latin typeface="Arial" panose="020B0604020202020204" pitchFamily="34" charset="0"/>
                <a:cs typeface="Arial" panose="020B0604020202020204" pitchFamily="34" charset="0"/>
              </a:rPr>
              <a:t>Trauma &amp; Trauma Informed Care Defined</a:t>
            </a:r>
          </a:p>
          <a:p>
            <a:pPr marL="285750" indent="-285750">
              <a:lnSpc>
                <a:spcPct val="150000"/>
              </a:lnSpc>
              <a:spcBef>
                <a:spcPts val="600"/>
              </a:spcBef>
              <a:spcAft>
                <a:spcPts val="600"/>
              </a:spcAft>
              <a:buFont typeface="Wingdings" panose="05000000000000000000" pitchFamily="2" charset="2"/>
              <a:buChar char="ü"/>
            </a:pPr>
            <a:r>
              <a:rPr lang="en-US" sz="1400" b="1" dirty="0">
                <a:latin typeface="Arial" panose="020B0604020202020204" pitchFamily="34" charset="0"/>
                <a:cs typeface="Arial" panose="020B0604020202020204" pitchFamily="34" charset="0"/>
              </a:rPr>
              <a:t>What Is A Crisis &amp; Common Reactions</a:t>
            </a:r>
          </a:p>
          <a:p>
            <a:pPr marL="285750" indent="-285750">
              <a:lnSpc>
                <a:spcPct val="150000"/>
              </a:lnSpc>
              <a:spcBef>
                <a:spcPts val="600"/>
              </a:spcBef>
              <a:spcAft>
                <a:spcPts val="600"/>
              </a:spcAft>
              <a:buFont typeface="Wingdings" panose="05000000000000000000" pitchFamily="2" charset="2"/>
              <a:buChar char="ü"/>
            </a:pPr>
            <a:r>
              <a:rPr lang="en-US" sz="1400" b="1" dirty="0">
                <a:latin typeface="Arial" panose="020B0604020202020204" pitchFamily="34" charset="0"/>
                <a:cs typeface="Arial" panose="020B0604020202020204" pitchFamily="34" charset="0"/>
              </a:rPr>
              <a:t>Keys of Crisis Intervention</a:t>
            </a:r>
          </a:p>
          <a:p>
            <a:pPr marL="285750" indent="-285750">
              <a:lnSpc>
                <a:spcPct val="150000"/>
              </a:lnSpc>
              <a:spcBef>
                <a:spcPts val="600"/>
              </a:spcBef>
              <a:spcAft>
                <a:spcPts val="600"/>
              </a:spcAft>
              <a:buFont typeface="Wingdings" panose="05000000000000000000" pitchFamily="2" charset="2"/>
              <a:buChar char="ü"/>
            </a:pPr>
            <a:r>
              <a:rPr lang="en-US" sz="1400" b="1" dirty="0">
                <a:latin typeface="Arial" panose="020B0604020202020204" pitchFamily="34" charset="0"/>
                <a:cs typeface="Arial" panose="020B0604020202020204" pitchFamily="34" charset="0"/>
              </a:rPr>
              <a:t>Guiding Principles</a:t>
            </a:r>
          </a:p>
          <a:p>
            <a:pPr marL="285750" indent="-285750">
              <a:lnSpc>
                <a:spcPct val="150000"/>
              </a:lnSpc>
              <a:spcBef>
                <a:spcPts val="600"/>
              </a:spcBef>
              <a:spcAft>
                <a:spcPts val="600"/>
              </a:spcAft>
              <a:buFont typeface="Wingdings" panose="05000000000000000000" pitchFamily="2" charset="2"/>
              <a:buChar char="ü"/>
            </a:pPr>
            <a:r>
              <a:rPr lang="en-US" sz="1400" b="1" dirty="0">
                <a:latin typeface="Arial" panose="020B0604020202020204" pitchFamily="34" charset="0"/>
                <a:cs typeface="Arial" panose="020B0604020202020204" pitchFamily="34" charset="0"/>
              </a:rPr>
              <a:t>Goal of Peer Counseling &amp; Empowerment Wheel</a:t>
            </a:r>
          </a:p>
          <a:p>
            <a:pPr marL="285750" indent="-285750">
              <a:lnSpc>
                <a:spcPct val="150000"/>
              </a:lnSpc>
              <a:spcBef>
                <a:spcPts val="600"/>
              </a:spcBef>
              <a:spcAft>
                <a:spcPts val="600"/>
              </a:spcAft>
              <a:buFont typeface="Wingdings" panose="05000000000000000000" pitchFamily="2" charset="2"/>
              <a:buChar char="ü"/>
            </a:pPr>
            <a:r>
              <a:rPr lang="en-US" sz="1400" b="1" dirty="0">
                <a:latin typeface="Arial" panose="020B0604020202020204" pitchFamily="34" charset="0"/>
                <a:cs typeface="Arial" panose="020B0604020202020204" pitchFamily="34" charset="0"/>
              </a:rPr>
              <a:t>Basics of Counseling Survivors</a:t>
            </a:r>
          </a:p>
          <a:p>
            <a:pPr marL="285750" indent="-285750">
              <a:lnSpc>
                <a:spcPct val="150000"/>
              </a:lnSpc>
              <a:spcBef>
                <a:spcPts val="600"/>
              </a:spcBef>
              <a:spcAft>
                <a:spcPts val="600"/>
              </a:spcAft>
              <a:buFont typeface="Wingdings" panose="05000000000000000000" pitchFamily="2" charset="2"/>
              <a:buChar char="ü"/>
            </a:pPr>
            <a:r>
              <a:rPr lang="en-US" sz="1400" b="1" dirty="0">
                <a:latin typeface="Arial" panose="020B0604020202020204" pitchFamily="34" charset="0"/>
                <a:cs typeface="Arial" panose="020B0604020202020204" pitchFamily="34" charset="0"/>
              </a:rPr>
              <a:t>Honing Your Skill Set &amp; Active Listening Techniques</a:t>
            </a:r>
          </a:p>
          <a:p>
            <a:pPr marL="285750" indent="-285750">
              <a:lnSpc>
                <a:spcPct val="150000"/>
              </a:lnSpc>
              <a:spcBef>
                <a:spcPts val="600"/>
              </a:spcBef>
              <a:spcAft>
                <a:spcPts val="600"/>
              </a:spcAft>
              <a:buFont typeface="Wingdings" panose="05000000000000000000" pitchFamily="2" charset="2"/>
              <a:buChar char="ü"/>
            </a:pPr>
            <a:r>
              <a:rPr lang="en-US" sz="1400" b="1" dirty="0">
                <a:latin typeface="Arial" panose="020B0604020202020204" pitchFamily="34" charset="0"/>
                <a:cs typeface="Arial" panose="020B0604020202020204" pitchFamily="34" charset="0"/>
              </a:rPr>
              <a:t>Role Plays</a:t>
            </a:r>
            <a:endParaRPr lang="en-US" sz="1400" dirty="0"/>
          </a:p>
        </p:txBody>
      </p:sp>
      <p:pic>
        <p:nvPicPr>
          <p:cNvPr id="14" name="Picture Placeholder 13" descr="Data Points Digital background">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rot="10800000">
            <a:off x="0" y="2864"/>
            <a:ext cx="5360068" cy="6858000"/>
          </a:xfrm>
        </p:spPr>
      </p:pic>
      <p:sp>
        <p:nvSpPr>
          <p:cNvPr id="3" name="Title 1">
            <a:extLst>
              <a:ext uri="{FF2B5EF4-FFF2-40B4-BE49-F238E27FC236}">
                <a16:creationId xmlns:a16="http://schemas.microsoft.com/office/drawing/2014/main" id="{D50C9C28-3782-4072-70EF-CEB6B005D917}"/>
              </a:ext>
            </a:extLst>
          </p:cNvPr>
          <p:cNvSpPr txBox="1">
            <a:spLocks/>
          </p:cNvSpPr>
          <p:nvPr/>
        </p:nvSpPr>
        <p:spPr>
          <a:xfrm>
            <a:off x="9137428" y="135587"/>
            <a:ext cx="2860609" cy="724346"/>
          </a:xfrm>
          <a:prstGeom prst="rect">
            <a:avLst/>
          </a:prstGeom>
        </p:spPr>
        <p:txBody>
          <a:bodyPr vert="horz" wrap="square" lIns="0" tIns="0" rIns="0" bIns="0" rtlCol="0" anchor="b" anchorCtr="0">
            <a:noAutofit/>
          </a:bodyPr>
          <a:lst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a:lstStyle>
          <a:p>
            <a:r>
              <a:rPr lang="en-US" sz="4400" b="1" i="1" dirty="0">
                <a:solidFill>
                  <a:srgbClr val="12B1BF"/>
                </a:solidFill>
              </a:rPr>
              <a:t>Agenda</a:t>
            </a:r>
          </a:p>
        </p:txBody>
      </p:sp>
      <p:sp>
        <p:nvSpPr>
          <p:cNvPr id="5" name="Title 1">
            <a:extLst>
              <a:ext uri="{FF2B5EF4-FFF2-40B4-BE49-F238E27FC236}">
                <a16:creationId xmlns:a16="http://schemas.microsoft.com/office/drawing/2014/main" id="{D0F82431-899C-AE8E-2417-028028FD504C}"/>
              </a:ext>
            </a:extLst>
          </p:cNvPr>
          <p:cNvSpPr txBox="1">
            <a:spLocks/>
          </p:cNvSpPr>
          <p:nvPr/>
        </p:nvSpPr>
        <p:spPr>
          <a:xfrm>
            <a:off x="580870" y="316166"/>
            <a:ext cx="4947405" cy="812799"/>
          </a:xfrm>
          <a:prstGeom prst="rect">
            <a:avLst/>
          </a:prstGeom>
        </p:spPr>
        <p:txBody>
          <a:bodyPr vert="horz" wrap="square" lIns="0" tIns="0" rIns="0" bIns="0" rtlCol="0" anchor="b" anchorCtr="0">
            <a:noAutofit/>
          </a:bodyPr>
          <a:lst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a:lstStyle>
          <a:p>
            <a:r>
              <a:rPr lang="en-US" sz="4000" b="1" i="1" dirty="0">
                <a:solidFill>
                  <a:srgbClr val="12B1BF"/>
                </a:solidFill>
              </a:rPr>
              <a:t>Session Three</a:t>
            </a:r>
          </a:p>
        </p:txBody>
      </p:sp>
      <p:pic>
        <p:nvPicPr>
          <p:cNvPr id="2" name="Picture 1" descr="A logo for a cancer survivor&#10;&#10;Description automatically generated">
            <a:extLst>
              <a:ext uri="{FF2B5EF4-FFF2-40B4-BE49-F238E27FC236}">
                <a16:creationId xmlns:a16="http://schemas.microsoft.com/office/drawing/2014/main" id="{9AB0369A-0EEE-984C-51DE-2253F9C6ADA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19527" y="4918150"/>
            <a:ext cx="3948205" cy="1657077"/>
          </a:xfrm>
          <a:prstGeom prst="rect">
            <a:avLst/>
          </a:prstGeom>
          <a:noFill/>
          <a:ln>
            <a:noFill/>
          </a:ln>
        </p:spPr>
      </p:pic>
    </p:spTree>
    <p:extLst>
      <p:ext uri="{BB962C8B-B14F-4D97-AF65-F5344CB8AC3E}">
        <p14:creationId xmlns:p14="http://schemas.microsoft.com/office/powerpoint/2010/main" val="752814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485522" y="400788"/>
            <a:ext cx="6538343" cy="724346"/>
          </a:xfrm>
        </p:spPr>
        <p:txBody>
          <a:bodyPr/>
          <a:lstStyle/>
          <a:p>
            <a:r>
              <a:rPr lang="en-US" b="1" i="1" dirty="0">
                <a:solidFill>
                  <a:schemeClr val="accent2">
                    <a:lumMod val="60000"/>
                    <a:lumOff val="40000"/>
                  </a:schemeClr>
                </a:solidFill>
              </a:rPr>
              <a:t>Trauma Defined</a:t>
            </a:r>
          </a:p>
        </p:txBody>
      </p:sp>
      <p:sp>
        <p:nvSpPr>
          <p:cNvPr id="3" name="Content Placeholder 2">
            <a:extLst>
              <a:ext uri="{FF2B5EF4-FFF2-40B4-BE49-F238E27FC236}">
                <a16:creationId xmlns:a16="http://schemas.microsoft.com/office/drawing/2014/main" id="{D3B60D6F-4D0F-4D33-B2A7-159C8583FF00}"/>
              </a:ext>
            </a:extLst>
          </p:cNvPr>
          <p:cNvSpPr>
            <a:spLocks noGrp="1"/>
          </p:cNvSpPr>
          <p:nvPr>
            <p:ph idx="1"/>
          </p:nvPr>
        </p:nvSpPr>
        <p:spPr>
          <a:xfrm>
            <a:off x="630653" y="1451008"/>
            <a:ext cx="6987287" cy="2183452"/>
          </a:xfrm>
        </p:spPr>
        <p:txBody>
          <a:bodyPr/>
          <a:lstStyle/>
          <a:p>
            <a:r>
              <a:rPr lang="en-US" sz="2000" b="1" dirty="0">
                <a:solidFill>
                  <a:schemeClr val="tx1"/>
                </a:solidFill>
                <a:latin typeface="Arial" panose="020B0604020202020204" pitchFamily="34" charset="0"/>
                <a:cs typeface="Arial" panose="020B0604020202020204" pitchFamily="34" charset="0"/>
              </a:rPr>
              <a:t>Events or circumstances experienced by an individual as</a:t>
            </a:r>
          </a:p>
          <a:p>
            <a:r>
              <a:rPr lang="en-US" sz="2000" b="1" dirty="0">
                <a:solidFill>
                  <a:schemeClr val="tx1"/>
                </a:solidFill>
                <a:latin typeface="Arial" panose="020B0604020202020204" pitchFamily="34" charset="0"/>
                <a:cs typeface="Arial" panose="020B0604020202020204" pitchFamily="34" charset="0"/>
              </a:rPr>
              <a:t>physical or emotionally harmful or life-threatening which </a:t>
            </a:r>
          </a:p>
          <a:p>
            <a:r>
              <a:rPr lang="en-US" sz="2000" b="1" dirty="0">
                <a:solidFill>
                  <a:schemeClr val="tx1"/>
                </a:solidFill>
                <a:latin typeface="Arial" panose="020B0604020202020204" pitchFamily="34" charset="0"/>
                <a:cs typeface="Arial" panose="020B0604020202020204" pitchFamily="34" charset="0"/>
              </a:rPr>
              <a:t>result in adverse effects on the individual’s functioning </a:t>
            </a:r>
          </a:p>
          <a:p>
            <a:r>
              <a:rPr lang="en-US" sz="2000" b="1" dirty="0">
                <a:solidFill>
                  <a:schemeClr val="tx1"/>
                </a:solidFill>
                <a:latin typeface="Arial" panose="020B0604020202020204" pitchFamily="34" charset="0"/>
                <a:cs typeface="Arial" panose="020B0604020202020204" pitchFamily="34" charset="0"/>
              </a:rPr>
              <a:t>and well-being. </a:t>
            </a:r>
            <a:r>
              <a:rPr lang="en-US" b="1" dirty="0">
                <a:solidFill>
                  <a:schemeClr val="tx1"/>
                </a:solidFill>
                <a:latin typeface="Arial" panose="020B0604020202020204" pitchFamily="34" charset="0"/>
                <a:cs typeface="Arial" panose="020B0604020202020204" pitchFamily="34" charset="0"/>
              </a:rPr>
              <a:t>Examples can include: </a:t>
            </a:r>
            <a:endParaRPr lang="en-US" sz="2000" b="1" dirty="0">
              <a:solidFill>
                <a:schemeClr val="tx1"/>
              </a:solidFill>
              <a:latin typeface="Arial" panose="020B0604020202020204" pitchFamily="34" charset="0"/>
              <a:cs typeface="Arial" panose="020B0604020202020204" pitchFamily="34" charset="0"/>
            </a:endParaRPr>
          </a:p>
          <a:p>
            <a:endParaRPr lang="en-US" dirty="0"/>
          </a:p>
        </p:txBody>
      </p:sp>
      <p:pic>
        <p:nvPicPr>
          <p:cNvPr id="8" name="Picture Placeholder 7" descr="Digital Data">
            <a:extLst>
              <a:ext uri="{FF2B5EF4-FFF2-40B4-BE49-F238E27FC236}">
                <a16:creationId xmlns:a16="http://schemas.microsoft.com/office/drawing/2014/main" id="{06D2324F-3B7B-45EF-9584-C8EADD2C8C0B}"/>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7795719" y="334653"/>
            <a:ext cx="3448558" cy="3448558"/>
          </a:xfrm>
        </p:spPr>
      </p:pic>
      <p:pic>
        <p:nvPicPr>
          <p:cNvPr id="10" name="Picture Placeholder 9" descr="Data Points ">
            <a:extLst>
              <a:ext uri="{FF2B5EF4-FFF2-40B4-BE49-F238E27FC236}">
                <a16:creationId xmlns:a16="http://schemas.microsoft.com/office/drawing/2014/main" id="{71F862F9-0E8A-4DB9-8083-1C3AA6E5D777}"/>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val="0"/>
              </a:ext>
            </a:extLst>
          </a:blip>
          <a:srcRect/>
          <a:stretch/>
        </p:blipFill>
        <p:spPr>
          <a:xfrm>
            <a:off x="9752355" y="1942331"/>
            <a:ext cx="2263776" cy="2263776"/>
          </a:xfrm>
        </p:spPr>
      </p:pic>
      <p:pic>
        <p:nvPicPr>
          <p:cNvPr id="12" name="Picture Placeholder 11" descr="Data Background">
            <a:extLst>
              <a:ext uri="{FF2B5EF4-FFF2-40B4-BE49-F238E27FC236}">
                <a16:creationId xmlns:a16="http://schemas.microsoft.com/office/drawing/2014/main" id="{A63F39B9-0715-40B5-8ECB-9B983F99C690}"/>
              </a:ext>
            </a:extLst>
          </p:cNvPr>
          <p:cNvPicPr>
            <a:picLocks noGrp="1" noChangeAspect="1"/>
          </p:cNvPicPr>
          <p:nvPr>
            <p:ph type="pic" sz="quarter" idx="15"/>
          </p:nvPr>
        </p:nvPicPr>
        <p:blipFill rotWithShape="1">
          <a:blip r:embed="rId4" cstate="screen">
            <a:extLst>
              <a:ext uri="{28A0092B-C50C-407E-A947-70E740481C1C}">
                <a14:useLocalDpi xmlns:a14="http://schemas.microsoft.com/office/drawing/2010/main" val="0"/>
              </a:ext>
            </a:extLst>
          </a:blip>
          <a:srcRect/>
          <a:stretch/>
        </p:blipFill>
        <p:spPr>
          <a:xfrm>
            <a:off x="8982908" y="3750259"/>
            <a:ext cx="2936876" cy="2936876"/>
          </a:xfrm>
        </p:spPr>
      </p:pic>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2</a:t>
            </a:fld>
            <a:endParaRPr lang="en-US"/>
          </a:p>
        </p:txBody>
      </p:sp>
      <p:sp>
        <p:nvSpPr>
          <p:cNvPr id="5" name="TextBox 4">
            <a:extLst>
              <a:ext uri="{FF2B5EF4-FFF2-40B4-BE49-F238E27FC236}">
                <a16:creationId xmlns:a16="http://schemas.microsoft.com/office/drawing/2014/main" id="{F6F630B3-8CCE-A545-6392-2B05CDDA1D99}"/>
              </a:ext>
            </a:extLst>
          </p:cNvPr>
          <p:cNvSpPr txBox="1"/>
          <p:nvPr/>
        </p:nvSpPr>
        <p:spPr>
          <a:xfrm>
            <a:off x="1430254" y="3886002"/>
            <a:ext cx="6097002" cy="1477328"/>
          </a:xfrm>
          <a:prstGeom prst="rect">
            <a:avLst/>
          </a:prstGeom>
          <a:noFill/>
        </p:spPr>
        <p:txBody>
          <a:bodyPr wrap="square">
            <a:spAutoFit/>
          </a:bodyPr>
          <a:lstStyle/>
          <a:p>
            <a:pPr marL="285750" indent="-285750" algn="l">
              <a:buSzPct val="100000"/>
              <a:buFont typeface="Arial" panose="020B0604020202020204" pitchFamily="34" charset="0"/>
              <a:buChar char="•"/>
            </a:pPr>
            <a:r>
              <a:rPr lang="en-US" b="1" dirty="0">
                <a:solidFill>
                  <a:schemeClr val="tx1"/>
                </a:solidFill>
                <a:latin typeface="Arial" panose="020B0604020202020204" pitchFamily="34" charset="0"/>
                <a:cs typeface="Arial" panose="020B0604020202020204" pitchFamily="34" charset="0"/>
              </a:rPr>
              <a:t>Physical, sexual and emotional abuse</a:t>
            </a:r>
          </a:p>
          <a:p>
            <a:pPr marL="285750" indent="-285750" algn="l">
              <a:buSzPct val="100000"/>
              <a:buFont typeface="Arial" panose="020B0604020202020204" pitchFamily="34" charset="0"/>
              <a:buChar char="•"/>
            </a:pPr>
            <a:r>
              <a:rPr lang="en-US" b="1" dirty="0">
                <a:solidFill>
                  <a:schemeClr val="tx1"/>
                </a:solidFill>
                <a:latin typeface="Arial" panose="020B0604020202020204" pitchFamily="34" charset="0"/>
                <a:cs typeface="Arial" panose="020B0604020202020204" pitchFamily="34" charset="0"/>
              </a:rPr>
              <a:t>Childhood neglect</a:t>
            </a:r>
          </a:p>
          <a:p>
            <a:pPr marL="285750" indent="-285750" algn="l">
              <a:buSzPct val="100000"/>
              <a:buFont typeface="Arial" panose="020B0604020202020204" pitchFamily="34" charset="0"/>
              <a:buChar char="•"/>
            </a:pPr>
            <a:r>
              <a:rPr lang="en-US" b="1" dirty="0">
                <a:solidFill>
                  <a:schemeClr val="tx1"/>
                </a:solidFill>
                <a:latin typeface="Arial" panose="020B0604020202020204" pitchFamily="34" charset="0"/>
                <a:cs typeface="Arial" panose="020B0604020202020204" pitchFamily="34" charset="0"/>
              </a:rPr>
              <a:t>Poverty and discrimination</a:t>
            </a:r>
          </a:p>
          <a:p>
            <a:pPr marL="285750" indent="-285750" algn="l">
              <a:buSzPct val="100000"/>
              <a:buFont typeface="Arial" panose="020B0604020202020204" pitchFamily="34" charset="0"/>
              <a:buChar char="•"/>
            </a:pPr>
            <a:r>
              <a:rPr lang="en-US" b="1" dirty="0">
                <a:solidFill>
                  <a:schemeClr val="tx1"/>
                </a:solidFill>
                <a:latin typeface="Arial" panose="020B0604020202020204" pitchFamily="34" charset="0"/>
                <a:cs typeface="Arial" panose="020B0604020202020204" pitchFamily="34" charset="0"/>
              </a:rPr>
              <a:t>Family members with a mental health disorder</a:t>
            </a:r>
          </a:p>
          <a:p>
            <a:pPr marL="285750" indent="-285750" algn="l">
              <a:buSzPct val="100000"/>
              <a:buFont typeface="Arial" panose="020B0604020202020204" pitchFamily="34" charset="0"/>
              <a:buChar char="•"/>
            </a:pPr>
            <a:r>
              <a:rPr lang="en-US" b="1" dirty="0">
                <a:solidFill>
                  <a:schemeClr val="tx1"/>
                </a:solidFill>
                <a:latin typeface="Arial" panose="020B0604020202020204" pitchFamily="34" charset="0"/>
                <a:cs typeface="Arial" panose="020B0604020202020204" pitchFamily="34" charset="0"/>
              </a:rPr>
              <a:t>Sudden separation from a loved one</a:t>
            </a:r>
          </a:p>
        </p:txBody>
      </p:sp>
      <p:sp>
        <p:nvSpPr>
          <p:cNvPr id="6" name="TextBox 5">
            <a:extLst>
              <a:ext uri="{FF2B5EF4-FFF2-40B4-BE49-F238E27FC236}">
                <a16:creationId xmlns:a16="http://schemas.microsoft.com/office/drawing/2014/main" id="{B214FB4A-E746-9F60-0766-80AEF79FB5BD}"/>
              </a:ext>
            </a:extLst>
          </p:cNvPr>
          <p:cNvSpPr txBox="1"/>
          <p:nvPr/>
        </p:nvSpPr>
        <p:spPr>
          <a:xfrm>
            <a:off x="6320254" y="6015079"/>
            <a:ext cx="5334000" cy="246221"/>
          </a:xfrm>
          <a:prstGeom prst="rect">
            <a:avLst/>
          </a:prstGeom>
          <a:noFill/>
        </p:spPr>
        <p:txBody>
          <a:bodyPr wrap="square">
            <a:spAutoFit/>
          </a:bodyPr>
          <a:lstStyle/>
          <a:p>
            <a:r>
              <a:rPr lang="en-US" sz="1000" b="1" i="1" dirty="0">
                <a:solidFill>
                  <a:schemeClr val="tx1"/>
                </a:solidFill>
                <a:latin typeface="Arial" panose="020B0604020202020204" pitchFamily="34" charset="0"/>
                <a:cs typeface="Arial" panose="020B0604020202020204" pitchFamily="34" charset="0"/>
              </a:rPr>
              <a:t>Source: The Substance Abuse and Mental Health Services Administration (SAMHSA</a:t>
            </a:r>
            <a:r>
              <a:rPr lang="en-US" sz="1000" b="1" dirty="0">
                <a:solidFill>
                  <a:schemeClr val="tx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313234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05C33DF-36C9-49E9-B48D-A320B179C4D4}"/>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3</a:t>
            </a:fld>
            <a:endParaRPr lang="en-US"/>
          </a:p>
        </p:txBody>
      </p:sp>
      <p:pic>
        <p:nvPicPr>
          <p:cNvPr id="12" name="Picture Placeholder 7" descr="Data Points Digital background">
            <a:extLst>
              <a:ext uri="{FF2B5EF4-FFF2-40B4-BE49-F238E27FC236}">
                <a16:creationId xmlns:a16="http://schemas.microsoft.com/office/drawing/2014/main" id="{B89599B8-B085-6EAA-81C4-9B719BAB8CE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0" y="-47261"/>
            <a:ext cx="12192000" cy="6858000"/>
          </a:xfrm>
          <a:prstGeom prst="rect">
            <a:avLst/>
          </a:prstGeom>
        </p:spPr>
      </p:pic>
      <p:pic>
        <p:nvPicPr>
          <p:cNvPr id="2" name="Online Media 1" title="What is trauma? The author of “The Body Keeps the Score” explains | Bessel van der Kolk | Big Think">
            <a:hlinkClick r:id="" action="ppaction://media"/>
            <a:extLst>
              <a:ext uri="{FF2B5EF4-FFF2-40B4-BE49-F238E27FC236}">
                <a16:creationId xmlns:a16="http://schemas.microsoft.com/office/drawing/2014/main" id="{011BEABA-B532-7669-3532-96A89712BEA2}"/>
              </a:ext>
            </a:extLst>
          </p:cNvPr>
          <p:cNvPicPr>
            <a:picLocks noRot="1" noChangeAspect="1"/>
          </p:cNvPicPr>
          <p:nvPr>
            <a:videoFile r:link="rId1"/>
          </p:nvPr>
        </p:nvPicPr>
        <p:blipFill>
          <a:blip r:embed="rId4"/>
          <a:stretch>
            <a:fillRect/>
          </a:stretch>
        </p:blipFill>
        <p:spPr>
          <a:xfrm>
            <a:off x="957974" y="47261"/>
            <a:ext cx="10276051" cy="5805968"/>
          </a:xfrm>
          <a:prstGeom prst="rect">
            <a:avLst/>
          </a:prstGeom>
        </p:spPr>
      </p:pic>
      <p:sp>
        <p:nvSpPr>
          <p:cNvPr id="3" name="TextBox 2">
            <a:extLst>
              <a:ext uri="{FF2B5EF4-FFF2-40B4-BE49-F238E27FC236}">
                <a16:creationId xmlns:a16="http://schemas.microsoft.com/office/drawing/2014/main" id="{8B512F35-FC97-BAEB-81A0-267D36F4EC95}"/>
              </a:ext>
            </a:extLst>
          </p:cNvPr>
          <p:cNvSpPr txBox="1"/>
          <p:nvPr/>
        </p:nvSpPr>
        <p:spPr>
          <a:xfrm>
            <a:off x="1459345" y="6085763"/>
            <a:ext cx="9984509" cy="338554"/>
          </a:xfrm>
          <a:prstGeom prst="rect">
            <a:avLst/>
          </a:prstGeom>
          <a:noFill/>
        </p:spPr>
        <p:txBody>
          <a:bodyPr wrap="square" rtlCol="0">
            <a:spAutoFit/>
          </a:bodyPr>
          <a:lstStyle/>
          <a:p>
            <a:r>
              <a:rPr lang="en-US" sz="1600" b="1" i="1" dirty="0">
                <a:effectLst/>
                <a:latin typeface="Arial" panose="020B0604020202020204" pitchFamily="34" charset="0"/>
                <a:ea typeface="Calibri" panose="020F0502020204030204" pitchFamily="34" charset="0"/>
                <a:cs typeface="Calibri" panose="020F0502020204030204" pitchFamily="34" charset="0"/>
              </a:rPr>
              <a:t>What Is Trauma? The author of “The Body Keeps the Score” explains | Bessel van der Kolk  (8 min)</a:t>
            </a:r>
            <a:endParaRPr lang="en-US" sz="1600" b="1" i="1" dirty="0"/>
          </a:p>
        </p:txBody>
      </p:sp>
    </p:spTree>
    <p:extLst>
      <p:ext uri="{BB962C8B-B14F-4D97-AF65-F5344CB8AC3E}">
        <p14:creationId xmlns:p14="http://schemas.microsoft.com/office/powerpoint/2010/main" val="2742098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31" name="Freeform: Shape 30">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2" name="Oval 31">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3" name="Oval 32">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4" name="Freeform: Shape 33">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useBgFill="1">
        <p:nvSpPr>
          <p:cNvPr id="36" name="Rectangle 35">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7B12CB-225B-AE55-F7B3-66572F55F460}"/>
              </a:ext>
            </a:extLst>
          </p:cNvPr>
          <p:cNvSpPr>
            <a:spLocks noGrp="1"/>
          </p:cNvSpPr>
          <p:nvPr>
            <p:ph type="title"/>
          </p:nvPr>
        </p:nvSpPr>
        <p:spPr>
          <a:xfrm>
            <a:off x="340779" y="155416"/>
            <a:ext cx="5984220" cy="1233690"/>
          </a:xfrm>
        </p:spPr>
        <p:txBody>
          <a:bodyPr vert="horz" wrap="square" lIns="0" tIns="0" rIns="0" bIns="0" rtlCol="0" anchor="b" anchorCtr="0">
            <a:normAutofit/>
          </a:bodyPr>
          <a:lstStyle/>
          <a:p>
            <a:r>
              <a:rPr lang="en-US" sz="3600" b="1" dirty="0">
                <a:solidFill>
                  <a:srgbClr val="FFC000"/>
                </a:solidFill>
              </a:rPr>
              <a:t>Core Components Of Trauma Informed Care</a:t>
            </a:r>
          </a:p>
        </p:txBody>
      </p:sp>
      <p:sp>
        <p:nvSpPr>
          <p:cNvPr id="23" name="TextBox 22">
            <a:extLst>
              <a:ext uri="{FF2B5EF4-FFF2-40B4-BE49-F238E27FC236}">
                <a16:creationId xmlns:a16="http://schemas.microsoft.com/office/drawing/2014/main" id="{96753BBA-4AC2-B81A-84B1-D62A5CD79071}"/>
              </a:ext>
            </a:extLst>
          </p:cNvPr>
          <p:cNvSpPr txBox="1"/>
          <p:nvPr/>
        </p:nvSpPr>
        <p:spPr>
          <a:xfrm>
            <a:off x="550863" y="1648073"/>
            <a:ext cx="5630862" cy="4935256"/>
          </a:xfrm>
          <a:prstGeom prst="rect">
            <a:avLst/>
          </a:prstGeom>
        </p:spPr>
        <p:txBody>
          <a:bodyPr vert="horz" wrap="square" lIns="0" tIns="0" rIns="0" bIns="0" rtlCol="0" anchor="t">
            <a:noAutofit/>
          </a:bodyPr>
          <a:lstStyle/>
          <a:p>
            <a:pPr marL="342900" marR="0" indent="-342900">
              <a:lnSpc>
                <a:spcPct val="110000"/>
              </a:lnSpc>
              <a:spcAft>
                <a:spcPts val="800"/>
              </a:spcAft>
              <a:buFont typeface="Arial" panose="020B0604020202020204" pitchFamily="34" charset="0"/>
              <a:buChar char="•"/>
            </a:pPr>
            <a:r>
              <a:rPr lang="en-US" sz="2400" b="1" dirty="0">
                <a:solidFill>
                  <a:schemeClr val="tx1">
                    <a:alpha val="60000"/>
                  </a:schemeClr>
                </a:solidFill>
                <a:effectLst/>
                <a:latin typeface="Arial" panose="020B0604020202020204" pitchFamily="34" charset="0"/>
                <a:cs typeface="Arial" panose="020B0604020202020204" pitchFamily="34" charset="0"/>
              </a:rPr>
              <a:t>Late 1990’s – early 2000’s</a:t>
            </a:r>
          </a:p>
          <a:p>
            <a:pPr marR="0">
              <a:lnSpc>
                <a:spcPct val="110000"/>
              </a:lnSpc>
              <a:spcAft>
                <a:spcPts val="800"/>
              </a:spcAft>
            </a:pPr>
            <a:endParaRPr lang="en-US" sz="2400" b="1" dirty="0">
              <a:solidFill>
                <a:schemeClr val="tx1">
                  <a:alpha val="60000"/>
                </a:schemeClr>
              </a:solidFill>
              <a:effectLst/>
              <a:latin typeface="Arial" panose="020B0604020202020204" pitchFamily="34" charset="0"/>
              <a:cs typeface="Arial" panose="020B0604020202020204" pitchFamily="34" charset="0"/>
            </a:endParaRPr>
          </a:p>
          <a:p>
            <a:pPr marL="342900" marR="0" indent="-342900">
              <a:lnSpc>
                <a:spcPct val="110000"/>
              </a:lnSpc>
              <a:spcAft>
                <a:spcPts val="800"/>
              </a:spcAft>
              <a:buFont typeface="Arial" panose="020B0604020202020204" pitchFamily="34" charset="0"/>
              <a:buChar char="•"/>
            </a:pPr>
            <a:r>
              <a:rPr lang="en-US" sz="2400" b="1" dirty="0">
                <a:solidFill>
                  <a:schemeClr val="tx1">
                    <a:alpha val="60000"/>
                  </a:schemeClr>
                </a:solidFill>
                <a:latin typeface="Arial" panose="020B0604020202020204" pitchFamily="34" charset="0"/>
                <a:cs typeface="Arial" panose="020B0604020202020204" pitchFamily="34" charset="0"/>
              </a:rPr>
              <a:t>Growing out of earlier work with Vietnam War veterans and recognition of PTSD in 1980.</a:t>
            </a:r>
          </a:p>
          <a:p>
            <a:pPr marR="0">
              <a:lnSpc>
                <a:spcPct val="110000"/>
              </a:lnSpc>
              <a:spcAft>
                <a:spcPts val="800"/>
              </a:spcAft>
            </a:pPr>
            <a:endParaRPr lang="en-US" sz="2400" b="1" dirty="0">
              <a:solidFill>
                <a:schemeClr val="tx1">
                  <a:alpha val="60000"/>
                </a:schemeClr>
              </a:solidFill>
              <a:latin typeface="Arial" panose="020B0604020202020204" pitchFamily="34" charset="0"/>
              <a:cs typeface="Arial" panose="020B0604020202020204" pitchFamily="34" charset="0"/>
            </a:endParaRPr>
          </a:p>
          <a:p>
            <a:pPr marL="342900" marR="0" indent="-342900">
              <a:lnSpc>
                <a:spcPct val="110000"/>
              </a:lnSpc>
              <a:spcAft>
                <a:spcPts val="800"/>
              </a:spcAft>
              <a:buFont typeface="Arial" panose="020B0604020202020204" pitchFamily="34" charset="0"/>
              <a:buChar char="•"/>
            </a:pPr>
            <a:r>
              <a:rPr lang="en-US" sz="2400" b="1" dirty="0">
                <a:solidFill>
                  <a:srgbClr val="FFC000">
                    <a:alpha val="60000"/>
                  </a:srgbClr>
                </a:solidFill>
                <a:effectLst/>
                <a:latin typeface="Arial" panose="020B0604020202020204" pitchFamily="34" charset="0"/>
                <a:cs typeface="Arial" panose="020B0604020202020204" pitchFamily="34" charset="0"/>
              </a:rPr>
              <a:t>Key principles: </a:t>
            </a:r>
            <a:r>
              <a:rPr lang="en-US" sz="2400" b="1" dirty="0">
                <a:solidFill>
                  <a:schemeClr val="tx1">
                    <a:alpha val="60000"/>
                  </a:schemeClr>
                </a:solidFill>
                <a:effectLst/>
                <a:latin typeface="Arial" panose="020B0604020202020204" pitchFamily="34" charset="0"/>
                <a:cs typeface="Arial" panose="020B0604020202020204" pitchFamily="34" charset="0"/>
              </a:rPr>
              <a:t>building trust, offering options, and creating collaborative partnerships </a:t>
            </a:r>
            <a:r>
              <a:rPr lang="en-US" sz="2400" b="1" dirty="0">
                <a:solidFill>
                  <a:srgbClr val="FFC000">
                    <a:alpha val="60000"/>
                  </a:srgbClr>
                </a:solidFill>
                <a:effectLst/>
                <a:latin typeface="Arial" panose="020B0604020202020204" pitchFamily="34" charset="0"/>
                <a:cs typeface="Arial" panose="020B0604020202020204" pitchFamily="34" charset="0"/>
              </a:rPr>
              <a:t>to avoid re-traumatization and help survivors heal and build resilience. </a:t>
            </a:r>
          </a:p>
        </p:txBody>
      </p:sp>
      <p:pic>
        <p:nvPicPr>
          <p:cNvPr id="25" name="Picture 24">
            <a:extLst>
              <a:ext uri="{FF2B5EF4-FFF2-40B4-BE49-F238E27FC236}">
                <a16:creationId xmlns:a16="http://schemas.microsoft.com/office/drawing/2014/main" id="{160CE7E3-4366-157A-C183-1AF5FC428116}"/>
              </a:ext>
            </a:extLst>
          </p:cNvPr>
          <p:cNvPicPr>
            <a:picLocks noChangeAspect="1"/>
          </p:cNvPicPr>
          <p:nvPr/>
        </p:nvPicPr>
        <p:blipFill>
          <a:blip r:embed="rId3"/>
          <a:stretch>
            <a:fillRect/>
          </a:stretch>
        </p:blipFill>
        <p:spPr>
          <a:xfrm>
            <a:off x="6875862" y="132226"/>
            <a:ext cx="5039305" cy="6318878"/>
          </a:xfrm>
          <a:custGeom>
            <a:avLst/>
            <a:gdLst/>
            <a:ahLst/>
            <a:cxnLst/>
            <a:rect l="l" t="t" r="r" b="b"/>
            <a:pathLst>
              <a:path w="4713922" h="5759450">
                <a:moveTo>
                  <a:pt x="0" y="0"/>
                </a:moveTo>
                <a:lnTo>
                  <a:pt x="4713922" y="0"/>
                </a:lnTo>
                <a:lnTo>
                  <a:pt x="4713922" y="5759450"/>
                </a:lnTo>
                <a:lnTo>
                  <a:pt x="0" y="5759450"/>
                </a:lnTo>
                <a:close/>
              </a:path>
            </a:pathLst>
          </a:custGeom>
        </p:spPr>
      </p:pic>
      <p:sp>
        <p:nvSpPr>
          <p:cNvPr id="27" name="TextBox 26">
            <a:extLst>
              <a:ext uri="{FF2B5EF4-FFF2-40B4-BE49-F238E27FC236}">
                <a16:creationId xmlns:a16="http://schemas.microsoft.com/office/drawing/2014/main" id="{F86CF78D-DB9C-D4E0-125C-46D25B79BF3A}"/>
              </a:ext>
            </a:extLst>
          </p:cNvPr>
          <p:cNvSpPr txBox="1"/>
          <p:nvPr/>
        </p:nvSpPr>
        <p:spPr>
          <a:xfrm>
            <a:off x="7246952" y="6583329"/>
            <a:ext cx="4224611" cy="274671"/>
          </a:xfrm>
          <a:prstGeom prst="rect">
            <a:avLst/>
          </a:prstGeom>
        </p:spPr>
        <p:txBody>
          <a:bodyPr vert="horz" wrap="square" lIns="0" tIns="0" rIns="0" bIns="0" rtlCol="0" anchor="t">
            <a:normAutofit/>
          </a:bodyPr>
          <a:lstStyle/>
          <a:p>
            <a:pPr marR="0">
              <a:lnSpc>
                <a:spcPct val="110000"/>
              </a:lnSpc>
              <a:spcAft>
                <a:spcPts val="800"/>
              </a:spcAft>
            </a:pPr>
            <a:r>
              <a:rPr lang="en-US" sz="1100" b="1" i="1" dirty="0">
                <a:solidFill>
                  <a:srgbClr val="FFFFFF"/>
                </a:solidFill>
                <a:effectLst/>
              </a:rPr>
              <a:t>Source: Substance Abuse and Mental Healt</a:t>
            </a:r>
            <a:r>
              <a:rPr lang="en-US" sz="1100" b="1" i="1" dirty="0">
                <a:solidFill>
                  <a:srgbClr val="FFFFFF"/>
                </a:solidFill>
              </a:rPr>
              <a:t>h Services Administration</a:t>
            </a:r>
            <a:endParaRPr lang="en-US" sz="1100" b="1" i="1" dirty="0">
              <a:solidFill>
                <a:srgbClr val="FFFFFF"/>
              </a:solidFill>
              <a:effectLst/>
            </a:endParaRPr>
          </a:p>
        </p:txBody>
      </p:sp>
    </p:spTree>
    <p:extLst>
      <p:ext uri="{BB962C8B-B14F-4D97-AF65-F5344CB8AC3E}">
        <p14:creationId xmlns:p14="http://schemas.microsoft.com/office/powerpoint/2010/main" val="37185966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66FDB-A653-E688-F8A5-38B5731689BC}"/>
            </a:ext>
          </a:extLst>
        </p:cNvPr>
        <p:cNvGrpSpPr/>
        <p:nvPr/>
      </p:nvGrpSpPr>
      <p:grpSpPr>
        <a:xfrm>
          <a:off x="0" y="0"/>
          <a:ext cx="0" cy="0"/>
          <a:chOff x="0" y="0"/>
          <a:chExt cx="0" cy="0"/>
        </a:xfrm>
      </p:grpSpPr>
      <p:pic>
        <p:nvPicPr>
          <p:cNvPr id="10" name="Picture Placeholder 7" descr="Digital Data">
            <a:extLst>
              <a:ext uri="{FF2B5EF4-FFF2-40B4-BE49-F238E27FC236}">
                <a16:creationId xmlns:a16="http://schemas.microsoft.com/office/drawing/2014/main" id="{FB43F7E3-2008-563D-2C40-3DB9749551A0}"/>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8489063" y="3141893"/>
            <a:ext cx="3448558" cy="344855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solidFill>
            <a:schemeClr val="accent5"/>
          </a:solidFill>
        </p:spPr>
      </p:pic>
      <p:sp>
        <p:nvSpPr>
          <p:cNvPr id="14" name="Title 13">
            <a:extLst>
              <a:ext uri="{FF2B5EF4-FFF2-40B4-BE49-F238E27FC236}">
                <a16:creationId xmlns:a16="http://schemas.microsoft.com/office/drawing/2014/main" id="{54DAE4AC-87F7-56B9-61EC-1511AEFC1046}"/>
              </a:ext>
            </a:extLst>
          </p:cNvPr>
          <p:cNvSpPr>
            <a:spLocks noGrp="1"/>
          </p:cNvSpPr>
          <p:nvPr>
            <p:ph type="title"/>
          </p:nvPr>
        </p:nvSpPr>
        <p:spPr>
          <a:xfrm>
            <a:off x="455919" y="549966"/>
            <a:ext cx="6183420" cy="817680"/>
          </a:xfrm>
        </p:spPr>
        <p:txBody>
          <a:bodyPr>
            <a:normAutofit/>
          </a:bodyPr>
          <a:lstStyle/>
          <a:p>
            <a:r>
              <a:rPr lang="en-US" sz="4800" b="1" i="1" dirty="0"/>
              <a:t>What Is A Crisis?</a:t>
            </a:r>
          </a:p>
        </p:txBody>
      </p:sp>
      <p:sp>
        <p:nvSpPr>
          <p:cNvPr id="21" name="Slide Number Placeholder 20">
            <a:extLst>
              <a:ext uri="{FF2B5EF4-FFF2-40B4-BE49-F238E27FC236}">
                <a16:creationId xmlns:a16="http://schemas.microsoft.com/office/drawing/2014/main" id="{6BD13422-B09C-E044-CC3B-00C6529D4FD9}"/>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5</a:t>
            </a:fld>
            <a:endParaRPr lang="en-US"/>
          </a:p>
        </p:txBody>
      </p:sp>
      <p:pic>
        <p:nvPicPr>
          <p:cNvPr id="6" name="Picture Placeholder 5" descr="A person holding their hands together&#10;&#10;Description automatically generated with medium confidence">
            <a:extLst>
              <a:ext uri="{FF2B5EF4-FFF2-40B4-BE49-F238E27FC236}">
                <a16:creationId xmlns:a16="http://schemas.microsoft.com/office/drawing/2014/main" id="{8995009B-A6BA-FDD4-CD23-27CBFDB8DB16}"/>
              </a:ext>
            </a:extLst>
          </p:cNvPr>
          <p:cNvPicPr>
            <a:picLocks noGrp="1" noChangeAspect="1"/>
          </p:cNvPicPr>
          <p:nvPr>
            <p:ph type="pic" sz="quarter" idx="13"/>
          </p:nvPr>
        </p:nvPicPr>
        <p:blipFill>
          <a:blip r:embed="rId3"/>
          <a:srcRect l="13438" r="13438"/>
          <a:stretch>
            <a:fillRect/>
          </a:stretch>
        </p:blipFill>
        <p:spPr>
          <a:xfrm>
            <a:off x="6548755" y="196900"/>
            <a:ext cx="5132388" cy="5132388"/>
          </a:xfrm>
        </p:spPr>
      </p:pic>
      <p:sp>
        <p:nvSpPr>
          <p:cNvPr id="9" name="Content Placeholder 2">
            <a:extLst>
              <a:ext uri="{FF2B5EF4-FFF2-40B4-BE49-F238E27FC236}">
                <a16:creationId xmlns:a16="http://schemas.microsoft.com/office/drawing/2014/main" id="{75022EF8-81DF-4FA6-01A9-D91CF114F76D}"/>
              </a:ext>
            </a:extLst>
          </p:cNvPr>
          <p:cNvSpPr txBox="1">
            <a:spLocks/>
          </p:cNvSpPr>
          <p:nvPr/>
        </p:nvSpPr>
        <p:spPr>
          <a:xfrm>
            <a:off x="220958" y="2352775"/>
            <a:ext cx="6183419" cy="2513397"/>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dirty="0">
                <a:solidFill>
                  <a:srgbClr val="12B1BF"/>
                </a:solidFill>
                <a:latin typeface="Arial" panose="020B0604020202020204" pitchFamily="34" charset="0"/>
                <a:cs typeface="Arial" panose="020B0604020202020204" pitchFamily="34" charset="0"/>
              </a:rPr>
              <a:t>A dramatic emotional, physical or circumstantial upheaval in a person's life. </a:t>
            </a:r>
          </a:p>
        </p:txBody>
      </p:sp>
    </p:spTree>
    <p:extLst>
      <p:ext uri="{BB962C8B-B14F-4D97-AF65-F5344CB8AC3E}">
        <p14:creationId xmlns:p14="http://schemas.microsoft.com/office/powerpoint/2010/main" val="2066055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F5C3D6-98C7-36DF-5F0C-75D2EC63BE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2E3067-F8C9-AC6F-E34D-6F3267B3F1C7}"/>
              </a:ext>
            </a:extLst>
          </p:cNvPr>
          <p:cNvSpPr>
            <a:spLocks noGrp="1"/>
          </p:cNvSpPr>
          <p:nvPr>
            <p:ph type="title"/>
          </p:nvPr>
        </p:nvSpPr>
        <p:spPr>
          <a:xfrm>
            <a:off x="448594" y="162891"/>
            <a:ext cx="11097551" cy="789022"/>
          </a:xfrm>
        </p:spPr>
        <p:txBody>
          <a:bodyPr/>
          <a:lstStyle/>
          <a:p>
            <a:r>
              <a:rPr lang="en-US" sz="3600" b="1" i="1" dirty="0">
                <a:solidFill>
                  <a:srgbClr val="12B1BF"/>
                </a:solidFill>
              </a:rPr>
              <a:t>Common Reactions To Crisis:</a:t>
            </a:r>
          </a:p>
        </p:txBody>
      </p:sp>
      <p:sp>
        <p:nvSpPr>
          <p:cNvPr id="3" name="Text Placeholder 2">
            <a:extLst>
              <a:ext uri="{FF2B5EF4-FFF2-40B4-BE49-F238E27FC236}">
                <a16:creationId xmlns:a16="http://schemas.microsoft.com/office/drawing/2014/main" id="{EEFD9749-6CFF-12E5-4DC5-FBB4A7C3FB09}"/>
              </a:ext>
            </a:extLst>
          </p:cNvPr>
          <p:cNvSpPr>
            <a:spLocks noGrp="1"/>
          </p:cNvSpPr>
          <p:nvPr>
            <p:ph type="body" idx="1"/>
          </p:nvPr>
        </p:nvSpPr>
        <p:spPr>
          <a:xfrm>
            <a:off x="1239260" y="877193"/>
            <a:ext cx="1828792" cy="393778"/>
          </a:xfrm>
        </p:spPr>
        <p:txBody>
          <a:bodyPr/>
          <a:lstStyle/>
          <a:p>
            <a:r>
              <a:rPr lang="en-US" sz="2400" b="1" dirty="0">
                <a:solidFill>
                  <a:srgbClr val="FFC000"/>
                </a:solidFill>
              </a:rPr>
              <a:t>Physical</a:t>
            </a:r>
          </a:p>
        </p:txBody>
      </p:sp>
      <p:sp>
        <p:nvSpPr>
          <p:cNvPr id="4" name="Content Placeholder 3">
            <a:extLst>
              <a:ext uri="{FF2B5EF4-FFF2-40B4-BE49-F238E27FC236}">
                <a16:creationId xmlns:a16="http://schemas.microsoft.com/office/drawing/2014/main" id="{6D11F466-CDCD-DE71-EE1B-CB3A638D0F2D}"/>
              </a:ext>
            </a:extLst>
          </p:cNvPr>
          <p:cNvSpPr>
            <a:spLocks noGrp="1"/>
          </p:cNvSpPr>
          <p:nvPr>
            <p:ph sz="half" idx="2"/>
          </p:nvPr>
        </p:nvSpPr>
        <p:spPr>
          <a:xfrm>
            <a:off x="589555" y="1466229"/>
            <a:ext cx="3563936" cy="2305271"/>
          </a:xfrm>
        </p:spPr>
        <p:txBody>
          <a:bodyPr/>
          <a:lstStyle/>
          <a:p>
            <a:pPr>
              <a:lnSpc>
                <a:spcPct val="100000"/>
              </a:lnSpc>
              <a:spcBef>
                <a:spcPts val="0"/>
              </a:spcBef>
              <a:spcAft>
                <a:spcPts val="0"/>
              </a:spcAft>
            </a:pPr>
            <a:r>
              <a:rPr lang="en-US" sz="1800" dirty="0">
                <a:solidFill>
                  <a:schemeClr val="tx1"/>
                </a:solidFill>
                <a:latin typeface="Arial" panose="020B0604020202020204" pitchFamily="34" charset="0"/>
                <a:cs typeface="Arial" panose="020B0604020202020204" pitchFamily="34" charset="0"/>
              </a:rPr>
              <a:t>Shock</a:t>
            </a:r>
          </a:p>
          <a:p>
            <a:pPr>
              <a:lnSpc>
                <a:spcPct val="100000"/>
              </a:lnSpc>
              <a:spcBef>
                <a:spcPts val="0"/>
              </a:spcBef>
              <a:spcAft>
                <a:spcPts val="0"/>
              </a:spcAft>
            </a:pPr>
            <a:r>
              <a:rPr lang="en-US" sz="1800" dirty="0">
                <a:solidFill>
                  <a:schemeClr val="tx1"/>
                </a:solidFill>
                <a:latin typeface="Arial" panose="020B0604020202020204" pitchFamily="34" charset="0"/>
                <a:cs typeface="Arial" panose="020B0604020202020204" pitchFamily="34" charset="0"/>
              </a:rPr>
              <a:t>Numbness</a:t>
            </a:r>
          </a:p>
          <a:p>
            <a:pPr>
              <a:lnSpc>
                <a:spcPct val="100000"/>
              </a:lnSpc>
              <a:spcBef>
                <a:spcPts val="0"/>
              </a:spcBef>
              <a:spcAft>
                <a:spcPts val="0"/>
              </a:spcAft>
            </a:pPr>
            <a:r>
              <a:rPr lang="en-US" sz="1800" dirty="0">
                <a:solidFill>
                  <a:schemeClr val="tx1"/>
                </a:solidFill>
                <a:latin typeface="Arial" panose="020B0604020202020204" pitchFamily="34" charset="0"/>
                <a:cs typeface="Arial" panose="020B0604020202020204" pitchFamily="34" charset="0"/>
              </a:rPr>
              <a:t>Fight, Flight, Freeze</a:t>
            </a:r>
          </a:p>
          <a:p>
            <a:pPr>
              <a:lnSpc>
                <a:spcPct val="100000"/>
              </a:lnSpc>
              <a:spcBef>
                <a:spcPts val="0"/>
              </a:spcBef>
              <a:spcAft>
                <a:spcPts val="0"/>
              </a:spcAft>
            </a:pPr>
            <a:r>
              <a:rPr lang="en-US" sz="1800" dirty="0">
                <a:solidFill>
                  <a:schemeClr val="tx1"/>
                </a:solidFill>
                <a:latin typeface="Arial" panose="020B0604020202020204" pitchFamily="34" charset="0"/>
                <a:cs typeface="Arial" panose="020B0604020202020204" pitchFamily="34" charset="0"/>
              </a:rPr>
              <a:t>Adrenaline </a:t>
            </a:r>
          </a:p>
          <a:p>
            <a:pPr>
              <a:lnSpc>
                <a:spcPct val="100000"/>
              </a:lnSpc>
              <a:spcBef>
                <a:spcPts val="0"/>
              </a:spcBef>
              <a:spcAft>
                <a:spcPts val="0"/>
              </a:spcAft>
            </a:pPr>
            <a:r>
              <a:rPr lang="en-US" sz="1800" dirty="0">
                <a:solidFill>
                  <a:schemeClr val="tx1"/>
                </a:solidFill>
                <a:latin typeface="Arial" panose="020B0604020202020204" pitchFamily="34" charset="0"/>
                <a:cs typeface="Arial" panose="020B0604020202020204" pitchFamily="34" charset="0"/>
              </a:rPr>
              <a:t>Change in heart rate</a:t>
            </a:r>
          </a:p>
          <a:p>
            <a:pPr>
              <a:lnSpc>
                <a:spcPct val="100000"/>
              </a:lnSpc>
              <a:spcBef>
                <a:spcPts val="0"/>
              </a:spcBef>
              <a:spcAft>
                <a:spcPts val="0"/>
              </a:spcAft>
            </a:pPr>
            <a:r>
              <a:rPr lang="en-US" sz="1800" dirty="0">
                <a:solidFill>
                  <a:schemeClr val="tx1"/>
                </a:solidFill>
                <a:latin typeface="Arial" panose="020B0604020202020204" pitchFamily="34" charset="0"/>
                <a:cs typeface="Arial" panose="020B0604020202020204" pitchFamily="34" charset="0"/>
              </a:rPr>
              <a:t>Hyperventilation</a:t>
            </a:r>
          </a:p>
          <a:p>
            <a:pPr>
              <a:lnSpc>
                <a:spcPct val="100000"/>
              </a:lnSpc>
              <a:spcBef>
                <a:spcPts val="0"/>
              </a:spcBef>
              <a:spcAft>
                <a:spcPts val="0"/>
              </a:spcAft>
            </a:pPr>
            <a:r>
              <a:rPr lang="en-US" sz="1800" dirty="0">
                <a:solidFill>
                  <a:schemeClr val="tx1"/>
                </a:solidFill>
                <a:latin typeface="Arial" panose="020B0604020202020204" pitchFamily="34" charset="0"/>
                <a:cs typeface="Arial" panose="020B0604020202020204" pitchFamily="34" charset="0"/>
              </a:rPr>
              <a:t>Body relieves itself</a:t>
            </a:r>
          </a:p>
          <a:p>
            <a:pPr>
              <a:lnSpc>
                <a:spcPct val="100000"/>
              </a:lnSpc>
              <a:spcBef>
                <a:spcPts val="0"/>
              </a:spcBef>
              <a:spcAft>
                <a:spcPts val="0"/>
              </a:spcAft>
            </a:pPr>
            <a:r>
              <a:rPr lang="en-US" sz="1800" dirty="0">
                <a:solidFill>
                  <a:schemeClr val="tx1"/>
                </a:solidFill>
                <a:latin typeface="Arial" panose="020B0604020202020204" pitchFamily="34" charset="0"/>
                <a:cs typeface="Arial" panose="020B0604020202020204" pitchFamily="34" charset="0"/>
              </a:rPr>
              <a:t>Things move in slow motion</a:t>
            </a:r>
          </a:p>
          <a:p>
            <a:pPr marL="0" indent="0">
              <a:buNone/>
            </a:pPr>
            <a:endParaRPr lang="en-US" dirty="0"/>
          </a:p>
        </p:txBody>
      </p:sp>
      <p:sp>
        <p:nvSpPr>
          <p:cNvPr id="5" name="Text Placeholder 4">
            <a:extLst>
              <a:ext uri="{FF2B5EF4-FFF2-40B4-BE49-F238E27FC236}">
                <a16:creationId xmlns:a16="http://schemas.microsoft.com/office/drawing/2014/main" id="{B582769E-B78B-3586-8742-2671D755F3A3}"/>
              </a:ext>
            </a:extLst>
          </p:cNvPr>
          <p:cNvSpPr>
            <a:spLocks noGrp="1"/>
          </p:cNvSpPr>
          <p:nvPr>
            <p:ph type="body" sz="quarter" idx="13"/>
          </p:nvPr>
        </p:nvSpPr>
        <p:spPr>
          <a:xfrm>
            <a:off x="7112849" y="806405"/>
            <a:ext cx="2335951" cy="535354"/>
          </a:xfrm>
        </p:spPr>
        <p:txBody>
          <a:bodyPr/>
          <a:lstStyle/>
          <a:p>
            <a:r>
              <a:rPr lang="en-US" sz="2400" b="1" dirty="0">
                <a:solidFill>
                  <a:srgbClr val="FFC000"/>
                </a:solidFill>
              </a:rPr>
              <a:t>emotional</a:t>
            </a:r>
          </a:p>
        </p:txBody>
      </p:sp>
      <p:sp>
        <p:nvSpPr>
          <p:cNvPr id="6" name="Content Placeholder 5">
            <a:extLst>
              <a:ext uri="{FF2B5EF4-FFF2-40B4-BE49-F238E27FC236}">
                <a16:creationId xmlns:a16="http://schemas.microsoft.com/office/drawing/2014/main" id="{33F92BA0-8A26-8A8F-6286-33B8403400F3}"/>
              </a:ext>
            </a:extLst>
          </p:cNvPr>
          <p:cNvSpPr>
            <a:spLocks noGrp="1"/>
          </p:cNvSpPr>
          <p:nvPr>
            <p:ph sz="quarter" idx="14"/>
          </p:nvPr>
        </p:nvSpPr>
        <p:spPr>
          <a:xfrm>
            <a:off x="5688150" y="1466229"/>
            <a:ext cx="2636833" cy="2500526"/>
          </a:xfrm>
        </p:spPr>
        <p:txBody>
          <a:bodyPr/>
          <a:lstStyle/>
          <a:p>
            <a:pPr>
              <a:lnSpc>
                <a:spcPct val="100000"/>
              </a:lnSpc>
              <a:spcBef>
                <a:spcPts val="0"/>
              </a:spcBef>
              <a:spcAft>
                <a:spcPts val="0"/>
              </a:spcAft>
            </a:pPr>
            <a:r>
              <a:rPr lang="en-US" sz="1800" dirty="0">
                <a:solidFill>
                  <a:schemeClr val="tx1"/>
                </a:solidFill>
                <a:latin typeface="Arial" panose="020B0604020202020204" pitchFamily="34" charset="0"/>
                <a:cs typeface="Arial" panose="020B0604020202020204" pitchFamily="34" charset="0"/>
              </a:rPr>
              <a:t>Shock</a:t>
            </a:r>
          </a:p>
          <a:p>
            <a:pPr>
              <a:lnSpc>
                <a:spcPct val="100000"/>
              </a:lnSpc>
              <a:spcBef>
                <a:spcPts val="0"/>
              </a:spcBef>
              <a:spcAft>
                <a:spcPts val="0"/>
              </a:spcAft>
            </a:pPr>
            <a:r>
              <a:rPr lang="en-US" sz="1800" dirty="0">
                <a:solidFill>
                  <a:schemeClr val="tx1"/>
                </a:solidFill>
                <a:latin typeface="Arial" panose="020B0604020202020204" pitchFamily="34" charset="0"/>
                <a:cs typeface="Arial" panose="020B0604020202020204" pitchFamily="34" charset="0"/>
              </a:rPr>
              <a:t>Disbelief</a:t>
            </a:r>
          </a:p>
          <a:p>
            <a:pPr>
              <a:lnSpc>
                <a:spcPct val="100000"/>
              </a:lnSpc>
              <a:spcBef>
                <a:spcPts val="0"/>
              </a:spcBef>
              <a:spcAft>
                <a:spcPts val="0"/>
              </a:spcAft>
            </a:pPr>
            <a:r>
              <a:rPr lang="en-US" sz="1800" dirty="0">
                <a:solidFill>
                  <a:schemeClr val="tx1"/>
                </a:solidFill>
                <a:latin typeface="Arial" panose="020B0604020202020204" pitchFamily="34" charset="0"/>
                <a:cs typeface="Arial" panose="020B0604020202020204" pitchFamily="34" charset="0"/>
              </a:rPr>
              <a:t>Denial</a:t>
            </a:r>
          </a:p>
          <a:p>
            <a:pPr>
              <a:lnSpc>
                <a:spcPct val="100000"/>
              </a:lnSpc>
              <a:spcBef>
                <a:spcPts val="0"/>
              </a:spcBef>
              <a:spcAft>
                <a:spcPts val="0"/>
              </a:spcAft>
            </a:pPr>
            <a:r>
              <a:rPr lang="en-US" sz="1800" dirty="0">
                <a:solidFill>
                  <a:schemeClr val="tx1"/>
                </a:solidFill>
                <a:latin typeface="Arial" panose="020B0604020202020204" pitchFamily="34" charset="0"/>
                <a:cs typeface="Arial" panose="020B0604020202020204" pitchFamily="34" charset="0"/>
              </a:rPr>
              <a:t>Fear/Terror</a:t>
            </a:r>
          </a:p>
          <a:p>
            <a:pPr>
              <a:lnSpc>
                <a:spcPct val="100000"/>
              </a:lnSpc>
              <a:spcBef>
                <a:spcPts val="0"/>
              </a:spcBef>
              <a:spcAft>
                <a:spcPts val="0"/>
              </a:spcAft>
            </a:pPr>
            <a:r>
              <a:rPr lang="en-US" sz="1800" dirty="0">
                <a:solidFill>
                  <a:schemeClr val="tx1"/>
                </a:solidFill>
                <a:latin typeface="Arial" panose="020B0604020202020204" pitchFamily="34" charset="0"/>
                <a:cs typeface="Arial" panose="020B0604020202020204" pitchFamily="34" charset="0"/>
              </a:rPr>
              <a:t>Confusion</a:t>
            </a:r>
          </a:p>
          <a:p>
            <a:pPr>
              <a:lnSpc>
                <a:spcPct val="100000"/>
              </a:lnSpc>
              <a:spcBef>
                <a:spcPts val="0"/>
              </a:spcBef>
              <a:spcAft>
                <a:spcPts val="0"/>
              </a:spcAft>
            </a:pPr>
            <a:r>
              <a:rPr lang="en-US" sz="1800" dirty="0">
                <a:solidFill>
                  <a:schemeClr val="tx1"/>
                </a:solidFill>
                <a:latin typeface="Arial" panose="020B0604020202020204" pitchFamily="34" charset="0"/>
                <a:cs typeface="Arial" panose="020B0604020202020204" pitchFamily="34" charset="0"/>
              </a:rPr>
              <a:t>Frustration</a:t>
            </a:r>
          </a:p>
          <a:p>
            <a:pPr>
              <a:lnSpc>
                <a:spcPct val="100000"/>
              </a:lnSpc>
              <a:spcBef>
                <a:spcPts val="0"/>
              </a:spcBef>
              <a:spcAft>
                <a:spcPts val="0"/>
              </a:spcAft>
            </a:pPr>
            <a:r>
              <a:rPr lang="en-US" sz="1800" dirty="0">
                <a:solidFill>
                  <a:schemeClr val="tx1"/>
                </a:solidFill>
                <a:latin typeface="Arial" panose="020B0604020202020204" pitchFamily="34" charset="0"/>
                <a:cs typeface="Arial" panose="020B0604020202020204" pitchFamily="34" charset="0"/>
              </a:rPr>
              <a:t>Feeling out of control</a:t>
            </a:r>
          </a:p>
          <a:p>
            <a:pPr>
              <a:lnSpc>
                <a:spcPct val="100000"/>
              </a:lnSpc>
              <a:spcBef>
                <a:spcPts val="0"/>
              </a:spcBef>
              <a:spcAft>
                <a:spcPts val="0"/>
              </a:spcAft>
            </a:pPr>
            <a:r>
              <a:rPr lang="en-US" sz="1800" dirty="0">
                <a:solidFill>
                  <a:schemeClr val="tx1"/>
                </a:solidFill>
                <a:latin typeface="Arial" panose="020B0604020202020204" pitchFamily="34" charset="0"/>
                <a:cs typeface="Arial" panose="020B0604020202020204" pitchFamily="34" charset="0"/>
              </a:rPr>
              <a:t>Guilt</a:t>
            </a:r>
          </a:p>
          <a:p>
            <a:pPr>
              <a:lnSpc>
                <a:spcPct val="100000"/>
              </a:lnSpc>
              <a:spcBef>
                <a:spcPts val="0"/>
              </a:spcBef>
              <a:spcAft>
                <a:spcPts val="0"/>
              </a:spcAft>
            </a:pPr>
            <a:r>
              <a:rPr lang="en-US" sz="1800" dirty="0">
                <a:solidFill>
                  <a:schemeClr val="tx1"/>
                </a:solidFill>
                <a:latin typeface="Arial" panose="020B0604020202020204" pitchFamily="34" charset="0"/>
                <a:cs typeface="Arial" panose="020B0604020202020204" pitchFamily="34" charset="0"/>
              </a:rPr>
              <a:t>Grief</a:t>
            </a:r>
          </a:p>
          <a:p>
            <a:pPr marL="0" indent="0">
              <a:buNone/>
            </a:pPr>
            <a:endParaRPr lang="en-US" dirty="0"/>
          </a:p>
        </p:txBody>
      </p:sp>
      <p:sp>
        <p:nvSpPr>
          <p:cNvPr id="11" name="Slide Number Placeholder 10">
            <a:extLst>
              <a:ext uri="{FF2B5EF4-FFF2-40B4-BE49-F238E27FC236}">
                <a16:creationId xmlns:a16="http://schemas.microsoft.com/office/drawing/2014/main" id="{DD6B5368-7622-EB31-F14E-A9E84403766B}"/>
              </a:ext>
            </a:extLst>
          </p:cNvPr>
          <p:cNvSpPr>
            <a:spLocks noGrp="1"/>
          </p:cNvSpPr>
          <p:nvPr>
            <p:ph type="sldNum" sz="quarter" idx="12"/>
          </p:nvPr>
        </p:nvSpPr>
        <p:spPr/>
        <p:txBody>
          <a:bodyPr/>
          <a:lstStyle/>
          <a:p>
            <a:fld id="{DBA1B0FB-D917-4C8C-928F-313BD683BF39}" type="slidenum">
              <a:rPr lang="en-US" smtClean="0"/>
              <a:t>6</a:t>
            </a:fld>
            <a:endParaRPr lang="en-US"/>
          </a:p>
        </p:txBody>
      </p:sp>
      <p:sp>
        <p:nvSpPr>
          <p:cNvPr id="12" name="Content Placeholder 5">
            <a:extLst>
              <a:ext uri="{FF2B5EF4-FFF2-40B4-BE49-F238E27FC236}">
                <a16:creationId xmlns:a16="http://schemas.microsoft.com/office/drawing/2014/main" id="{F3C65E51-D071-F8B3-7D42-CCB227906593}"/>
              </a:ext>
            </a:extLst>
          </p:cNvPr>
          <p:cNvSpPr txBox="1">
            <a:spLocks/>
          </p:cNvSpPr>
          <p:nvPr/>
        </p:nvSpPr>
        <p:spPr>
          <a:xfrm>
            <a:off x="8625859" y="1466229"/>
            <a:ext cx="3399703" cy="2554669"/>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17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7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7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7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7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0"/>
              </a:spcAft>
            </a:pPr>
            <a:r>
              <a:rPr lang="en-US" sz="1800" dirty="0">
                <a:solidFill>
                  <a:schemeClr val="tx1"/>
                </a:solidFill>
                <a:latin typeface="Arial" panose="020B0604020202020204" pitchFamily="34" charset="0"/>
                <a:cs typeface="Arial" panose="020B0604020202020204" pitchFamily="34" charset="0"/>
              </a:rPr>
              <a:t>Loss of trust</a:t>
            </a:r>
          </a:p>
          <a:p>
            <a:pPr>
              <a:lnSpc>
                <a:spcPct val="100000"/>
              </a:lnSpc>
              <a:spcBef>
                <a:spcPts val="0"/>
              </a:spcBef>
              <a:spcAft>
                <a:spcPts val="0"/>
              </a:spcAft>
            </a:pPr>
            <a:r>
              <a:rPr lang="en-US" sz="1800" dirty="0">
                <a:solidFill>
                  <a:schemeClr val="tx1"/>
                </a:solidFill>
                <a:latin typeface="Arial" panose="020B0604020202020204" pitchFamily="34" charset="0"/>
                <a:cs typeface="Arial" panose="020B0604020202020204" pitchFamily="34" charset="0"/>
              </a:rPr>
              <a:t>Anger</a:t>
            </a:r>
          </a:p>
          <a:p>
            <a:pPr>
              <a:lnSpc>
                <a:spcPct val="100000"/>
              </a:lnSpc>
              <a:spcBef>
                <a:spcPts val="0"/>
              </a:spcBef>
              <a:spcAft>
                <a:spcPts val="0"/>
              </a:spcAft>
            </a:pPr>
            <a:r>
              <a:rPr lang="en-US" sz="1800" dirty="0">
                <a:solidFill>
                  <a:schemeClr val="tx1"/>
                </a:solidFill>
                <a:latin typeface="Arial" panose="020B0604020202020204" pitchFamily="34" charset="0"/>
                <a:cs typeface="Arial" panose="020B0604020202020204" pitchFamily="34" charset="0"/>
              </a:rPr>
              <a:t>Uncontrollable Crying</a:t>
            </a:r>
          </a:p>
          <a:p>
            <a:pPr>
              <a:lnSpc>
                <a:spcPct val="100000"/>
              </a:lnSpc>
              <a:spcBef>
                <a:spcPts val="0"/>
              </a:spcBef>
              <a:spcAft>
                <a:spcPts val="0"/>
              </a:spcAft>
            </a:pPr>
            <a:r>
              <a:rPr lang="en-US" sz="1800" dirty="0">
                <a:solidFill>
                  <a:schemeClr val="tx1"/>
                </a:solidFill>
                <a:latin typeface="Arial" panose="020B0604020202020204" pitchFamily="34" charset="0"/>
                <a:cs typeface="Arial" panose="020B0604020202020204" pitchFamily="34" charset="0"/>
              </a:rPr>
              <a:t>Feeling shut down</a:t>
            </a:r>
          </a:p>
          <a:p>
            <a:pPr>
              <a:lnSpc>
                <a:spcPct val="100000"/>
              </a:lnSpc>
              <a:spcBef>
                <a:spcPts val="0"/>
              </a:spcBef>
              <a:spcAft>
                <a:spcPts val="0"/>
              </a:spcAft>
            </a:pPr>
            <a:r>
              <a:rPr lang="en-US" sz="1800" dirty="0">
                <a:solidFill>
                  <a:schemeClr val="tx1"/>
                </a:solidFill>
                <a:latin typeface="Arial" panose="020B0604020202020204" pitchFamily="34" charset="0"/>
                <a:cs typeface="Arial" panose="020B0604020202020204" pitchFamily="34" charset="0"/>
              </a:rPr>
              <a:t>Lack of emotional reaction/s</a:t>
            </a:r>
          </a:p>
          <a:p>
            <a:pPr>
              <a:lnSpc>
                <a:spcPct val="100000"/>
              </a:lnSpc>
              <a:spcBef>
                <a:spcPts val="0"/>
              </a:spcBef>
              <a:spcAft>
                <a:spcPts val="0"/>
              </a:spcAft>
            </a:pPr>
            <a:r>
              <a:rPr lang="en-US" sz="1800" dirty="0">
                <a:solidFill>
                  <a:schemeClr val="tx1"/>
                </a:solidFill>
                <a:latin typeface="Arial" panose="020B0604020202020204" pitchFamily="34" charset="0"/>
                <a:cs typeface="Arial" panose="020B0604020202020204" pitchFamily="34" charset="0"/>
              </a:rPr>
              <a:t>Loss of faith</a:t>
            </a:r>
          </a:p>
          <a:p>
            <a:pPr>
              <a:lnSpc>
                <a:spcPct val="100000"/>
              </a:lnSpc>
              <a:spcBef>
                <a:spcPts val="0"/>
              </a:spcBef>
              <a:spcAft>
                <a:spcPts val="0"/>
              </a:spcAft>
            </a:pPr>
            <a:r>
              <a:rPr lang="en-US" sz="1800" dirty="0">
                <a:solidFill>
                  <a:schemeClr val="tx1"/>
                </a:solidFill>
                <a:latin typeface="Arial" panose="020B0604020202020204" pitchFamily="34" charset="0"/>
                <a:cs typeface="Arial" panose="020B0604020202020204" pitchFamily="34" charset="0"/>
              </a:rPr>
              <a:t>Feeling alone</a:t>
            </a:r>
          </a:p>
          <a:p>
            <a:pPr>
              <a:lnSpc>
                <a:spcPct val="100000"/>
              </a:lnSpc>
              <a:spcBef>
                <a:spcPts val="0"/>
              </a:spcBef>
              <a:spcAft>
                <a:spcPts val="0"/>
              </a:spcAft>
            </a:pPr>
            <a:r>
              <a:rPr lang="en-US" sz="1800" dirty="0">
                <a:solidFill>
                  <a:schemeClr val="tx1"/>
                </a:solidFill>
                <a:latin typeface="Arial" panose="020B0604020202020204" pitchFamily="34" charset="0"/>
                <a:cs typeface="Arial" panose="020B0604020202020204" pitchFamily="34" charset="0"/>
              </a:rPr>
              <a:t>Feelings of being a burden</a:t>
            </a:r>
          </a:p>
          <a:p>
            <a:pPr>
              <a:lnSpc>
                <a:spcPct val="100000"/>
              </a:lnSpc>
              <a:spcBef>
                <a:spcPts val="0"/>
              </a:spcBef>
              <a:spcAft>
                <a:spcPts val="0"/>
              </a:spcAft>
            </a:pPr>
            <a:r>
              <a:rPr lang="en-US" sz="1800" dirty="0">
                <a:solidFill>
                  <a:schemeClr val="tx1"/>
                </a:solidFill>
                <a:latin typeface="Arial" panose="020B0604020202020204" pitchFamily="34" charset="0"/>
                <a:cs typeface="Arial" panose="020B0604020202020204" pitchFamily="34" charset="0"/>
              </a:rPr>
              <a:t>Feeling crazy</a:t>
            </a:r>
          </a:p>
          <a:p>
            <a:pPr marL="0" indent="0">
              <a:buFont typeface="Arial" panose="020B0604020202020204" pitchFamily="34" charset="0"/>
              <a:buNone/>
            </a:pPr>
            <a:endParaRPr lang="en-US" dirty="0"/>
          </a:p>
        </p:txBody>
      </p:sp>
      <p:sp>
        <p:nvSpPr>
          <p:cNvPr id="13" name="Content Placeholder 12">
            <a:extLst>
              <a:ext uri="{FF2B5EF4-FFF2-40B4-BE49-F238E27FC236}">
                <a16:creationId xmlns:a16="http://schemas.microsoft.com/office/drawing/2014/main" id="{33438E9B-2D02-6857-AB36-E041ADDA381F}"/>
              </a:ext>
            </a:extLst>
          </p:cNvPr>
          <p:cNvSpPr txBox="1">
            <a:spLocks/>
          </p:cNvSpPr>
          <p:nvPr/>
        </p:nvSpPr>
        <p:spPr>
          <a:xfrm>
            <a:off x="685101" y="5054800"/>
            <a:ext cx="5312268" cy="1191124"/>
          </a:xfrm>
          <a:prstGeom prst="rect">
            <a:avLst/>
          </a:prstGeom>
        </p:spPr>
        <p:txBody>
          <a:bodyPr>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0"/>
              </a:spcAft>
            </a:pPr>
            <a:r>
              <a:rPr lang="en-US" dirty="0">
                <a:solidFill>
                  <a:schemeClr val="tx1"/>
                </a:solidFill>
                <a:latin typeface="Arial" panose="020B0604020202020204" pitchFamily="34" charset="0"/>
                <a:cs typeface="Arial" panose="020B0604020202020204" pitchFamily="34" charset="0"/>
              </a:rPr>
              <a:t>Severity of the incident</a:t>
            </a:r>
          </a:p>
          <a:p>
            <a:pPr>
              <a:lnSpc>
                <a:spcPct val="100000"/>
              </a:lnSpc>
              <a:spcBef>
                <a:spcPts val="0"/>
              </a:spcBef>
              <a:spcAft>
                <a:spcPts val="0"/>
              </a:spcAft>
            </a:pPr>
            <a:r>
              <a:rPr lang="en-US" dirty="0">
                <a:solidFill>
                  <a:schemeClr val="tx1"/>
                </a:solidFill>
                <a:latin typeface="Arial" panose="020B0604020202020204" pitchFamily="34" charset="0"/>
                <a:cs typeface="Arial" panose="020B0604020202020204" pitchFamily="34" charset="0"/>
              </a:rPr>
              <a:t>Duration of the incident</a:t>
            </a:r>
          </a:p>
          <a:p>
            <a:pPr>
              <a:lnSpc>
                <a:spcPct val="100000"/>
              </a:lnSpc>
              <a:spcBef>
                <a:spcPts val="0"/>
              </a:spcBef>
              <a:spcAft>
                <a:spcPts val="0"/>
              </a:spcAft>
            </a:pPr>
            <a:r>
              <a:rPr lang="en-US" dirty="0">
                <a:solidFill>
                  <a:schemeClr val="tx1"/>
                </a:solidFill>
                <a:latin typeface="Arial" panose="020B0604020202020204" pitchFamily="34" charset="0"/>
                <a:cs typeface="Arial" panose="020B0604020202020204" pitchFamily="34" charset="0"/>
              </a:rPr>
              <a:t>Pre-existing trauma</a:t>
            </a:r>
          </a:p>
        </p:txBody>
      </p:sp>
      <p:sp>
        <p:nvSpPr>
          <p:cNvPr id="14" name="Text Placeholder 2">
            <a:extLst>
              <a:ext uri="{FF2B5EF4-FFF2-40B4-BE49-F238E27FC236}">
                <a16:creationId xmlns:a16="http://schemas.microsoft.com/office/drawing/2014/main" id="{66255AC6-BE11-5425-EE9B-FCF33BB5BCBB}"/>
              </a:ext>
            </a:extLst>
          </p:cNvPr>
          <p:cNvSpPr txBox="1">
            <a:spLocks/>
          </p:cNvSpPr>
          <p:nvPr/>
        </p:nvSpPr>
        <p:spPr>
          <a:xfrm>
            <a:off x="1883107" y="4475163"/>
            <a:ext cx="8425786" cy="393778"/>
          </a:xfrm>
          <a:prstGeom prst="rect">
            <a:avLst/>
          </a:prstGeom>
        </p:spPr>
        <p:txBody>
          <a:bodyPr vert="horz" wrap="square" lIns="0" tIns="0" rIns="0" bIns="0" rtlCol="0" anchor="b">
            <a:noAutofit/>
          </a:bodyPr>
          <a:lstStyle>
            <a:lvl1pPr marL="0" indent="0" algn="l" defTabSz="914400" rtl="0" eaLnBrk="1" latinLnBrk="0" hangingPunct="1">
              <a:lnSpc>
                <a:spcPct val="110000"/>
              </a:lnSpc>
              <a:spcBef>
                <a:spcPts val="1000"/>
              </a:spcBef>
              <a:spcAft>
                <a:spcPts val="800"/>
              </a:spcAft>
              <a:buFont typeface="Arial" panose="020B0604020202020204" pitchFamily="34" charset="0"/>
              <a:buNone/>
              <a:defRPr sz="2000" b="0" kern="1200" cap="all" spc="200" baseline="0">
                <a:solidFill>
                  <a:schemeClr val="tx1"/>
                </a:solidFill>
                <a:latin typeface="+mn-lt"/>
                <a:ea typeface="+mn-ea"/>
                <a:cs typeface="+mn-cs"/>
              </a:defRPr>
            </a:lvl1pPr>
            <a:lvl2pPr marL="457200" indent="0" algn="l" defTabSz="914400" rtl="0" eaLnBrk="1" latinLnBrk="0" hangingPunct="1">
              <a:lnSpc>
                <a:spcPct val="110000"/>
              </a:lnSpc>
              <a:spcBef>
                <a:spcPts val="500"/>
              </a:spcBef>
              <a:spcAft>
                <a:spcPts val="800"/>
              </a:spcAft>
              <a:buFont typeface="Arial" panose="020B0604020202020204" pitchFamily="34" charset="0"/>
              <a:buNone/>
              <a:defRPr sz="2000" b="1" kern="1200">
                <a:solidFill>
                  <a:schemeClr val="tx1">
                    <a:alpha val="60000"/>
                  </a:schemeClr>
                </a:solidFill>
                <a:latin typeface="+mn-lt"/>
                <a:ea typeface="+mn-ea"/>
                <a:cs typeface="+mn-cs"/>
              </a:defRPr>
            </a:lvl2pPr>
            <a:lvl3pPr marL="914400" indent="0" algn="l" defTabSz="914400" rtl="0" eaLnBrk="1" latinLnBrk="0" hangingPunct="1">
              <a:lnSpc>
                <a:spcPct val="110000"/>
              </a:lnSpc>
              <a:spcBef>
                <a:spcPts val="500"/>
              </a:spcBef>
              <a:spcAft>
                <a:spcPts val="800"/>
              </a:spcAft>
              <a:buFont typeface="Arial" panose="020B0604020202020204" pitchFamily="34" charset="0"/>
              <a:buNone/>
              <a:defRPr sz="1800" b="1" kern="1200">
                <a:solidFill>
                  <a:schemeClr val="tx1">
                    <a:alpha val="60000"/>
                  </a:schemeClr>
                </a:solidFill>
                <a:latin typeface="+mn-lt"/>
                <a:ea typeface="+mn-ea"/>
                <a:cs typeface="+mn-cs"/>
              </a:defRPr>
            </a:lvl3pPr>
            <a:lvl4pPr marL="1371600" indent="0" algn="l" defTabSz="914400" rtl="0" eaLnBrk="1" latinLnBrk="0" hangingPunct="1">
              <a:lnSpc>
                <a:spcPct val="110000"/>
              </a:lnSpc>
              <a:spcBef>
                <a:spcPts val="500"/>
              </a:spcBef>
              <a:spcAft>
                <a:spcPts val="800"/>
              </a:spcAft>
              <a:buFont typeface="Arial" panose="020B0604020202020204" pitchFamily="34" charset="0"/>
              <a:buNone/>
              <a:defRPr sz="1600" b="1" kern="1200">
                <a:solidFill>
                  <a:schemeClr val="tx1">
                    <a:alpha val="60000"/>
                  </a:schemeClr>
                </a:solidFill>
                <a:latin typeface="+mn-lt"/>
                <a:ea typeface="+mn-ea"/>
                <a:cs typeface="+mn-cs"/>
              </a:defRPr>
            </a:lvl4pPr>
            <a:lvl5pPr marL="1828800" indent="0" algn="l" defTabSz="914400" rtl="0" eaLnBrk="1" latinLnBrk="0" hangingPunct="1">
              <a:lnSpc>
                <a:spcPct val="110000"/>
              </a:lnSpc>
              <a:spcBef>
                <a:spcPts val="500"/>
              </a:spcBef>
              <a:spcAft>
                <a:spcPts val="800"/>
              </a:spcAft>
              <a:buFont typeface="Arial" panose="020B0604020202020204" pitchFamily="34" charset="0"/>
              <a:buNone/>
              <a:defRPr sz="1600" b="1" kern="1200">
                <a:solidFill>
                  <a:schemeClr val="tx1">
                    <a:alpha val="60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b="1" dirty="0">
                <a:solidFill>
                  <a:srgbClr val="FFC000"/>
                </a:solidFill>
              </a:rPr>
              <a:t>Severity of reactions may depend upon:</a:t>
            </a:r>
          </a:p>
        </p:txBody>
      </p:sp>
      <p:sp>
        <p:nvSpPr>
          <p:cNvPr id="16" name="TextBox 15">
            <a:extLst>
              <a:ext uri="{FF2B5EF4-FFF2-40B4-BE49-F238E27FC236}">
                <a16:creationId xmlns:a16="http://schemas.microsoft.com/office/drawing/2014/main" id="{1D065BF2-B8F0-4FEA-1A37-9B16BE417B9F}"/>
              </a:ext>
            </a:extLst>
          </p:cNvPr>
          <p:cNvSpPr txBox="1"/>
          <p:nvPr/>
        </p:nvSpPr>
        <p:spPr>
          <a:xfrm>
            <a:off x="6573753" y="5054800"/>
            <a:ext cx="5223794" cy="646331"/>
          </a:xfrm>
          <a:prstGeom prst="rect">
            <a:avLst/>
          </a:prstGeom>
          <a:noFill/>
        </p:spPr>
        <p:txBody>
          <a:bodyPr wrap="square">
            <a:spAutoFit/>
          </a:bodyPr>
          <a:lstStyle/>
          <a:p>
            <a:pPr marL="285750" indent="-285750">
              <a:lnSpc>
                <a:spcPct val="100000"/>
              </a:lnSpc>
              <a:spcBef>
                <a:spcPts val="0"/>
              </a:spcBef>
              <a:spcAft>
                <a:spcPts val="0"/>
              </a:spcAft>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Suddenness/unexpectedness of the incident</a:t>
            </a:r>
          </a:p>
          <a:p>
            <a:pPr marL="285750" indent="-285750">
              <a:lnSpc>
                <a:spcPct val="100000"/>
              </a:lnSpc>
              <a:spcBef>
                <a:spcPts val="0"/>
              </a:spcBef>
              <a:spcAft>
                <a:spcPts val="0"/>
              </a:spcAft>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Abusive pattern is recognized or has escalated</a:t>
            </a:r>
          </a:p>
        </p:txBody>
      </p:sp>
    </p:spTree>
    <p:extLst>
      <p:ext uri="{BB962C8B-B14F-4D97-AF65-F5344CB8AC3E}">
        <p14:creationId xmlns:p14="http://schemas.microsoft.com/office/powerpoint/2010/main" val="3282652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Data Points Digital background">
            <a:extLst>
              <a:ext uri="{FF2B5EF4-FFF2-40B4-BE49-F238E27FC236}">
                <a16:creationId xmlns:a16="http://schemas.microsoft.com/office/drawing/2014/main" id="{361E9ADB-7377-4CF1-9AE4-AEFBDEBEEEEC}"/>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0" y="0"/>
            <a:ext cx="12192000" cy="2703068"/>
          </a:xfrm>
        </p:spPr>
      </p:pic>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286250" y="672420"/>
            <a:ext cx="5308721" cy="1562959"/>
          </a:xfrm>
        </p:spPr>
        <p:txBody>
          <a:bodyPr/>
          <a:lstStyle/>
          <a:p>
            <a:r>
              <a:rPr lang="en-US" dirty="0"/>
              <a:t>Keys Of Crisis Intervention</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286250" y="3051820"/>
            <a:ext cx="11775909" cy="2352280"/>
          </a:xfrm>
        </p:spPr>
        <p:txBody>
          <a:bodyPr>
            <a:noAutofit/>
          </a:bodyPr>
          <a:lstStyle/>
          <a:p>
            <a:r>
              <a:rPr lang="en-US" sz="2400" b="1" dirty="0">
                <a:solidFill>
                  <a:schemeClr val="accent2"/>
                </a:solidFill>
                <a:latin typeface="Arial" panose="020B0604020202020204" pitchFamily="34" charset="0"/>
                <a:cs typeface="Arial" panose="020B0604020202020204" pitchFamily="34" charset="0"/>
              </a:rPr>
              <a:t>To help survivors absorb what has occurred</a:t>
            </a:r>
            <a:r>
              <a:rPr lang="en-US" sz="2400" dirty="0">
                <a:solidFill>
                  <a:schemeClr val="tx1"/>
                </a:solidFill>
                <a:latin typeface="Arial" panose="020B0604020202020204" pitchFamily="34" charset="0"/>
                <a:cs typeface="Arial" panose="020B0604020202020204" pitchFamily="34" charset="0"/>
              </a:rPr>
              <a:t>, to provide a space for them to talk about it, and assist them in deciding what they would like to do next.</a:t>
            </a:r>
          </a:p>
          <a:p>
            <a:r>
              <a:rPr lang="en-US" sz="2400" b="1" dirty="0">
                <a:solidFill>
                  <a:schemeClr val="accent2"/>
                </a:solidFill>
                <a:latin typeface="Arial" panose="020B0604020202020204" pitchFamily="34" charset="0"/>
                <a:cs typeface="Arial" panose="020B0604020202020204" pitchFamily="34" charset="0"/>
              </a:rPr>
              <a:t>An educational tool </a:t>
            </a:r>
            <a:r>
              <a:rPr lang="en-US" sz="2400" dirty="0">
                <a:solidFill>
                  <a:schemeClr val="tx1"/>
                </a:solidFill>
                <a:latin typeface="Arial" panose="020B0604020202020204" pitchFamily="34" charset="0"/>
                <a:cs typeface="Arial" panose="020B0604020202020204" pitchFamily="34" charset="0"/>
              </a:rPr>
              <a:t>to help the survivor begin to resolve the immediate crisis and/or move in that direction.</a:t>
            </a:r>
          </a:p>
          <a:p>
            <a:r>
              <a:rPr lang="en-US" sz="2400" dirty="0">
                <a:solidFill>
                  <a:schemeClr val="tx1"/>
                </a:solidFill>
                <a:latin typeface="Arial" panose="020B0604020202020204" pitchFamily="34" charset="0"/>
                <a:cs typeface="Arial" panose="020B0604020202020204" pitchFamily="34" charset="0"/>
              </a:rPr>
              <a:t>To provide </a:t>
            </a:r>
            <a:r>
              <a:rPr lang="en-US" sz="2400" b="1" dirty="0">
                <a:solidFill>
                  <a:schemeClr val="accent2"/>
                </a:solidFill>
                <a:latin typeface="Arial" panose="020B0604020202020204" pitchFamily="34" charset="0"/>
                <a:cs typeface="Arial" panose="020B0604020202020204" pitchFamily="34" charset="0"/>
              </a:rPr>
              <a:t>resources/referrals </a:t>
            </a:r>
            <a:r>
              <a:rPr lang="en-US" sz="2400" dirty="0">
                <a:solidFill>
                  <a:schemeClr val="tx1"/>
                </a:solidFill>
                <a:latin typeface="Arial" panose="020B0604020202020204" pitchFamily="34" charset="0"/>
                <a:cs typeface="Arial" panose="020B0604020202020204" pitchFamily="34" charset="0"/>
              </a:rPr>
              <a:t>as indicated.</a:t>
            </a:r>
          </a:p>
          <a:p>
            <a:r>
              <a:rPr lang="en-US" sz="2400" b="1" dirty="0">
                <a:solidFill>
                  <a:schemeClr val="accent2"/>
                </a:solidFill>
                <a:latin typeface="Arial" panose="020B0604020202020204" pitchFamily="34" charset="0"/>
                <a:cs typeface="Arial" panose="020B0604020202020204" pitchFamily="34" charset="0"/>
              </a:rPr>
              <a:t>Immediate peer assistance</a:t>
            </a:r>
            <a:r>
              <a:rPr lang="en-US" sz="2400" dirty="0">
                <a:solidFill>
                  <a:schemeClr val="tx1"/>
                </a:solidFill>
                <a:latin typeface="Arial" panose="020B0604020202020204" pitchFamily="34" charset="0"/>
                <a:cs typeface="Arial" panose="020B0604020202020204" pitchFamily="34" charset="0"/>
              </a:rPr>
              <a:t>; </a:t>
            </a:r>
            <a:r>
              <a:rPr lang="en-US" sz="2400" u="sng" dirty="0">
                <a:solidFill>
                  <a:schemeClr val="tx1"/>
                </a:solidFill>
                <a:latin typeface="Arial" panose="020B0604020202020204" pitchFamily="34" charset="0"/>
                <a:cs typeface="Arial" panose="020B0604020202020204" pitchFamily="34" charset="0"/>
              </a:rPr>
              <a:t>not</a:t>
            </a:r>
            <a:r>
              <a:rPr lang="en-US" sz="2400" dirty="0">
                <a:solidFill>
                  <a:schemeClr val="tx1"/>
                </a:solidFill>
                <a:latin typeface="Arial" panose="020B0604020202020204" pitchFamily="34" charset="0"/>
                <a:cs typeface="Arial" panose="020B0604020202020204" pitchFamily="34" charset="0"/>
              </a:rPr>
              <a:t> psychotherapy.</a:t>
            </a:r>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7</a:t>
            </a:fld>
            <a:endParaRPr lang="en-US"/>
          </a:p>
        </p:txBody>
      </p:sp>
    </p:spTree>
    <p:extLst>
      <p:ext uri="{BB962C8B-B14F-4D97-AF65-F5344CB8AC3E}">
        <p14:creationId xmlns:p14="http://schemas.microsoft.com/office/powerpoint/2010/main" val="35215613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D72D26-24EF-4CBD-9431-A558CB7CA906}"/>
              </a:ext>
            </a:extLst>
          </p:cNvPr>
          <p:cNvSpPr>
            <a:spLocks noGrp="1"/>
          </p:cNvSpPr>
          <p:nvPr>
            <p:ph type="title"/>
          </p:nvPr>
        </p:nvSpPr>
        <p:spPr>
          <a:xfrm>
            <a:off x="201947" y="130726"/>
            <a:ext cx="5097964" cy="726072"/>
          </a:xfrm>
        </p:spPr>
        <p:txBody>
          <a:bodyPr/>
          <a:lstStyle/>
          <a:p>
            <a:r>
              <a:rPr lang="en-US" dirty="0"/>
              <a:t>Guiding Principles </a:t>
            </a:r>
          </a:p>
        </p:txBody>
      </p:sp>
      <p:sp>
        <p:nvSpPr>
          <p:cNvPr id="6" name="Slide Number Placeholder 5">
            <a:extLst>
              <a:ext uri="{FF2B5EF4-FFF2-40B4-BE49-F238E27FC236}">
                <a16:creationId xmlns:a16="http://schemas.microsoft.com/office/drawing/2014/main" id="{5E5CAC52-3FD1-464A-805A-B8F7AF04574A}"/>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8</a:t>
            </a:fld>
            <a:endParaRPr lang="en-US"/>
          </a:p>
        </p:txBody>
      </p:sp>
      <p:sp>
        <p:nvSpPr>
          <p:cNvPr id="8" name="Content Placeholder 7">
            <a:extLst>
              <a:ext uri="{FF2B5EF4-FFF2-40B4-BE49-F238E27FC236}">
                <a16:creationId xmlns:a16="http://schemas.microsoft.com/office/drawing/2014/main" id="{68E81BC7-4B0C-884D-4D75-CBBD7A0E0CDC}"/>
              </a:ext>
            </a:extLst>
          </p:cNvPr>
          <p:cNvSpPr>
            <a:spLocks noGrp="1"/>
          </p:cNvSpPr>
          <p:nvPr>
            <p:ph idx="1"/>
          </p:nvPr>
        </p:nvSpPr>
        <p:spPr>
          <a:xfrm>
            <a:off x="201946" y="1082609"/>
            <a:ext cx="11990053" cy="4525712"/>
          </a:xfrm>
        </p:spPr>
        <p:txBody>
          <a:bodyPr/>
          <a:lstStyle/>
          <a:p>
            <a:pPr marL="0" indent="0">
              <a:buNone/>
            </a:pPr>
            <a:r>
              <a:rPr lang="en-US" sz="2400" b="1" i="1" dirty="0">
                <a:solidFill>
                  <a:schemeClr val="accent2"/>
                </a:solidFill>
                <a:latin typeface="Arial" panose="020B0604020202020204" pitchFamily="34" charset="0"/>
                <a:cs typeface="Arial" panose="020B0604020202020204" pitchFamily="34" charset="0"/>
              </a:rPr>
              <a:t>Empowerment is the core of trauma informed advocacy.</a:t>
            </a:r>
          </a:p>
          <a:p>
            <a:pPr marL="0" indent="0">
              <a:buNone/>
            </a:pPr>
            <a:r>
              <a:rPr lang="en-US" sz="1800" dirty="0">
                <a:solidFill>
                  <a:schemeClr val="tx1"/>
                </a:solidFill>
                <a:latin typeface="Arial" panose="020B0604020202020204" pitchFamily="34" charset="0"/>
                <a:cs typeface="Arial" panose="020B0604020202020204" pitchFamily="34" charset="0"/>
              </a:rPr>
              <a:t>	Empowerment is a multi-dimensional, social process of increasing the capacity of individuals or groups to 	make choices and to transform those choices into desired actions and outcomes.</a:t>
            </a:r>
          </a:p>
          <a:p>
            <a:pPr marL="0" indent="0">
              <a:buNone/>
            </a:pPr>
            <a:r>
              <a:rPr lang="en-US" sz="2400" b="1" i="1" dirty="0">
                <a:solidFill>
                  <a:schemeClr val="accent2"/>
                </a:solidFill>
                <a:latin typeface="Arial" panose="020B0604020202020204" pitchFamily="34" charset="0"/>
                <a:cs typeface="Arial" panose="020B0604020202020204" pitchFamily="34" charset="0"/>
              </a:rPr>
              <a:t>In the empowerment model, a person seeking help is assumed to be basically healthy and in need of understanding, concrete information, support and resources to make their desired changes.</a:t>
            </a:r>
          </a:p>
          <a:p>
            <a:pPr marL="0" indent="0">
              <a:buNone/>
            </a:pPr>
            <a:r>
              <a:rPr lang="en-US" sz="1800" dirty="0">
                <a:solidFill>
                  <a:schemeClr val="tx1"/>
                </a:solidFill>
                <a:latin typeface="Arial" panose="020B0604020202020204" pitchFamily="34" charset="0"/>
                <a:cs typeface="Arial" panose="020B0604020202020204" pitchFamily="34" charset="0"/>
              </a:rPr>
              <a:t>	</a:t>
            </a:r>
          </a:p>
          <a:p>
            <a:endParaRPr lang="en-US" dirty="0"/>
          </a:p>
        </p:txBody>
      </p:sp>
      <p:pic>
        <p:nvPicPr>
          <p:cNvPr id="9" name="Picture Placeholder 13" descr="Data Points Digital background">
            <a:extLst>
              <a:ext uri="{FF2B5EF4-FFF2-40B4-BE49-F238E27FC236}">
                <a16:creationId xmlns:a16="http://schemas.microsoft.com/office/drawing/2014/main" id="{B47E80C9-B417-423B-463E-9E68732B52B2}"/>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rot="16200000">
            <a:off x="4702533" y="-683987"/>
            <a:ext cx="2786933" cy="12191999"/>
          </a:xfrm>
          <a:prstGeom prst="rect">
            <a:avLst/>
          </a:prstGeom>
        </p:spPr>
      </p:pic>
    </p:spTree>
    <p:extLst>
      <p:ext uri="{BB962C8B-B14F-4D97-AF65-F5344CB8AC3E}">
        <p14:creationId xmlns:p14="http://schemas.microsoft.com/office/powerpoint/2010/main" val="3811331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D72D26-24EF-4CBD-9431-A558CB7CA906}"/>
              </a:ext>
            </a:extLst>
          </p:cNvPr>
          <p:cNvSpPr>
            <a:spLocks noGrp="1"/>
          </p:cNvSpPr>
          <p:nvPr>
            <p:ph type="title"/>
          </p:nvPr>
        </p:nvSpPr>
        <p:spPr>
          <a:xfrm>
            <a:off x="201947" y="130726"/>
            <a:ext cx="5272422" cy="726072"/>
          </a:xfrm>
        </p:spPr>
        <p:txBody>
          <a:bodyPr/>
          <a:lstStyle/>
          <a:p>
            <a:r>
              <a:rPr lang="en-US" dirty="0"/>
              <a:t>Guiding Principles</a:t>
            </a:r>
          </a:p>
        </p:txBody>
      </p:sp>
      <p:sp>
        <p:nvSpPr>
          <p:cNvPr id="6" name="Slide Number Placeholder 5">
            <a:extLst>
              <a:ext uri="{FF2B5EF4-FFF2-40B4-BE49-F238E27FC236}">
                <a16:creationId xmlns:a16="http://schemas.microsoft.com/office/drawing/2014/main" id="{5E5CAC52-3FD1-464A-805A-B8F7AF04574A}"/>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9</a:t>
            </a:fld>
            <a:endParaRPr lang="en-US"/>
          </a:p>
        </p:txBody>
      </p:sp>
      <p:sp>
        <p:nvSpPr>
          <p:cNvPr id="8" name="Content Placeholder 7">
            <a:extLst>
              <a:ext uri="{FF2B5EF4-FFF2-40B4-BE49-F238E27FC236}">
                <a16:creationId xmlns:a16="http://schemas.microsoft.com/office/drawing/2014/main" id="{68E81BC7-4B0C-884D-4D75-CBBD7A0E0CDC}"/>
              </a:ext>
            </a:extLst>
          </p:cNvPr>
          <p:cNvSpPr>
            <a:spLocks noGrp="1"/>
          </p:cNvSpPr>
          <p:nvPr>
            <p:ph idx="1"/>
          </p:nvPr>
        </p:nvSpPr>
        <p:spPr>
          <a:xfrm>
            <a:off x="201947" y="858420"/>
            <a:ext cx="9087771" cy="5868854"/>
          </a:xfrm>
        </p:spPr>
        <p:txBody>
          <a:bodyPr/>
          <a:lstStyle/>
          <a:p>
            <a:pPr marL="0" indent="0">
              <a:buNone/>
            </a:pPr>
            <a:r>
              <a:rPr lang="en-US" sz="2400" b="1" i="1" dirty="0">
                <a:solidFill>
                  <a:schemeClr val="accent2"/>
                </a:solidFill>
                <a:latin typeface="Arial" panose="020B0604020202020204" pitchFamily="34" charset="0"/>
                <a:cs typeface="Arial" panose="020B0604020202020204" pitchFamily="34" charset="0"/>
              </a:rPr>
              <a:t>Believe the survivor.</a:t>
            </a:r>
          </a:p>
          <a:p>
            <a:pPr marL="0" indent="0">
              <a:buNone/>
            </a:pPr>
            <a:r>
              <a:rPr lang="en-US" sz="1800" dirty="0">
                <a:solidFill>
                  <a:schemeClr val="tx1"/>
                </a:solidFill>
                <a:latin typeface="Arial" panose="020B0604020202020204" pitchFamily="34" charset="0"/>
                <a:cs typeface="Arial" panose="020B0604020202020204" pitchFamily="34" charset="0"/>
              </a:rPr>
              <a:t>	Often perpetrators rely on reality distortion (gas lighting) and victims fear not 	being believed. Convey only the abusive partner is responsible for the abuse. </a:t>
            </a:r>
          </a:p>
          <a:p>
            <a:pPr marL="0" indent="0">
              <a:buNone/>
            </a:pPr>
            <a:r>
              <a:rPr lang="en-US" sz="2400" b="1" i="1" dirty="0">
                <a:solidFill>
                  <a:schemeClr val="accent2"/>
                </a:solidFill>
                <a:latin typeface="Arial" panose="020B0604020202020204" pitchFamily="34" charset="0"/>
                <a:cs typeface="Arial" panose="020B0604020202020204" pitchFamily="34" charset="0"/>
              </a:rPr>
              <a:t>Condemn the abuse, </a:t>
            </a:r>
            <a:r>
              <a:rPr lang="en-US" sz="2400" b="1" i="1" u="sng" dirty="0">
                <a:solidFill>
                  <a:schemeClr val="accent2"/>
                </a:solidFill>
                <a:latin typeface="Arial" panose="020B0604020202020204" pitchFamily="34" charset="0"/>
                <a:cs typeface="Arial" panose="020B0604020202020204" pitchFamily="34" charset="0"/>
              </a:rPr>
              <a:t>not</a:t>
            </a:r>
            <a:r>
              <a:rPr lang="en-US" sz="2400" b="1" i="1" dirty="0">
                <a:solidFill>
                  <a:schemeClr val="accent2"/>
                </a:solidFill>
                <a:latin typeface="Arial" panose="020B0604020202020204" pitchFamily="34" charset="0"/>
                <a:cs typeface="Arial" panose="020B0604020202020204" pitchFamily="34" charset="0"/>
              </a:rPr>
              <a:t> the abuser. </a:t>
            </a:r>
          </a:p>
          <a:p>
            <a:pPr marL="0" indent="0">
              <a:buNone/>
            </a:pPr>
            <a:r>
              <a:rPr lang="en-US" sz="1800" dirty="0">
                <a:solidFill>
                  <a:schemeClr val="tx1"/>
                </a:solidFill>
                <a:latin typeface="Arial" panose="020B0604020202020204" pitchFamily="34" charset="0"/>
                <a:cs typeface="Arial" panose="020B0604020202020204" pitchFamily="34" charset="0"/>
              </a:rPr>
              <a:t>	If you attack the perpetrator, the survivor may feel the need to defend their 	abusive partner. </a:t>
            </a:r>
          </a:p>
          <a:p>
            <a:pPr marL="0" indent="0">
              <a:buNone/>
            </a:pPr>
            <a:r>
              <a:rPr lang="en-US" sz="2400" b="1" i="1" dirty="0">
                <a:solidFill>
                  <a:schemeClr val="accent2"/>
                </a:solidFill>
                <a:latin typeface="Arial" panose="020B0604020202020204" pitchFamily="34" charset="0"/>
                <a:cs typeface="Arial" panose="020B0604020202020204" pitchFamily="34" charset="0"/>
              </a:rPr>
              <a:t>Inquire if they are safe and are able to talk. </a:t>
            </a:r>
          </a:p>
          <a:p>
            <a:pPr marL="0" indent="0">
              <a:buNone/>
            </a:pPr>
            <a:r>
              <a:rPr lang="en-US" sz="2400" b="1" i="1" dirty="0">
                <a:solidFill>
                  <a:schemeClr val="tx1"/>
                </a:solidFill>
                <a:latin typeface="Arial" panose="020B0604020202020204" pitchFamily="34" charset="0"/>
                <a:cs typeface="Arial" panose="020B0604020202020204" pitchFamily="34" charset="0"/>
              </a:rPr>
              <a:t>	</a:t>
            </a:r>
            <a:r>
              <a:rPr lang="en-US" sz="1800" dirty="0">
                <a:solidFill>
                  <a:schemeClr val="tx1"/>
                </a:solidFill>
                <a:latin typeface="Arial" panose="020B0604020202020204" pitchFamily="34" charset="0"/>
                <a:cs typeface="Arial" panose="020B0604020202020204" pitchFamily="34" charset="0"/>
              </a:rPr>
              <a:t>If the situation warrants, express concerns for their safety.</a:t>
            </a:r>
          </a:p>
          <a:p>
            <a:pPr marL="0" indent="0">
              <a:buNone/>
            </a:pPr>
            <a:r>
              <a:rPr lang="en-US" sz="2400" b="1" i="1" dirty="0">
                <a:solidFill>
                  <a:schemeClr val="accent2"/>
                </a:solidFill>
                <a:latin typeface="Arial" panose="020B0604020202020204" pitchFamily="34" charset="0"/>
                <a:cs typeface="Arial" panose="020B0604020202020204" pitchFamily="34" charset="0"/>
              </a:rPr>
              <a:t>Respect their right to self-determination and let them decide their own pace for change.</a:t>
            </a:r>
          </a:p>
          <a:p>
            <a:pPr marL="0" indent="0">
              <a:buNone/>
            </a:pPr>
            <a:r>
              <a:rPr lang="en-US" sz="1800" dirty="0">
                <a:solidFill>
                  <a:schemeClr val="tx1"/>
                </a:solidFill>
                <a:latin typeface="Arial" panose="020B0604020202020204" pitchFamily="34" charset="0"/>
                <a:cs typeface="Arial" panose="020B0604020202020204" pitchFamily="34" charset="0"/>
              </a:rPr>
              <a:t>	Offer options and support without attempting to talk them into a particular action. 	Do not take it personally if they do not take action or utilize your advice. </a:t>
            </a:r>
          </a:p>
          <a:p>
            <a:pPr marL="0" indent="0">
              <a:buNone/>
            </a:pPr>
            <a:endParaRPr lang="en-US" sz="1800" dirty="0">
              <a:solidFill>
                <a:schemeClr val="tx1"/>
              </a:solidFill>
              <a:latin typeface="Arial" panose="020B0604020202020204" pitchFamily="34" charset="0"/>
              <a:cs typeface="Arial" panose="020B0604020202020204" pitchFamily="34" charset="0"/>
            </a:endParaRPr>
          </a:p>
          <a:p>
            <a:endParaRPr lang="en-US" dirty="0"/>
          </a:p>
        </p:txBody>
      </p:sp>
      <p:pic>
        <p:nvPicPr>
          <p:cNvPr id="9" name="Picture Placeholder 13" descr="Data Points Digital background">
            <a:extLst>
              <a:ext uri="{FF2B5EF4-FFF2-40B4-BE49-F238E27FC236}">
                <a16:creationId xmlns:a16="http://schemas.microsoft.com/office/drawing/2014/main" id="{B47E80C9-B417-423B-463E-9E68732B52B2}"/>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9192126" y="0"/>
            <a:ext cx="2999873" cy="6858000"/>
          </a:xfrm>
          <a:prstGeom prst="rect">
            <a:avLst/>
          </a:prstGeom>
        </p:spPr>
      </p:pic>
    </p:spTree>
    <p:extLst>
      <p:ext uri="{BB962C8B-B14F-4D97-AF65-F5344CB8AC3E}">
        <p14:creationId xmlns:p14="http://schemas.microsoft.com/office/powerpoint/2010/main" val="2624630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D72D26-24EF-4CBD-9431-A558CB7CA906}"/>
              </a:ext>
            </a:extLst>
          </p:cNvPr>
          <p:cNvSpPr>
            <a:spLocks noGrp="1"/>
          </p:cNvSpPr>
          <p:nvPr>
            <p:ph type="title"/>
          </p:nvPr>
        </p:nvSpPr>
        <p:spPr>
          <a:xfrm>
            <a:off x="201947" y="130726"/>
            <a:ext cx="5097964" cy="726072"/>
          </a:xfrm>
        </p:spPr>
        <p:txBody>
          <a:bodyPr/>
          <a:lstStyle/>
          <a:p>
            <a:r>
              <a:rPr lang="en-US" dirty="0"/>
              <a:t>Guiding Principles </a:t>
            </a:r>
          </a:p>
        </p:txBody>
      </p:sp>
      <p:sp>
        <p:nvSpPr>
          <p:cNvPr id="6" name="Slide Number Placeholder 5">
            <a:extLst>
              <a:ext uri="{FF2B5EF4-FFF2-40B4-BE49-F238E27FC236}">
                <a16:creationId xmlns:a16="http://schemas.microsoft.com/office/drawing/2014/main" id="{5E5CAC52-3FD1-464A-805A-B8F7AF04574A}"/>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10</a:t>
            </a:fld>
            <a:endParaRPr lang="en-US"/>
          </a:p>
        </p:txBody>
      </p:sp>
      <p:sp>
        <p:nvSpPr>
          <p:cNvPr id="8" name="Content Placeholder 7">
            <a:extLst>
              <a:ext uri="{FF2B5EF4-FFF2-40B4-BE49-F238E27FC236}">
                <a16:creationId xmlns:a16="http://schemas.microsoft.com/office/drawing/2014/main" id="{68E81BC7-4B0C-884D-4D75-CBBD7A0E0CDC}"/>
              </a:ext>
            </a:extLst>
          </p:cNvPr>
          <p:cNvSpPr>
            <a:spLocks noGrp="1"/>
          </p:cNvSpPr>
          <p:nvPr>
            <p:ph idx="1"/>
          </p:nvPr>
        </p:nvSpPr>
        <p:spPr>
          <a:xfrm>
            <a:off x="201947" y="858420"/>
            <a:ext cx="9087771" cy="5868854"/>
          </a:xfrm>
        </p:spPr>
        <p:txBody>
          <a:bodyPr/>
          <a:lstStyle/>
          <a:p>
            <a:pPr marL="0" indent="0">
              <a:buNone/>
            </a:pPr>
            <a:r>
              <a:rPr lang="en-US" sz="2400" b="1" i="1" dirty="0">
                <a:solidFill>
                  <a:schemeClr val="accent2"/>
                </a:solidFill>
                <a:latin typeface="Arial" panose="020B0604020202020204" pitchFamily="34" charset="0"/>
                <a:cs typeface="Arial" panose="020B0604020202020204" pitchFamily="34" charset="0"/>
              </a:rPr>
              <a:t>Know they do not need rescuing. </a:t>
            </a:r>
          </a:p>
          <a:p>
            <a:pPr marL="0" indent="0">
              <a:buNone/>
            </a:pPr>
            <a:r>
              <a:rPr lang="en-US" sz="1800" dirty="0">
                <a:solidFill>
                  <a:schemeClr val="tx1"/>
                </a:solidFill>
                <a:latin typeface="Arial" panose="020B0604020202020204" pitchFamily="34" charset="0"/>
                <a:cs typeface="Arial" panose="020B0604020202020204" pitchFamily="34" charset="0"/>
              </a:rPr>
              <a:t>	Help them assess their own resources and support system/s. Help them define 	the problem, not solve it.</a:t>
            </a:r>
          </a:p>
          <a:p>
            <a:pPr marL="0" indent="0">
              <a:buNone/>
            </a:pPr>
            <a:r>
              <a:rPr lang="en-US" sz="2400" b="1" i="1" dirty="0">
                <a:solidFill>
                  <a:schemeClr val="accent2"/>
                </a:solidFill>
                <a:latin typeface="Arial" panose="020B0604020202020204" pitchFamily="34" charset="0"/>
                <a:cs typeface="Arial" panose="020B0604020202020204" pitchFamily="34" charset="0"/>
              </a:rPr>
              <a:t>The only things you know about their life is what they share with you.</a:t>
            </a:r>
          </a:p>
          <a:p>
            <a:pPr marL="0" indent="0">
              <a:buNone/>
            </a:pPr>
            <a:r>
              <a:rPr lang="en-US" sz="1800" dirty="0">
                <a:solidFill>
                  <a:schemeClr val="tx1"/>
                </a:solidFill>
                <a:latin typeface="Arial" panose="020B0604020202020204" pitchFamily="34" charset="0"/>
                <a:cs typeface="Arial" panose="020B0604020202020204" pitchFamily="34" charset="0"/>
              </a:rPr>
              <a:t>	Do not make assumptions.</a:t>
            </a:r>
          </a:p>
          <a:p>
            <a:pPr marL="0" indent="0">
              <a:buNone/>
            </a:pPr>
            <a:r>
              <a:rPr lang="en-US" sz="2400" b="1" i="1" dirty="0">
                <a:solidFill>
                  <a:schemeClr val="accent2"/>
                </a:solidFill>
                <a:latin typeface="Arial" panose="020B0604020202020204" pitchFamily="34" charset="0"/>
                <a:cs typeface="Arial" panose="020B0604020202020204" pitchFamily="34" charset="0"/>
              </a:rPr>
              <a:t>Practice cultural humility and respect.</a:t>
            </a:r>
          </a:p>
          <a:p>
            <a:pPr marL="0" indent="0">
              <a:buNone/>
            </a:pPr>
            <a:r>
              <a:rPr lang="en-US" sz="1800" dirty="0">
                <a:solidFill>
                  <a:schemeClr val="tx1"/>
                </a:solidFill>
                <a:latin typeface="Arial" panose="020B0604020202020204" pitchFamily="34" charset="0"/>
                <a:cs typeface="Arial" panose="020B0604020202020204" pitchFamily="34" charset="0"/>
              </a:rPr>
              <a:t>	Listen and be aware of your own personal biases.</a:t>
            </a:r>
          </a:p>
          <a:p>
            <a:pPr marL="0" indent="0">
              <a:buNone/>
            </a:pPr>
            <a:r>
              <a:rPr lang="en-US" sz="2400" b="1" i="1" dirty="0">
                <a:solidFill>
                  <a:schemeClr val="accent2"/>
                </a:solidFill>
                <a:latin typeface="Arial" panose="020B0604020202020204" pitchFamily="34" charset="0"/>
                <a:cs typeface="Arial" panose="020B0604020202020204" pitchFamily="34" charset="0"/>
              </a:rPr>
              <a:t>Understand the dynamics of domestic violence. </a:t>
            </a:r>
          </a:p>
          <a:p>
            <a:pPr marL="0" indent="0">
              <a:buNone/>
            </a:pPr>
            <a:r>
              <a:rPr lang="en-US" sz="1800" dirty="0">
                <a:solidFill>
                  <a:schemeClr val="tx1"/>
                </a:solidFill>
                <a:latin typeface="Arial" panose="020B0604020202020204" pitchFamily="34" charset="0"/>
                <a:cs typeface="Arial" panose="020B0604020202020204" pitchFamily="34" charset="0"/>
              </a:rPr>
              <a:t>	Keep in mind many survivors leave and go back to their relationships many 	times. Remember the cycle of violence. </a:t>
            </a:r>
          </a:p>
          <a:p>
            <a:pPr marL="0" indent="0">
              <a:buNone/>
            </a:pPr>
            <a:endParaRPr lang="en-US" sz="1800" dirty="0">
              <a:solidFill>
                <a:schemeClr val="tx1"/>
              </a:solidFill>
              <a:latin typeface="Arial" panose="020B0604020202020204" pitchFamily="34" charset="0"/>
              <a:cs typeface="Arial" panose="020B0604020202020204" pitchFamily="34" charset="0"/>
            </a:endParaRPr>
          </a:p>
          <a:p>
            <a:endParaRPr lang="en-US" dirty="0"/>
          </a:p>
        </p:txBody>
      </p:sp>
      <p:pic>
        <p:nvPicPr>
          <p:cNvPr id="9" name="Picture Placeholder 13" descr="Data Points Digital background">
            <a:extLst>
              <a:ext uri="{FF2B5EF4-FFF2-40B4-BE49-F238E27FC236}">
                <a16:creationId xmlns:a16="http://schemas.microsoft.com/office/drawing/2014/main" id="{B47E80C9-B417-423B-463E-9E68732B52B2}"/>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9289718" y="0"/>
            <a:ext cx="2902281" cy="6858000"/>
          </a:xfrm>
          <a:prstGeom prst="rect">
            <a:avLst/>
          </a:prstGeom>
        </p:spPr>
      </p:pic>
    </p:spTree>
    <p:extLst>
      <p:ext uri="{BB962C8B-B14F-4D97-AF65-F5344CB8AC3E}">
        <p14:creationId xmlns:p14="http://schemas.microsoft.com/office/powerpoint/2010/main" val="2414484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Placeholder 26" descr="Data Points Digital background">
            <a:extLst>
              <a:ext uri="{FF2B5EF4-FFF2-40B4-BE49-F238E27FC236}">
                <a16:creationId xmlns:a16="http://schemas.microsoft.com/office/drawing/2014/main" id="{4DBAA323-4049-6FE7-77EA-E2630DA02360}"/>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l="19599" r="23652" b="2"/>
          <a:stretch/>
        </p:blipFill>
        <p:spPr>
          <a:xfrm>
            <a:off x="5662884" y="541411"/>
            <a:ext cx="5640729" cy="5640729"/>
          </a:xfrm>
          <a:custGeom>
            <a:avLst/>
            <a:gdLst/>
            <a:ahLst/>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p:spPr>
      </p:pic>
      <p:grpSp>
        <p:nvGrpSpPr>
          <p:cNvPr id="25" name="Group 24">
            <a:extLst>
              <a:ext uri="{FF2B5EF4-FFF2-40B4-BE49-F238E27FC236}">
                <a16:creationId xmlns:a16="http://schemas.microsoft.com/office/drawing/2014/main" id="{D10F3D66-0109-4903-90B9-66D0E288F721}"/>
              </a:ext>
              <a:ext uri="{C183D7F6-B498-43B3-948B-1728B52AA6E4}">
                <adec:decorative xmlns:adec="http://schemas.microsoft.com/office/drawing/2017/decorative" val="1"/>
              </a:ext>
            </a:extLst>
          </p:cNvPr>
          <p:cNvGrpSpPr/>
          <p:nvPr/>
        </p:nvGrpSpPr>
        <p:grpSpPr>
          <a:xfrm>
            <a:off x="147804" y="5507161"/>
            <a:ext cx="1335600" cy="1262947"/>
            <a:chOff x="10145015" y="2343978"/>
            <a:chExt cx="1335600" cy="1262947"/>
          </a:xfrm>
        </p:grpSpPr>
        <p:sp>
          <p:nvSpPr>
            <p:cNvPr id="26" name="Freeform: Shape 25">
              <a:extLst>
                <a:ext uri="{FF2B5EF4-FFF2-40B4-BE49-F238E27FC236}">
                  <a16:creationId xmlns:a16="http://schemas.microsoft.com/office/drawing/2014/main" id="{57DAB968-9B52-4EFF-AD39-7657DFEA6E48}"/>
                </a:ext>
              </a:extLst>
            </p:cNvPr>
            <p:cNvSpPr>
              <a:spLocks noChangeAspect="1"/>
            </p:cNvSpPr>
            <p:nvPr/>
          </p:nvSpPr>
          <p:spPr>
            <a:xfrm rot="8100000">
              <a:off x="10400615" y="234397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254000" dist="101600" dir="732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7" name="Oval 26">
              <a:extLst>
                <a:ext uri="{FF2B5EF4-FFF2-40B4-BE49-F238E27FC236}">
                  <a16:creationId xmlns:a16="http://schemas.microsoft.com/office/drawing/2014/main" id="{962BE440-9634-4380-B142-5DB692420C52}"/>
                </a:ext>
              </a:extLst>
            </p:cNvPr>
            <p:cNvSpPr/>
            <p:nvPr/>
          </p:nvSpPr>
          <p:spPr>
            <a:xfrm rot="13500000">
              <a:off x="10415015" y="2179851"/>
              <a:ext cx="540000" cy="1080000"/>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7" name="Title 6">
            <a:extLst>
              <a:ext uri="{FF2B5EF4-FFF2-40B4-BE49-F238E27FC236}">
                <a16:creationId xmlns:a16="http://schemas.microsoft.com/office/drawing/2014/main" id="{4B18D636-CC10-4B1E-AA38-419DCCF2D9C9}"/>
              </a:ext>
            </a:extLst>
          </p:cNvPr>
          <p:cNvSpPr>
            <a:spLocks noGrp="1"/>
          </p:cNvSpPr>
          <p:nvPr>
            <p:ph type="title"/>
          </p:nvPr>
        </p:nvSpPr>
        <p:spPr>
          <a:xfrm>
            <a:off x="261031" y="365421"/>
            <a:ext cx="6908717" cy="711484"/>
          </a:xfrm>
        </p:spPr>
        <p:txBody>
          <a:bodyPr>
            <a:normAutofit/>
          </a:bodyPr>
          <a:lstStyle/>
          <a:p>
            <a:r>
              <a:rPr lang="en-US" dirty="0"/>
              <a:t>Goals Of Peer Counseling</a:t>
            </a:r>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11</a:t>
            </a:fld>
            <a:endParaRPr lang="en-US"/>
          </a:p>
        </p:txBody>
      </p:sp>
      <p:sp>
        <p:nvSpPr>
          <p:cNvPr id="22" name="Freeform: Shape 21">
            <a:extLst>
              <a:ext uri="{FF2B5EF4-FFF2-40B4-BE49-F238E27FC236}">
                <a16:creationId xmlns:a16="http://schemas.microsoft.com/office/drawing/2014/main" id="{C6F3814E-455F-456B-B1AF-7B993965A2C0}"/>
              </a:ext>
              <a:ext uri="{C183D7F6-B498-43B3-948B-1728B52AA6E4}">
                <adec:decorative xmlns:adec="http://schemas.microsoft.com/office/drawing/2017/decorative" val="1"/>
              </a:ext>
            </a:extLst>
          </p:cNvPr>
          <p:cNvSpPr>
            <a:spLocks noChangeAspect="1"/>
          </p:cNvSpPr>
          <p:nvPr/>
        </p:nvSpPr>
        <p:spPr>
          <a:xfrm>
            <a:off x="4295775" y="0"/>
            <a:ext cx="360000" cy="274638"/>
          </a:xfrm>
          <a:custGeom>
            <a:avLst/>
            <a:gdLst>
              <a:gd name="connsiteX0" fmla="*/ 30714 w 360000"/>
              <a:gd name="connsiteY0" fmla="*/ 0 h 274638"/>
              <a:gd name="connsiteX1" fmla="*/ 329286 w 360000"/>
              <a:gd name="connsiteY1" fmla="*/ 0 h 274638"/>
              <a:gd name="connsiteX2" fmla="*/ 345855 w 360000"/>
              <a:gd name="connsiteY2" fmla="*/ 24574 h 274638"/>
              <a:gd name="connsiteX3" fmla="*/ 360000 w 360000"/>
              <a:gd name="connsiteY3" fmla="*/ 94638 h 274638"/>
              <a:gd name="connsiteX4" fmla="*/ 180000 w 360000"/>
              <a:gd name="connsiteY4" fmla="*/ 274638 h 274638"/>
              <a:gd name="connsiteX5" fmla="*/ 0 w 360000"/>
              <a:gd name="connsiteY5" fmla="*/ 94638 h 274638"/>
              <a:gd name="connsiteX6" fmla="*/ 14145 w 360000"/>
              <a:gd name="connsiteY6" fmla="*/ 24574 h 27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0" h="274638">
                <a:moveTo>
                  <a:pt x="30714" y="0"/>
                </a:moveTo>
                <a:lnTo>
                  <a:pt x="329286" y="0"/>
                </a:lnTo>
                <a:lnTo>
                  <a:pt x="345855" y="24574"/>
                </a:lnTo>
                <a:cubicBezTo>
                  <a:pt x="354963" y="46109"/>
                  <a:pt x="360000" y="69785"/>
                  <a:pt x="360000" y="94638"/>
                </a:cubicBezTo>
                <a:cubicBezTo>
                  <a:pt x="360000" y="194049"/>
                  <a:pt x="279411" y="274638"/>
                  <a:pt x="180000" y="274638"/>
                </a:cubicBezTo>
                <a:cubicBezTo>
                  <a:pt x="80589" y="274638"/>
                  <a:pt x="0" y="194049"/>
                  <a:pt x="0" y="94638"/>
                </a:cubicBezTo>
                <a:cubicBezTo>
                  <a:pt x="0" y="69785"/>
                  <a:pt x="5037" y="46109"/>
                  <a:pt x="14145" y="24574"/>
                </a:cubicBezTo>
                <a:close/>
              </a:path>
            </a:pathLst>
          </a:cu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8" name="Picture 17">
            <a:extLst>
              <a:ext uri="{FF2B5EF4-FFF2-40B4-BE49-F238E27FC236}">
                <a16:creationId xmlns:a16="http://schemas.microsoft.com/office/drawing/2014/main" id="{EEC3415E-E52B-D58A-18E9-A2B1E33C95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83248" y="541411"/>
            <a:ext cx="3383900" cy="324102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aphicFrame>
        <p:nvGraphicFramePr>
          <p:cNvPr id="29" name="TextBox 20">
            <a:extLst>
              <a:ext uri="{FF2B5EF4-FFF2-40B4-BE49-F238E27FC236}">
                <a16:creationId xmlns:a16="http://schemas.microsoft.com/office/drawing/2014/main" id="{6380856F-D858-A8CF-86D6-2398954F7121}"/>
              </a:ext>
            </a:extLst>
          </p:cNvPr>
          <p:cNvGraphicFramePr/>
          <p:nvPr>
            <p:extLst>
              <p:ext uri="{D42A27DB-BD31-4B8C-83A1-F6EECF244321}">
                <p14:modId xmlns:p14="http://schemas.microsoft.com/office/powerpoint/2010/main" val="2286186796"/>
              </p:ext>
            </p:extLst>
          </p:nvPr>
        </p:nvGraphicFramePr>
        <p:xfrm>
          <a:off x="324851" y="1382756"/>
          <a:ext cx="7859588" cy="397031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8913455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05C33DF-36C9-49E9-B48D-A320B179C4D4}"/>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12</a:t>
            </a:fld>
            <a:endParaRPr lang="en-US"/>
          </a:p>
        </p:txBody>
      </p:sp>
      <p:sp>
        <p:nvSpPr>
          <p:cNvPr id="3" name="TextBox 2">
            <a:extLst>
              <a:ext uri="{FF2B5EF4-FFF2-40B4-BE49-F238E27FC236}">
                <a16:creationId xmlns:a16="http://schemas.microsoft.com/office/drawing/2014/main" id="{6F29E465-BA4A-B3B8-920D-C9A57A408013}"/>
              </a:ext>
            </a:extLst>
          </p:cNvPr>
          <p:cNvSpPr txBox="1"/>
          <p:nvPr/>
        </p:nvSpPr>
        <p:spPr>
          <a:xfrm>
            <a:off x="115803" y="226460"/>
            <a:ext cx="7282523" cy="646331"/>
          </a:xfrm>
          <a:prstGeom prst="rect">
            <a:avLst/>
          </a:prstGeom>
          <a:noFill/>
        </p:spPr>
        <p:txBody>
          <a:bodyPr wrap="square">
            <a:spAutoFit/>
          </a:bodyPr>
          <a:lstStyle/>
          <a:p>
            <a:r>
              <a:rPr lang="en-US" sz="3600" dirty="0">
                <a:latin typeface="+mj-lt"/>
              </a:rPr>
              <a:t>Advocacy Empowerment Wheel</a:t>
            </a:r>
          </a:p>
        </p:txBody>
      </p:sp>
      <p:sp>
        <p:nvSpPr>
          <p:cNvPr id="7" name="TextBox 6">
            <a:extLst>
              <a:ext uri="{FF2B5EF4-FFF2-40B4-BE49-F238E27FC236}">
                <a16:creationId xmlns:a16="http://schemas.microsoft.com/office/drawing/2014/main" id="{AD05AC17-2791-C5C6-3802-B1BB6B2C5153}"/>
              </a:ext>
            </a:extLst>
          </p:cNvPr>
          <p:cNvSpPr txBox="1"/>
          <p:nvPr/>
        </p:nvSpPr>
        <p:spPr>
          <a:xfrm>
            <a:off x="115803" y="1063038"/>
            <a:ext cx="7282524" cy="5601533"/>
          </a:xfrm>
          <a:prstGeom prst="rect">
            <a:avLst/>
          </a:prstGeom>
          <a:noFill/>
        </p:spPr>
        <p:txBody>
          <a:bodyPr wrap="square">
            <a:spAutoFit/>
          </a:bodyPr>
          <a:lstStyle/>
          <a:p>
            <a:pPr marL="0" indent="0">
              <a:buNone/>
            </a:pPr>
            <a:r>
              <a:rPr lang="en-US" sz="1600" b="1" dirty="0">
                <a:solidFill>
                  <a:srgbClr val="FFC000"/>
                </a:solidFill>
                <a:latin typeface="Arial" panose="020B0604020202020204" pitchFamily="34" charset="0"/>
                <a:cs typeface="Arial" panose="020B0604020202020204" pitchFamily="34" charset="0"/>
              </a:rPr>
              <a:t>Respect Confidentiality</a:t>
            </a:r>
          </a:p>
          <a:p>
            <a:pPr marL="457200" lvl="1" indent="0">
              <a:buNone/>
            </a:pPr>
            <a:r>
              <a:rPr lang="en-US" sz="1400" dirty="0">
                <a:solidFill>
                  <a:schemeClr val="tx1"/>
                </a:solidFill>
                <a:latin typeface="Arial" panose="020B0604020202020204" pitchFamily="34" charset="0"/>
                <a:cs typeface="Arial" panose="020B0604020202020204" pitchFamily="34" charset="0"/>
              </a:rPr>
              <a:t>All discussions must occur in private unless otherwise requested by the client.</a:t>
            </a:r>
          </a:p>
          <a:p>
            <a:pPr marL="457200" lvl="1" indent="0">
              <a:buNone/>
            </a:pPr>
            <a:r>
              <a:rPr lang="en-US" sz="1400" dirty="0">
                <a:solidFill>
                  <a:schemeClr val="tx1"/>
                </a:solidFill>
                <a:latin typeface="Arial" panose="020B0604020202020204" pitchFamily="34" charset="0"/>
                <a:cs typeface="Arial" panose="020B0604020202020204" pitchFamily="34" charset="0"/>
              </a:rPr>
              <a:t>Let the client know all services are confidential. </a:t>
            </a:r>
          </a:p>
          <a:p>
            <a:pPr marL="457200" lvl="1" indent="0">
              <a:buNone/>
            </a:pPr>
            <a:r>
              <a:rPr lang="en-US" sz="1400" dirty="0">
                <a:solidFill>
                  <a:schemeClr val="tx1"/>
                </a:solidFill>
                <a:latin typeface="Arial" panose="020B0604020202020204" pitchFamily="34" charset="0"/>
                <a:cs typeface="Arial" panose="020B0604020202020204" pitchFamily="34" charset="0"/>
              </a:rPr>
              <a:t>This builds trust and helps ensure safety.</a:t>
            </a:r>
          </a:p>
          <a:p>
            <a:pPr marL="457200" lvl="1" indent="0">
              <a:buNone/>
            </a:pPr>
            <a:endParaRPr lang="en-US" sz="1200" dirty="0">
              <a:solidFill>
                <a:schemeClr val="tx1"/>
              </a:solidFill>
              <a:latin typeface="Arial" panose="020B0604020202020204" pitchFamily="34" charset="0"/>
              <a:cs typeface="Arial" panose="020B0604020202020204" pitchFamily="34" charset="0"/>
            </a:endParaRPr>
          </a:p>
          <a:p>
            <a:pPr marL="0" indent="0">
              <a:buNone/>
            </a:pPr>
            <a:r>
              <a:rPr lang="en-US" sz="1600" b="1" dirty="0">
                <a:solidFill>
                  <a:srgbClr val="FFC000"/>
                </a:solidFill>
                <a:latin typeface="Arial" panose="020B0604020202020204" pitchFamily="34" charset="0"/>
                <a:cs typeface="Arial" panose="020B0604020202020204" pitchFamily="34" charset="0"/>
              </a:rPr>
              <a:t>Believe &amp; Validate</a:t>
            </a:r>
          </a:p>
          <a:p>
            <a:pPr marL="457200" lvl="1" indent="0">
              <a:buNone/>
            </a:pPr>
            <a:r>
              <a:rPr lang="en-US" sz="1400" dirty="0">
                <a:solidFill>
                  <a:schemeClr val="tx1"/>
                </a:solidFill>
                <a:latin typeface="Arial" panose="020B0604020202020204" pitchFamily="34" charset="0"/>
                <a:cs typeface="Arial" panose="020B0604020202020204" pitchFamily="34" charset="0"/>
              </a:rPr>
              <a:t>Listen and believe. </a:t>
            </a:r>
          </a:p>
          <a:p>
            <a:pPr marL="457200" lvl="1" indent="0">
              <a:buNone/>
            </a:pPr>
            <a:r>
              <a:rPr lang="en-US" sz="1400" dirty="0">
                <a:solidFill>
                  <a:schemeClr val="tx1"/>
                </a:solidFill>
                <a:latin typeface="Arial" panose="020B0604020202020204" pitchFamily="34" charset="0"/>
                <a:cs typeface="Arial" panose="020B0604020202020204" pitchFamily="34" charset="0"/>
              </a:rPr>
              <a:t>Acknowledge feelings and let the client know they are not alone.</a:t>
            </a:r>
          </a:p>
          <a:p>
            <a:pPr marL="457200" lvl="1" indent="0">
              <a:buNone/>
            </a:pPr>
            <a:endParaRPr lang="en-US" sz="1400" dirty="0">
              <a:solidFill>
                <a:schemeClr val="tx1"/>
              </a:solidFill>
              <a:latin typeface="Arial" panose="020B0604020202020204" pitchFamily="34" charset="0"/>
              <a:cs typeface="Arial" panose="020B0604020202020204" pitchFamily="34" charset="0"/>
            </a:endParaRPr>
          </a:p>
          <a:p>
            <a:pPr marL="0" indent="0">
              <a:buNone/>
            </a:pPr>
            <a:r>
              <a:rPr lang="en-US" sz="1600" b="1" dirty="0">
                <a:solidFill>
                  <a:srgbClr val="FFC000"/>
                </a:solidFill>
                <a:latin typeface="Arial" panose="020B0604020202020204" pitchFamily="34" charset="0"/>
                <a:cs typeface="Arial" panose="020B0604020202020204" pitchFamily="34" charset="0"/>
              </a:rPr>
              <a:t>Acknowledge Injustice</a:t>
            </a:r>
          </a:p>
          <a:p>
            <a:pPr marL="457200" lvl="1" indent="0">
              <a:buNone/>
            </a:pPr>
            <a:r>
              <a:rPr lang="en-US" sz="1400" dirty="0">
                <a:solidFill>
                  <a:schemeClr val="tx1"/>
                </a:solidFill>
                <a:latin typeface="Arial" panose="020B0604020202020204" pitchFamily="34" charset="0"/>
                <a:cs typeface="Arial" panose="020B0604020202020204" pitchFamily="34" charset="0"/>
              </a:rPr>
              <a:t>Reinforce tha</a:t>
            </a:r>
            <a:r>
              <a:rPr lang="en-US" sz="1400" dirty="0">
                <a:latin typeface="Arial" panose="020B0604020202020204" pitchFamily="34" charset="0"/>
                <a:cs typeface="Arial" panose="020B0604020202020204" pitchFamily="34" charset="0"/>
              </a:rPr>
              <a:t>t the violence </a:t>
            </a:r>
            <a:r>
              <a:rPr lang="en-US" sz="1400" dirty="0">
                <a:solidFill>
                  <a:schemeClr val="tx1"/>
                </a:solidFill>
                <a:latin typeface="Arial" panose="020B0604020202020204" pitchFamily="34" charset="0"/>
                <a:cs typeface="Arial" panose="020B0604020202020204" pitchFamily="34" charset="0"/>
              </a:rPr>
              <a:t>perpetrated against them is not their fault. </a:t>
            </a:r>
          </a:p>
          <a:p>
            <a:pPr marL="457200" lvl="1" indent="0">
              <a:buNone/>
            </a:pPr>
            <a:r>
              <a:rPr lang="en-US" sz="1400" dirty="0">
                <a:solidFill>
                  <a:schemeClr val="tx1"/>
                </a:solidFill>
                <a:latin typeface="Arial" panose="020B0604020202020204" pitchFamily="34" charset="0"/>
                <a:cs typeface="Arial" panose="020B0604020202020204" pitchFamily="34" charset="0"/>
              </a:rPr>
              <a:t>No one deserves to be abused. </a:t>
            </a:r>
          </a:p>
          <a:p>
            <a:pPr marL="457200" lvl="1" indent="0">
              <a:buNone/>
            </a:pPr>
            <a:endParaRPr lang="en-US" sz="1400" dirty="0">
              <a:solidFill>
                <a:schemeClr val="tx1"/>
              </a:solidFill>
              <a:latin typeface="Arial" panose="020B0604020202020204" pitchFamily="34" charset="0"/>
              <a:cs typeface="Arial" panose="020B0604020202020204" pitchFamily="34" charset="0"/>
            </a:endParaRPr>
          </a:p>
          <a:p>
            <a:pPr marL="0" indent="0">
              <a:buNone/>
            </a:pPr>
            <a:r>
              <a:rPr lang="en-US" sz="1600" b="1" dirty="0">
                <a:solidFill>
                  <a:srgbClr val="FFC000"/>
                </a:solidFill>
                <a:latin typeface="Arial" panose="020B0604020202020204" pitchFamily="34" charset="0"/>
                <a:cs typeface="Arial" panose="020B0604020202020204" pitchFamily="34" charset="0"/>
              </a:rPr>
              <a:t>Respect Autonomy</a:t>
            </a:r>
          </a:p>
          <a:p>
            <a:pPr marL="457200" lvl="1" indent="0">
              <a:buNone/>
            </a:pPr>
            <a:r>
              <a:rPr lang="en-US" sz="1400" dirty="0">
                <a:solidFill>
                  <a:schemeClr val="tx1"/>
                </a:solidFill>
                <a:latin typeface="Arial" panose="020B0604020202020204" pitchFamily="34" charset="0"/>
                <a:cs typeface="Arial" panose="020B0604020202020204" pitchFamily="34" charset="0"/>
              </a:rPr>
              <a:t>Respect the client’s right to make their own decisions.</a:t>
            </a:r>
          </a:p>
          <a:p>
            <a:pPr marL="457200" lvl="1" indent="0">
              <a:buNone/>
            </a:pPr>
            <a:r>
              <a:rPr lang="en-US" sz="1400" dirty="0">
                <a:solidFill>
                  <a:schemeClr val="tx1"/>
                </a:solidFill>
                <a:latin typeface="Arial" panose="020B0604020202020204" pitchFamily="34" charset="0"/>
                <a:cs typeface="Arial" panose="020B0604020202020204" pitchFamily="34" charset="0"/>
              </a:rPr>
              <a:t>They are the expert in their own healing.</a:t>
            </a:r>
          </a:p>
          <a:p>
            <a:pPr marL="457200" lvl="1" indent="0">
              <a:buNone/>
            </a:pPr>
            <a:endParaRPr lang="en-US" sz="1400" dirty="0">
              <a:solidFill>
                <a:schemeClr val="tx1"/>
              </a:solidFill>
              <a:latin typeface="Arial" panose="020B0604020202020204" pitchFamily="34" charset="0"/>
              <a:cs typeface="Arial" panose="020B0604020202020204" pitchFamily="34" charset="0"/>
            </a:endParaRPr>
          </a:p>
          <a:p>
            <a:pPr marL="0" indent="0">
              <a:buNone/>
            </a:pPr>
            <a:r>
              <a:rPr lang="en-US" sz="1600" b="1" dirty="0">
                <a:solidFill>
                  <a:srgbClr val="FFC000"/>
                </a:solidFill>
                <a:latin typeface="Arial" panose="020B0604020202020204" pitchFamily="34" charset="0"/>
                <a:cs typeface="Arial" panose="020B0604020202020204" pitchFamily="34" charset="0"/>
              </a:rPr>
              <a:t>Plan For Future Safety</a:t>
            </a:r>
          </a:p>
          <a:p>
            <a:pPr marL="457200" lvl="1" indent="0">
              <a:buNone/>
            </a:pPr>
            <a:r>
              <a:rPr lang="en-US" sz="1400" dirty="0">
                <a:solidFill>
                  <a:schemeClr val="tx1"/>
                </a:solidFill>
                <a:latin typeface="Arial" panose="020B0604020202020204" pitchFamily="34" charset="0"/>
                <a:cs typeface="Arial" panose="020B0604020202020204" pitchFamily="34" charset="0"/>
              </a:rPr>
              <a:t>What has worked in the past? Is it still working?</a:t>
            </a:r>
          </a:p>
          <a:p>
            <a:pPr marL="457200" lvl="1" indent="0">
              <a:buNone/>
            </a:pPr>
            <a:r>
              <a:rPr lang="en-US" sz="1400" dirty="0">
                <a:latin typeface="Arial" panose="020B0604020202020204" pitchFamily="34" charset="0"/>
                <a:cs typeface="Arial" panose="020B0604020202020204" pitchFamily="34" charset="0"/>
              </a:rPr>
              <a:t>Assist in creating their safety plan.</a:t>
            </a:r>
          </a:p>
          <a:p>
            <a:pPr marL="457200" lvl="1" indent="0">
              <a:buNone/>
            </a:pPr>
            <a:r>
              <a:rPr lang="en-US" sz="1400" dirty="0">
                <a:latin typeface="Arial" panose="020B0604020202020204" pitchFamily="34" charset="0"/>
                <a:cs typeface="Arial" panose="020B0604020202020204" pitchFamily="34" charset="0"/>
              </a:rPr>
              <a:t>Explore family and friends as additional support. </a:t>
            </a:r>
          </a:p>
          <a:p>
            <a:pPr marL="457200" lvl="1" indent="0">
              <a:buNone/>
            </a:pPr>
            <a:endParaRPr lang="en-US" sz="1400" dirty="0">
              <a:solidFill>
                <a:schemeClr val="tx1"/>
              </a:solidFill>
              <a:latin typeface="Arial" panose="020B0604020202020204" pitchFamily="34" charset="0"/>
              <a:cs typeface="Arial" panose="020B0604020202020204" pitchFamily="34" charset="0"/>
            </a:endParaRPr>
          </a:p>
          <a:p>
            <a:pPr marL="0" indent="0">
              <a:buNone/>
            </a:pPr>
            <a:r>
              <a:rPr lang="en-US" sz="1600" b="1" dirty="0">
                <a:solidFill>
                  <a:srgbClr val="FFC000"/>
                </a:solidFill>
                <a:latin typeface="Arial" panose="020B0604020202020204" pitchFamily="34" charset="0"/>
                <a:cs typeface="Arial" panose="020B0604020202020204" pitchFamily="34" charset="0"/>
              </a:rPr>
              <a:t>Promote Access</a:t>
            </a:r>
          </a:p>
          <a:p>
            <a:pPr marL="457200" lvl="1" indent="0">
              <a:buNone/>
            </a:pPr>
            <a:r>
              <a:rPr lang="en-US" sz="1400" dirty="0">
                <a:solidFill>
                  <a:schemeClr val="tx1"/>
                </a:solidFill>
                <a:latin typeface="Arial" panose="020B0604020202020204" pitchFamily="34" charset="0"/>
                <a:cs typeface="Arial" panose="020B0604020202020204" pitchFamily="34" charset="0"/>
              </a:rPr>
              <a:t>Assist in helping client access community resources and refer where appropriate.</a:t>
            </a:r>
          </a:p>
          <a:p>
            <a:pPr marL="457200" lvl="1" indent="0">
              <a:buNone/>
            </a:pPr>
            <a:endParaRPr lang="en-US" sz="1200" dirty="0">
              <a:latin typeface="Arial" panose="020B0604020202020204" pitchFamily="34" charset="0"/>
              <a:cs typeface="Arial" panose="020B0604020202020204" pitchFamily="34" charset="0"/>
            </a:endParaRPr>
          </a:p>
        </p:txBody>
      </p:sp>
      <p:pic>
        <p:nvPicPr>
          <p:cNvPr id="4" name="Picture 3" descr="A poster of a policy&#10;&#10;Description automatically generated with medium confidence">
            <a:extLst>
              <a:ext uri="{FF2B5EF4-FFF2-40B4-BE49-F238E27FC236}">
                <a16:creationId xmlns:a16="http://schemas.microsoft.com/office/drawing/2014/main" id="{35528E37-AFC4-4341-93FC-B3893A09743A}"/>
              </a:ext>
            </a:extLst>
          </p:cNvPr>
          <p:cNvPicPr>
            <a:picLocks noChangeAspect="1"/>
          </p:cNvPicPr>
          <p:nvPr/>
        </p:nvPicPr>
        <p:blipFill rotWithShape="1">
          <a:blip r:embed="rId2"/>
          <a:srcRect l="5158" t="2404" r="7672" b="19507"/>
          <a:stretch/>
        </p:blipFill>
        <p:spPr>
          <a:xfrm>
            <a:off x="7125987" y="558831"/>
            <a:ext cx="4950210" cy="5740338"/>
          </a:xfrm>
          <a:prstGeom prst="rect">
            <a:avLst/>
          </a:prstGeom>
        </p:spPr>
      </p:pic>
    </p:spTree>
    <p:extLst>
      <p:ext uri="{BB962C8B-B14F-4D97-AF65-F5344CB8AC3E}">
        <p14:creationId xmlns:p14="http://schemas.microsoft.com/office/powerpoint/2010/main" val="2343334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73B18D-22F4-8356-4695-D65E7EF9E12D}"/>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36397CF-77CC-0559-EC5C-B9EA37BF5409}"/>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13</a:t>
            </a:fld>
            <a:endParaRPr lang="en-US"/>
          </a:p>
        </p:txBody>
      </p:sp>
      <p:pic>
        <p:nvPicPr>
          <p:cNvPr id="12" name="Picture Placeholder 7" descr="Data Points Digital background">
            <a:extLst>
              <a:ext uri="{FF2B5EF4-FFF2-40B4-BE49-F238E27FC236}">
                <a16:creationId xmlns:a16="http://schemas.microsoft.com/office/drawing/2014/main" id="{538079C6-CCE1-C111-DCF9-B18DDCD82E6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0" y="-47261"/>
            <a:ext cx="12192000" cy="6858000"/>
          </a:xfrm>
          <a:prstGeom prst="rect">
            <a:avLst/>
          </a:prstGeom>
        </p:spPr>
      </p:pic>
      <p:sp>
        <p:nvSpPr>
          <p:cNvPr id="3" name="TextBox 2">
            <a:extLst>
              <a:ext uri="{FF2B5EF4-FFF2-40B4-BE49-F238E27FC236}">
                <a16:creationId xmlns:a16="http://schemas.microsoft.com/office/drawing/2014/main" id="{3775329B-3CA2-8A13-FECF-DF09C38DF1B6}"/>
              </a:ext>
            </a:extLst>
          </p:cNvPr>
          <p:cNvSpPr txBox="1"/>
          <p:nvPr/>
        </p:nvSpPr>
        <p:spPr>
          <a:xfrm>
            <a:off x="212056" y="118128"/>
            <a:ext cx="6139112" cy="1446550"/>
          </a:xfrm>
          <a:prstGeom prst="rect">
            <a:avLst/>
          </a:prstGeom>
          <a:noFill/>
        </p:spPr>
        <p:txBody>
          <a:bodyPr wrap="square">
            <a:spAutoFit/>
          </a:bodyPr>
          <a:lstStyle/>
          <a:p>
            <a:r>
              <a:rPr lang="en-US" sz="4400" dirty="0">
                <a:latin typeface="+mj-lt"/>
              </a:rPr>
              <a:t>The Basics Of  Counseling Survivors</a:t>
            </a:r>
          </a:p>
        </p:txBody>
      </p:sp>
      <p:pic>
        <p:nvPicPr>
          <p:cNvPr id="2" name="Picture 1">
            <a:extLst>
              <a:ext uri="{FF2B5EF4-FFF2-40B4-BE49-F238E27FC236}">
                <a16:creationId xmlns:a16="http://schemas.microsoft.com/office/drawing/2014/main" id="{D8C85310-F535-096C-AA1E-3AD0D63437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4718" y="394066"/>
            <a:ext cx="3888290" cy="2593490"/>
          </a:xfrm>
          <a:prstGeom prst="rect">
            <a:avLst/>
          </a:prstGeom>
        </p:spPr>
      </p:pic>
      <p:graphicFrame>
        <p:nvGraphicFramePr>
          <p:cNvPr id="14" name="TextBox 6">
            <a:extLst>
              <a:ext uri="{FF2B5EF4-FFF2-40B4-BE49-F238E27FC236}">
                <a16:creationId xmlns:a16="http://schemas.microsoft.com/office/drawing/2014/main" id="{06C801EA-ED4B-618E-D6DC-9A9FC92B3386}"/>
              </a:ext>
            </a:extLst>
          </p:cNvPr>
          <p:cNvGraphicFramePr/>
          <p:nvPr/>
        </p:nvGraphicFramePr>
        <p:xfrm>
          <a:off x="212056" y="1840450"/>
          <a:ext cx="8126186" cy="41549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7891204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F29E465-BA4A-B3B8-920D-C9A57A408013}"/>
              </a:ext>
            </a:extLst>
          </p:cNvPr>
          <p:cNvSpPr txBox="1"/>
          <p:nvPr/>
        </p:nvSpPr>
        <p:spPr>
          <a:xfrm>
            <a:off x="487488" y="742683"/>
            <a:ext cx="4500562" cy="1562959"/>
          </a:xfrm>
          <a:prstGeom prst="rect">
            <a:avLst/>
          </a:prstGeom>
        </p:spPr>
        <p:txBody>
          <a:bodyPr vert="horz" wrap="square" lIns="0" tIns="0" rIns="0" bIns="0" rtlCol="0" anchor="t" anchorCtr="0">
            <a:normAutofit/>
          </a:bodyPr>
          <a:lstStyle/>
          <a:p>
            <a:pPr>
              <a:lnSpc>
                <a:spcPct val="90000"/>
              </a:lnSpc>
              <a:spcBef>
                <a:spcPct val="0"/>
              </a:spcBef>
              <a:spcAft>
                <a:spcPts val="600"/>
              </a:spcAft>
            </a:pPr>
            <a:r>
              <a:rPr lang="en-US" sz="3700" kern="1200" dirty="0">
                <a:solidFill>
                  <a:schemeClr val="tx1"/>
                </a:solidFill>
                <a:latin typeface="+mj-lt"/>
                <a:ea typeface="+mj-ea"/>
                <a:cs typeface="+mj-cs"/>
              </a:rPr>
              <a:t>The Basics Of  Counseling Survivors</a:t>
            </a:r>
          </a:p>
        </p:txBody>
      </p:sp>
      <p:sp>
        <p:nvSpPr>
          <p:cNvPr id="21" name="Oval 20">
            <a:extLst>
              <a:ext uri="{FF2B5EF4-FFF2-40B4-BE49-F238E27FC236}">
                <a16:creationId xmlns:a16="http://schemas.microsoft.com/office/drawing/2014/main" id="{C5D31EF7-7A67-43B2-8B5E-B4A6241B1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613" y="360283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 name="Slide Number Placeholder 5">
            <a:extLst>
              <a:ext uri="{FF2B5EF4-FFF2-40B4-BE49-F238E27FC236}">
                <a16:creationId xmlns:a16="http://schemas.microsoft.com/office/drawing/2014/main" id="{705C33DF-36C9-49E9-B48D-A320B179C4D4}"/>
              </a:ext>
            </a:extLst>
          </p:cNvPr>
          <p:cNvSpPr>
            <a:spLocks noGrp="1"/>
          </p:cNvSpPr>
          <p:nvPr>
            <p:ph type="sldNum" sz="quarter" idx="12"/>
          </p:nvPr>
        </p:nvSpPr>
        <p:spPr>
          <a:xfrm>
            <a:off x="9948863" y="6507212"/>
            <a:ext cx="1692274" cy="153888"/>
          </a:xfrm>
        </p:spPr>
        <p:txBody>
          <a:bodyPr vert="horz" wrap="square" lIns="0" tIns="0" rIns="0" bIns="0" rtlCol="0" anchor="ctr">
            <a:normAutofit/>
          </a:bodyPr>
          <a:lstStyle/>
          <a:p>
            <a:pPr>
              <a:spcAft>
                <a:spcPts val="600"/>
              </a:spcAft>
            </a:pPr>
            <a:fld id="{DBA1B0FB-D917-4C8C-928F-313BD683BF39}" type="slidenum">
              <a:rPr lang="en-US" smtClean="0">
                <a:solidFill>
                  <a:schemeClr val="tx1">
                    <a:alpha val="80000"/>
                  </a:schemeClr>
                </a:solidFill>
              </a:rPr>
              <a:pPr>
                <a:spcAft>
                  <a:spcPts val="600"/>
                </a:spcAft>
              </a:pPr>
              <a:t>14</a:t>
            </a:fld>
            <a:endParaRPr lang="en-US">
              <a:solidFill>
                <a:schemeClr val="tx1">
                  <a:alpha val="80000"/>
                </a:schemeClr>
              </a:solidFill>
            </a:endParaRPr>
          </a:p>
        </p:txBody>
      </p:sp>
      <p:graphicFrame>
        <p:nvGraphicFramePr>
          <p:cNvPr id="14" name="TextBox 6">
            <a:extLst>
              <a:ext uri="{FF2B5EF4-FFF2-40B4-BE49-F238E27FC236}">
                <a16:creationId xmlns:a16="http://schemas.microsoft.com/office/drawing/2014/main" id="{A7B43A5F-C6A2-7C38-5E25-2994CE1DBA58}"/>
              </a:ext>
            </a:extLst>
          </p:cNvPr>
          <p:cNvGraphicFramePr/>
          <p:nvPr>
            <p:extLst>
              <p:ext uri="{D42A27DB-BD31-4B8C-83A1-F6EECF244321}">
                <p14:modId xmlns:p14="http://schemas.microsoft.com/office/powerpoint/2010/main" val="1661077605"/>
              </p:ext>
            </p:extLst>
          </p:nvPr>
        </p:nvGraphicFramePr>
        <p:xfrm>
          <a:off x="350877" y="2305642"/>
          <a:ext cx="11490246" cy="40046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802551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05C33DF-36C9-49E9-B48D-A320B179C4D4}"/>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15</a:t>
            </a:fld>
            <a:endParaRPr lang="en-US"/>
          </a:p>
        </p:txBody>
      </p:sp>
      <p:pic>
        <p:nvPicPr>
          <p:cNvPr id="12" name="Picture Placeholder 7" descr="Data Points Digital background">
            <a:extLst>
              <a:ext uri="{FF2B5EF4-FFF2-40B4-BE49-F238E27FC236}">
                <a16:creationId xmlns:a16="http://schemas.microsoft.com/office/drawing/2014/main" id="{B89599B8-B085-6EAA-81C4-9B719BAB8CE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0" y="-101582"/>
            <a:ext cx="12192000" cy="6858000"/>
          </a:xfrm>
          <a:prstGeom prst="rect">
            <a:avLst/>
          </a:prstGeom>
        </p:spPr>
      </p:pic>
      <p:sp>
        <p:nvSpPr>
          <p:cNvPr id="3" name="TextBox 2">
            <a:extLst>
              <a:ext uri="{FF2B5EF4-FFF2-40B4-BE49-F238E27FC236}">
                <a16:creationId xmlns:a16="http://schemas.microsoft.com/office/drawing/2014/main" id="{6F29E465-BA4A-B3B8-920D-C9A57A408013}"/>
              </a:ext>
            </a:extLst>
          </p:cNvPr>
          <p:cNvSpPr txBox="1"/>
          <p:nvPr/>
        </p:nvSpPr>
        <p:spPr>
          <a:xfrm>
            <a:off x="212055" y="118128"/>
            <a:ext cx="7127207" cy="769441"/>
          </a:xfrm>
          <a:prstGeom prst="rect">
            <a:avLst/>
          </a:prstGeom>
          <a:noFill/>
        </p:spPr>
        <p:txBody>
          <a:bodyPr wrap="square">
            <a:spAutoFit/>
          </a:bodyPr>
          <a:lstStyle/>
          <a:p>
            <a:r>
              <a:rPr lang="en-US" sz="4400" dirty="0">
                <a:latin typeface="+mj-lt"/>
              </a:rPr>
              <a:t>Active Listening Techniques</a:t>
            </a:r>
          </a:p>
        </p:txBody>
      </p:sp>
      <p:graphicFrame>
        <p:nvGraphicFramePr>
          <p:cNvPr id="14" name="TextBox 6">
            <a:extLst>
              <a:ext uri="{FF2B5EF4-FFF2-40B4-BE49-F238E27FC236}">
                <a16:creationId xmlns:a16="http://schemas.microsoft.com/office/drawing/2014/main" id="{5D39A9C4-2080-9A16-BDB9-49E80F73746B}"/>
              </a:ext>
            </a:extLst>
          </p:cNvPr>
          <p:cNvGraphicFramePr/>
          <p:nvPr>
            <p:extLst>
              <p:ext uri="{D42A27DB-BD31-4B8C-83A1-F6EECF244321}">
                <p14:modId xmlns:p14="http://schemas.microsoft.com/office/powerpoint/2010/main" val="2404216998"/>
              </p:ext>
            </p:extLst>
          </p:nvPr>
        </p:nvGraphicFramePr>
        <p:xfrm>
          <a:off x="314537" y="1052958"/>
          <a:ext cx="11409702" cy="56966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474765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7" name="Group 39">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38" name="Freeform: Shape 40">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Oval 41">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5" name="Oval 42">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7" name="Freeform: Shape 43">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useBgFill="1">
        <p:nvSpPr>
          <p:cNvPr id="51" name="Rectangle 45">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4E67000E-4CBC-EE14-E56E-0142DFFB55C9}"/>
              </a:ext>
            </a:extLst>
          </p:cNvPr>
          <p:cNvSpPr txBox="1"/>
          <p:nvPr/>
        </p:nvSpPr>
        <p:spPr>
          <a:xfrm>
            <a:off x="2440587" y="426041"/>
            <a:ext cx="4296050" cy="633905"/>
          </a:xfrm>
          <a:prstGeom prst="rect">
            <a:avLst/>
          </a:prstGeom>
        </p:spPr>
        <p:txBody>
          <a:bodyPr vert="horz" wrap="square" lIns="0" tIns="0" rIns="0" bIns="0" rtlCol="0" anchor="b" anchorCtr="0">
            <a:normAutofit/>
          </a:bodyPr>
          <a:lstStyle/>
          <a:p>
            <a:pPr>
              <a:lnSpc>
                <a:spcPct val="90000"/>
              </a:lnSpc>
              <a:spcBef>
                <a:spcPct val="0"/>
              </a:spcBef>
              <a:spcAft>
                <a:spcPts val="600"/>
              </a:spcAft>
            </a:pPr>
            <a:r>
              <a:rPr lang="en-US" sz="3400" kern="1200" dirty="0">
                <a:solidFill>
                  <a:schemeClr val="tx1"/>
                </a:solidFill>
                <a:latin typeface="+mj-lt"/>
                <a:ea typeface="+mj-ea"/>
                <a:cs typeface="+mj-cs"/>
              </a:rPr>
              <a:t>Honing Your Skill Set</a:t>
            </a:r>
          </a:p>
        </p:txBody>
      </p:sp>
      <p:grpSp>
        <p:nvGrpSpPr>
          <p:cNvPr id="53" name="Group 47">
            <a:extLst>
              <a:ext uri="{FF2B5EF4-FFF2-40B4-BE49-F238E27FC236}">
                <a16:creationId xmlns:a16="http://schemas.microsoft.com/office/drawing/2014/main" id="{C4967C49-2278-4724-94A5-A258F20C3D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366428" y="2112234"/>
            <a:ext cx="1335600" cy="1262947"/>
            <a:chOff x="10145015" y="2343978"/>
            <a:chExt cx="1335600" cy="1262947"/>
          </a:xfrm>
        </p:grpSpPr>
        <p:sp>
          <p:nvSpPr>
            <p:cNvPr id="54" name="Freeform: Shape 48">
              <a:extLst>
                <a:ext uri="{FF2B5EF4-FFF2-40B4-BE49-F238E27FC236}">
                  <a16:creationId xmlns:a16="http://schemas.microsoft.com/office/drawing/2014/main" id="{C5513748-F890-422C-8BC7-7C16A7D3AF8E}"/>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8100000">
              <a:off x="10400615" y="234397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254000" dist="101600" dir="732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Oval 49">
              <a:extLst>
                <a:ext uri="{FF2B5EF4-FFF2-40B4-BE49-F238E27FC236}">
                  <a16:creationId xmlns:a16="http://schemas.microsoft.com/office/drawing/2014/main" id="{B93B83E9-9019-4D2F-B887-BD399181BD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10415015" y="2179851"/>
              <a:ext cx="540000" cy="1080000"/>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6" name="Oval 51">
            <a:extLst>
              <a:ext uri="{FF2B5EF4-FFF2-40B4-BE49-F238E27FC236}">
                <a16:creationId xmlns:a16="http://schemas.microsoft.com/office/drawing/2014/main" id="{5171FAFB-7223-4BE1-983D-8A0626EAC5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8612" y="573282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vert="horz" wrap="square" lIns="0" tIns="0" rIns="0" bIns="0" rtlCol="0" anchor="ctr">
            <a:normAutofit/>
          </a:bodyPr>
          <a:lstStyle/>
          <a:p>
            <a:pPr>
              <a:spcAft>
                <a:spcPts val="600"/>
              </a:spcAft>
            </a:pPr>
            <a:fld id="{DBA1B0FB-D917-4C8C-928F-313BD683BF39}" type="slidenum">
              <a:rPr lang="en-US" smtClean="0">
                <a:solidFill>
                  <a:schemeClr val="tx1">
                    <a:alpha val="80000"/>
                  </a:schemeClr>
                </a:solidFill>
              </a:rPr>
              <a:pPr>
                <a:spcAft>
                  <a:spcPts val="600"/>
                </a:spcAft>
              </a:pPr>
              <a:t>16</a:t>
            </a:fld>
            <a:endParaRPr lang="en-US">
              <a:solidFill>
                <a:schemeClr val="tx1">
                  <a:alpha val="80000"/>
                </a:schemeClr>
              </a:solidFill>
            </a:endParaRPr>
          </a:p>
        </p:txBody>
      </p:sp>
      <p:graphicFrame>
        <p:nvGraphicFramePr>
          <p:cNvPr id="35" name="TextBox 13">
            <a:extLst>
              <a:ext uri="{FF2B5EF4-FFF2-40B4-BE49-F238E27FC236}">
                <a16:creationId xmlns:a16="http://schemas.microsoft.com/office/drawing/2014/main" id="{72FD46B3-3828-B156-A251-ABD8D96F022D}"/>
              </a:ext>
            </a:extLst>
          </p:cNvPr>
          <p:cNvGraphicFramePr/>
          <p:nvPr>
            <p:extLst>
              <p:ext uri="{D42A27DB-BD31-4B8C-83A1-F6EECF244321}">
                <p14:modId xmlns:p14="http://schemas.microsoft.com/office/powerpoint/2010/main" val="2574176320"/>
              </p:ext>
            </p:extLst>
          </p:nvPr>
        </p:nvGraphicFramePr>
        <p:xfrm>
          <a:off x="451441" y="2036970"/>
          <a:ext cx="11439522" cy="3414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Placeholder 7" descr="Digital Data">
            <a:extLst>
              <a:ext uri="{FF2B5EF4-FFF2-40B4-BE49-F238E27FC236}">
                <a16:creationId xmlns:a16="http://schemas.microsoft.com/office/drawing/2014/main" id="{5B7A03A6-F68A-244A-5F4D-55FEBF6BFBEC}"/>
              </a:ext>
            </a:extLst>
          </p:cNvPr>
          <p:cNvPicPr>
            <a:picLocks noGrp="1" noChangeAspect="1"/>
          </p:cNvPicPr>
          <p:nvPr>
            <p:ph type="pic" sz="quarter" idx="13"/>
          </p:nvPr>
        </p:nvPicPr>
        <p:blipFill rotWithShape="1">
          <a:blip r:embed="rId8" cstate="screen">
            <a:extLst>
              <a:ext uri="{28A0092B-C50C-407E-A947-70E740481C1C}">
                <a14:useLocalDpi xmlns:a14="http://schemas.microsoft.com/office/drawing/2010/main" val="0"/>
              </a:ext>
            </a:extLst>
          </a:blip>
          <a:srcRect/>
          <a:stretch/>
        </p:blipFill>
        <p:spPr>
          <a:xfrm>
            <a:off x="119891" y="195253"/>
            <a:ext cx="2219871" cy="2219871"/>
          </a:xfrm>
          <a:prstGeom prst="ellipse">
            <a:avLst/>
          </a:prstGeom>
          <a:ln>
            <a:noFill/>
          </a:ln>
          <a:effectLst>
            <a:softEdge rad="112500"/>
          </a:effectLst>
        </p:spPr>
      </p:pic>
      <p:sp>
        <p:nvSpPr>
          <p:cNvPr id="3" name="TextBox 2">
            <a:extLst>
              <a:ext uri="{FF2B5EF4-FFF2-40B4-BE49-F238E27FC236}">
                <a16:creationId xmlns:a16="http://schemas.microsoft.com/office/drawing/2014/main" id="{AC419583-CEF5-E3A2-4C09-0EA1DE71198C}"/>
              </a:ext>
            </a:extLst>
          </p:cNvPr>
          <p:cNvSpPr txBox="1"/>
          <p:nvPr/>
        </p:nvSpPr>
        <p:spPr>
          <a:xfrm>
            <a:off x="2693699" y="1135500"/>
            <a:ext cx="5545137" cy="523220"/>
          </a:xfrm>
          <a:prstGeom prst="rect">
            <a:avLst/>
          </a:prstGeom>
          <a:noFill/>
        </p:spPr>
        <p:txBody>
          <a:bodyPr wrap="square">
            <a:spAutoFit/>
          </a:bodyPr>
          <a:lstStyle/>
          <a:p>
            <a:r>
              <a:rPr lang="en-US" sz="2800" b="1" kern="1200" dirty="0">
                <a:solidFill>
                  <a:schemeClr val="accent3">
                    <a:lumMod val="60000"/>
                    <a:lumOff val="40000"/>
                  </a:schemeClr>
                </a:solidFill>
                <a:latin typeface="+mj-lt"/>
                <a:ea typeface="+mj-ea"/>
                <a:cs typeface="+mj-cs"/>
              </a:rPr>
              <a:t>Communication Blockers</a:t>
            </a:r>
            <a:endParaRPr lang="en-US" sz="2800" b="1" dirty="0">
              <a:solidFill>
                <a:schemeClr val="accent3">
                  <a:lumMod val="60000"/>
                  <a:lumOff val="40000"/>
                </a:schemeClr>
              </a:solidFill>
            </a:endParaRPr>
          </a:p>
        </p:txBody>
      </p:sp>
    </p:spTree>
    <p:extLst>
      <p:ext uri="{BB962C8B-B14F-4D97-AF65-F5344CB8AC3E}">
        <p14:creationId xmlns:p14="http://schemas.microsoft.com/office/powerpoint/2010/main" val="14598134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Freeform: Shape 15">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8" name="Oval 17">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22" name="Group 21">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23" name="Freeform: Shape 22">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Oval 24">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6" name="Oval 25">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28" name="Rectangle 27">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Placeholder 7" descr="Data Points Digital background">
            <a:extLst>
              <a:ext uri="{FF2B5EF4-FFF2-40B4-BE49-F238E27FC236}">
                <a16:creationId xmlns:a16="http://schemas.microsoft.com/office/drawing/2014/main" id="{3A4FDEC3-746A-925B-3B5C-DBBF62CA6888}"/>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0" y="1"/>
            <a:ext cx="12191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30" name="Rectangle 29">
            <a:extLst>
              <a:ext uri="{FF2B5EF4-FFF2-40B4-BE49-F238E27FC236}">
                <a16:creationId xmlns:a16="http://schemas.microsoft.com/office/drawing/2014/main" id="{AD4EA4DF-0E7C-4098-86F6-7D0ACAEFC0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332287" y="0"/>
            <a:ext cx="7859713" cy="6857998"/>
          </a:xfrm>
          <a:prstGeom prst="rect">
            <a:avLst/>
          </a:prstGeom>
          <a:gradFill flip="none" rotWithShape="1">
            <a:gsLst>
              <a:gs pos="50000">
                <a:schemeClr val="bg2">
                  <a:alpha val="60000"/>
                </a:schemeClr>
              </a:gs>
              <a:gs pos="0">
                <a:schemeClr val="bg2">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FE05BC49-0F00-4C85-9AF5-A0CC5B39C8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vert="horz" wrap="square" lIns="0" tIns="0" rIns="0" bIns="0" rtlCol="0" anchor="ctr">
            <a:normAutofit/>
          </a:bodyPr>
          <a:lstStyle/>
          <a:p>
            <a:pPr>
              <a:spcAft>
                <a:spcPts val="600"/>
              </a:spcAft>
            </a:pPr>
            <a:fld id="{DBA1B0FB-D917-4C8C-928F-313BD683BF39}" type="slidenum">
              <a:rPr lang="en-US" smtClean="0">
                <a:solidFill>
                  <a:schemeClr val="tx1">
                    <a:alpha val="80000"/>
                  </a:schemeClr>
                </a:solidFill>
              </a:rPr>
              <a:pPr>
                <a:spcAft>
                  <a:spcPts val="600"/>
                </a:spcAft>
              </a:pPr>
              <a:t>17</a:t>
            </a:fld>
            <a:endParaRPr lang="en-US">
              <a:solidFill>
                <a:schemeClr val="tx1">
                  <a:alpha val="80000"/>
                </a:schemeClr>
              </a:solidFill>
            </a:endParaRPr>
          </a:p>
        </p:txBody>
      </p:sp>
      <p:sp>
        <p:nvSpPr>
          <p:cNvPr id="10" name="TextBox 9">
            <a:extLst>
              <a:ext uri="{FF2B5EF4-FFF2-40B4-BE49-F238E27FC236}">
                <a16:creationId xmlns:a16="http://schemas.microsoft.com/office/drawing/2014/main" id="{4E67000E-4CBC-EE14-E56E-0142DFFB55C9}"/>
              </a:ext>
            </a:extLst>
          </p:cNvPr>
          <p:cNvSpPr txBox="1"/>
          <p:nvPr/>
        </p:nvSpPr>
        <p:spPr>
          <a:xfrm>
            <a:off x="212056" y="118128"/>
            <a:ext cx="6139112" cy="769441"/>
          </a:xfrm>
          <a:prstGeom prst="rect">
            <a:avLst/>
          </a:prstGeom>
          <a:noFill/>
        </p:spPr>
        <p:txBody>
          <a:bodyPr wrap="square">
            <a:spAutoFit/>
          </a:bodyPr>
          <a:lstStyle/>
          <a:p>
            <a:r>
              <a:rPr lang="en-US" sz="4400" dirty="0">
                <a:latin typeface="+mj-lt"/>
              </a:rPr>
              <a:t>Honing Your Skill Set</a:t>
            </a:r>
          </a:p>
        </p:txBody>
      </p:sp>
      <p:sp>
        <p:nvSpPr>
          <p:cNvPr id="14" name="TextBox 13">
            <a:extLst>
              <a:ext uri="{FF2B5EF4-FFF2-40B4-BE49-F238E27FC236}">
                <a16:creationId xmlns:a16="http://schemas.microsoft.com/office/drawing/2014/main" id="{7152DC70-AF47-D83B-B553-ADF1499CD342}"/>
              </a:ext>
            </a:extLst>
          </p:cNvPr>
          <p:cNvSpPr txBox="1"/>
          <p:nvPr/>
        </p:nvSpPr>
        <p:spPr>
          <a:xfrm>
            <a:off x="212056" y="887569"/>
            <a:ext cx="11496938" cy="6247864"/>
          </a:xfrm>
          <a:prstGeom prst="rect">
            <a:avLst/>
          </a:prstGeom>
          <a:noFill/>
        </p:spPr>
        <p:txBody>
          <a:bodyPr wrap="square">
            <a:spAutoFit/>
          </a:bodyPr>
          <a:lstStyle/>
          <a:p>
            <a:pPr marL="0" indent="0">
              <a:buNone/>
            </a:pPr>
            <a:r>
              <a:rPr lang="en-US" sz="2400" b="1" i="1" dirty="0">
                <a:solidFill>
                  <a:srgbClr val="FFC000"/>
                </a:solidFill>
                <a:latin typeface="Arial" panose="020B0604020202020204" pitchFamily="34" charset="0"/>
                <a:cs typeface="Arial" panose="020B0604020202020204" pitchFamily="34" charset="0"/>
              </a:rPr>
              <a:t>Encourage with open ended questions.</a:t>
            </a:r>
          </a:p>
          <a:p>
            <a:pPr marL="0" indent="0">
              <a:buNone/>
            </a:pPr>
            <a:r>
              <a:rPr lang="en-US" sz="1800" i="1" dirty="0">
                <a:solidFill>
                  <a:schemeClr val="tx1"/>
                </a:solidFill>
                <a:latin typeface="Arial" panose="020B0604020202020204" pitchFamily="34" charset="0"/>
                <a:cs typeface="Arial" panose="020B0604020202020204" pitchFamily="34" charset="0"/>
              </a:rPr>
              <a:t>	Can you tell me a little about your situation? </a:t>
            </a:r>
          </a:p>
          <a:p>
            <a:pPr marL="0" indent="0">
              <a:buNone/>
            </a:pPr>
            <a:r>
              <a:rPr lang="en-US" sz="1800" i="1" dirty="0">
                <a:solidFill>
                  <a:schemeClr val="tx1"/>
                </a:solidFill>
                <a:latin typeface="Arial" panose="020B0604020202020204" pitchFamily="34" charset="0"/>
                <a:cs typeface="Arial" panose="020B0604020202020204" pitchFamily="34" charset="0"/>
              </a:rPr>
              <a:t>	What’s happening right now for you?</a:t>
            </a:r>
          </a:p>
          <a:p>
            <a:pPr marL="0" indent="0">
              <a:buNone/>
            </a:pPr>
            <a:r>
              <a:rPr lang="en-US" i="1" dirty="0">
                <a:latin typeface="Arial" panose="020B0604020202020204" pitchFamily="34" charset="0"/>
                <a:cs typeface="Arial" panose="020B0604020202020204" pitchFamily="34" charset="0"/>
              </a:rPr>
              <a:t>	What is your biggest concern?</a:t>
            </a:r>
          </a:p>
          <a:p>
            <a:pPr marL="0" indent="0">
              <a:buNone/>
            </a:pPr>
            <a:r>
              <a:rPr lang="en-US" sz="1800" i="1" dirty="0">
                <a:solidFill>
                  <a:schemeClr val="tx1"/>
                </a:solidFill>
                <a:latin typeface="Arial" panose="020B0604020202020204" pitchFamily="34" charset="0"/>
                <a:cs typeface="Arial" panose="020B0604020202020204" pitchFamily="34" charset="0"/>
              </a:rPr>
              <a:t>	How do you feel?</a:t>
            </a:r>
          </a:p>
          <a:p>
            <a:pPr marL="0" indent="0">
              <a:buNone/>
            </a:pPr>
            <a:r>
              <a:rPr lang="en-US" i="1" dirty="0">
                <a:latin typeface="Arial" panose="020B0604020202020204" pitchFamily="34" charset="0"/>
                <a:cs typeface="Arial" panose="020B0604020202020204" pitchFamily="34" charset="0"/>
              </a:rPr>
              <a:t>	</a:t>
            </a:r>
            <a:endParaRPr lang="en-US" sz="1800" i="1" dirty="0">
              <a:solidFill>
                <a:schemeClr val="tx1"/>
              </a:solidFill>
              <a:latin typeface="Arial" panose="020B0604020202020204" pitchFamily="34" charset="0"/>
              <a:cs typeface="Arial" panose="020B0604020202020204" pitchFamily="34" charset="0"/>
            </a:endParaRPr>
          </a:p>
          <a:p>
            <a:pPr marL="0" indent="0">
              <a:buNone/>
            </a:pPr>
            <a:r>
              <a:rPr lang="en-US" sz="2400" b="1" i="1" dirty="0">
                <a:solidFill>
                  <a:srgbClr val="FFC000"/>
                </a:solidFill>
                <a:latin typeface="Arial" panose="020B0604020202020204" pitchFamily="34" charset="0"/>
                <a:cs typeface="Arial" panose="020B0604020202020204" pitchFamily="34" charset="0"/>
              </a:rPr>
              <a:t>Clarify and check-in.</a:t>
            </a:r>
          </a:p>
          <a:p>
            <a:pPr marL="0" indent="0">
              <a:buNone/>
            </a:pPr>
            <a:r>
              <a:rPr lang="en-US" sz="1800" i="1" dirty="0">
                <a:solidFill>
                  <a:schemeClr val="tx1"/>
                </a:solidFill>
                <a:latin typeface="Arial" panose="020B0604020202020204" pitchFamily="34" charset="0"/>
                <a:cs typeface="Arial" panose="020B0604020202020204" pitchFamily="34" charset="0"/>
              </a:rPr>
              <a:t>	I’m not sure I understand. Did you say…?</a:t>
            </a:r>
          </a:p>
          <a:p>
            <a:pPr marL="0" indent="0">
              <a:buNone/>
            </a:pPr>
            <a:endParaRPr lang="en-US" sz="900" dirty="0">
              <a:solidFill>
                <a:schemeClr val="tx1"/>
              </a:solidFill>
              <a:latin typeface="Arial" panose="020B0604020202020204" pitchFamily="34" charset="0"/>
              <a:cs typeface="Arial" panose="020B0604020202020204" pitchFamily="34" charset="0"/>
            </a:endParaRPr>
          </a:p>
          <a:p>
            <a:pPr marL="0" indent="0">
              <a:buNone/>
            </a:pPr>
            <a:r>
              <a:rPr lang="en-US" sz="2400" b="1" i="1" dirty="0">
                <a:solidFill>
                  <a:srgbClr val="FFC000"/>
                </a:solidFill>
                <a:latin typeface="Arial" panose="020B0604020202020204" pitchFamily="34" charset="0"/>
                <a:cs typeface="Arial" panose="020B0604020202020204" pitchFamily="34" charset="0"/>
              </a:rPr>
              <a:t>Affirm.</a:t>
            </a:r>
          </a:p>
          <a:p>
            <a:pPr marL="0" indent="0">
              <a:buNone/>
            </a:pPr>
            <a:r>
              <a:rPr lang="en-US" sz="1800" i="1" dirty="0">
                <a:solidFill>
                  <a:schemeClr val="tx1"/>
                </a:solidFill>
                <a:latin typeface="Arial" panose="020B0604020202020204" pitchFamily="34" charset="0"/>
                <a:cs typeface="Arial" panose="020B0604020202020204" pitchFamily="34" charset="0"/>
              </a:rPr>
              <a:t>	I’m really glad you called today.</a:t>
            </a:r>
          </a:p>
          <a:p>
            <a:pPr marL="0" indent="0">
              <a:buNone/>
            </a:pPr>
            <a:r>
              <a:rPr lang="en-US" sz="1800" i="1" dirty="0">
                <a:solidFill>
                  <a:schemeClr val="tx1"/>
                </a:solidFill>
                <a:latin typeface="Arial" panose="020B0604020202020204" pitchFamily="34" charset="0"/>
                <a:cs typeface="Arial" panose="020B0604020202020204" pitchFamily="34" charset="0"/>
              </a:rPr>
              <a:t>	That must have been a difficult decision to make. Good for you!</a:t>
            </a:r>
          </a:p>
          <a:p>
            <a:pPr marL="0" indent="0">
              <a:buNone/>
            </a:pPr>
            <a:endParaRPr lang="en-US" sz="1000" i="1" dirty="0">
              <a:solidFill>
                <a:schemeClr val="tx1"/>
              </a:solidFill>
              <a:latin typeface="Arial" panose="020B0604020202020204" pitchFamily="34" charset="0"/>
              <a:cs typeface="Arial" panose="020B0604020202020204" pitchFamily="34" charset="0"/>
            </a:endParaRPr>
          </a:p>
          <a:p>
            <a:pPr marL="0" indent="0">
              <a:buNone/>
            </a:pPr>
            <a:r>
              <a:rPr lang="en-US" sz="2400" b="1" i="1" dirty="0">
                <a:solidFill>
                  <a:srgbClr val="FFC000"/>
                </a:solidFill>
                <a:latin typeface="Arial" panose="020B0604020202020204" pitchFamily="34" charset="0"/>
                <a:cs typeface="Arial" panose="020B0604020202020204" pitchFamily="34" charset="0"/>
              </a:rPr>
              <a:t>Paraphrase/Summarize.</a:t>
            </a:r>
          </a:p>
          <a:p>
            <a:pPr marL="0" indent="0">
              <a:buNone/>
            </a:pPr>
            <a:r>
              <a:rPr lang="en-US" sz="900" i="1" dirty="0">
                <a:solidFill>
                  <a:schemeClr val="tx1"/>
                </a:solidFill>
                <a:latin typeface="Arial" panose="020B0604020202020204" pitchFamily="34" charset="0"/>
                <a:cs typeface="Arial" panose="020B0604020202020204" pitchFamily="34" charset="0"/>
              </a:rPr>
              <a:t>	</a:t>
            </a:r>
            <a:r>
              <a:rPr lang="en-US" sz="1800" i="1" dirty="0">
                <a:solidFill>
                  <a:schemeClr val="tx1"/>
                </a:solidFill>
                <a:latin typeface="Arial" panose="020B0604020202020204" pitchFamily="34" charset="0"/>
                <a:cs typeface="Arial" panose="020B0604020202020204" pitchFamily="34" charset="0"/>
              </a:rPr>
              <a:t>What I am hearing is that you are in fear of your partner; don’t see a way out and still love her. Is 	that correct?</a:t>
            </a:r>
          </a:p>
          <a:p>
            <a:pPr marL="0" indent="0">
              <a:buNone/>
            </a:pPr>
            <a:endParaRPr lang="en-US" i="1" dirty="0">
              <a:latin typeface="Arial" panose="020B0604020202020204" pitchFamily="34" charset="0"/>
              <a:cs typeface="Arial" panose="020B0604020202020204" pitchFamily="34" charset="0"/>
            </a:endParaRPr>
          </a:p>
          <a:p>
            <a:pPr marL="0" indent="0">
              <a:buNone/>
            </a:pPr>
            <a:r>
              <a:rPr lang="en-US" sz="2400" b="1" i="1" dirty="0">
                <a:solidFill>
                  <a:srgbClr val="FFC000"/>
                </a:solidFill>
                <a:latin typeface="Arial" panose="020B0604020202020204" pitchFamily="34" charset="0"/>
                <a:cs typeface="Arial" panose="020B0604020202020204" pitchFamily="34" charset="0"/>
              </a:rPr>
              <a:t>Use Empathic Response Leads.</a:t>
            </a:r>
          </a:p>
          <a:p>
            <a:pPr lvl="1"/>
            <a:r>
              <a:rPr lang="en-US" i="1" dirty="0">
                <a:latin typeface="Arial" panose="020B0604020202020204" pitchFamily="34" charset="0"/>
                <a:cs typeface="Arial" panose="020B0604020202020204" pitchFamily="34" charset="0"/>
              </a:rPr>
              <a:t>If I’m hearing you correctly… It seems you… What I hear you saying is… As I listen to you, it seems as if you may be feeling… Can you please tell me more?</a:t>
            </a:r>
            <a:endParaRPr lang="en-US" b="1" i="1" dirty="0">
              <a:solidFill>
                <a:schemeClr val="accent2">
                  <a:lumMod val="60000"/>
                  <a:lumOff val="40000"/>
                </a:schemeClr>
              </a:solidFill>
              <a:latin typeface="Arial" panose="020B0604020202020204" pitchFamily="34" charset="0"/>
              <a:cs typeface="Arial" panose="020B0604020202020204" pitchFamily="34" charset="0"/>
            </a:endParaRPr>
          </a:p>
          <a:p>
            <a:pPr marL="0" indent="0">
              <a:buNone/>
            </a:pPr>
            <a:endParaRPr lang="en-US" sz="1800" i="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60339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Freeform: Shape 15">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8" name="Oval 17">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22" name="Group 21">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23" name="Freeform: Shape 22">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Oval 24">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6" name="Oval 25">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28" name="Rectangle 27">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Placeholder 7" descr="Data Points Digital background">
            <a:extLst>
              <a:ext uri="{FF2B5EF4-FFF2-40B4-BE49-F238E27FC236}">
                <a16:creationId xmlns:a16="http://schemas.microsoft.com/office/drawing/2014/main" id="{3A4FDEC3-746A-925B-3B5C-DBBF62CA6888}"/>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0" y="1"/>
            <a:ext cx="12191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30" name="Rectangle 29">
            <a:extLst>
              <a:ext uri="{FF2B5EF4-FFF2-40B4-BE49-F238E27FC236}">
                <a16:creationId xmlns:a16="http://schemas.microsoft.com/office/drawing/2014/main" id="{AD4EA4DF-0E7C-4098-86F6-7D0ACAEFC0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332287" y="0"/>
            <a:ext cx="7859713" cy="6857998"/>
          </a:xfrm>
          <a:prstGeom prst="rect">
            <a:avLst/>
          </a:prstGeom>
          <a:gradFill flip="none" rotWithShape="1">
            <a:gsLst>
              <a:gs pos="50000">
                <a:schemeClr val="bg2">
                  <a:alpha val="60000"/>
                </a:schemeClr>
              </a:gs>
              <a:gs pos="0">
                <a:schemeClr val="bg2">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FE05BC49-0F00-4C85-9AF5-A0CC5B39C8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vert="horz" wrap="square" lIns="0" tIns="0" rIns="0" bIns="0" rtlCol="0" anchor="ctr">
            <a:normAutofit/>
          </a:bodyPr>
          <a:lstStyle/>
          <a:p>
            <a:pPr>
              <a:spcAft>
                <a:spcPts val="600"/>
              </a:spcAft>
            </a:pPr>
            <a:fld id="{DBA1B0FB-D917-4C8C-928F-313BD683BF39}" type="slidenum">
              <a:rPr lang="en-US" smtClean="0">
                <a:solidFill>
                  <a:schemeClr val="tx1">
                    <a:alpha val="80000"/>
                  </a:schemeClr>
                </a:solidFill>
              </a:rPr>
              <a:pPr>
                <a:spcAft>
                  <a:spcPts val="600"/>
                </a:spcAft>
              </a:pPr>
              <a:t>18</a:t>
            </a:fld>
            <a:endParaRPr lang="en-US">
              <a:solidFill>
                <a:schemeClr val="tx1">
                  <a:alpha val="80000"/>
                </a:schemeClr>
              </a:solidFill>
            </a:endParaRPr>
          </a:p>
        </p:txBody>
      </p:sp>
      <p:sp>
        <p:nvSpPr>
          <p:cNvPr id="10" name="TextBox 9">
            <a:extLst>
              <a:ext uri="{FF2B5EF4-FFF2-40B4-BE49-F238E27FC236}">
                <a16:creationId xmlns:a16="http://schemas.microsoft.com/office/drawing/2014/main" id="{4E67000E-4CBC-EE14-E56E-0142DFFB55C9}"/>
              </a:ext>
            </a:extLst>
          </p:cNvPr>
          <p:cNvSpPr txBox="1"/>
          <p:nvPr/>
        </p:nvSpPr>
        <p:spPr>
          <a:xfrm>
            <a:off x="296629" y="498967"/>
            <a:ext cx="6139112" cy="769441"/>
          </a:xfrm>
          <a:prstGeom prst="rect">
            <a:avLst/>
          </a:prstGeom>
          <a:noFill/>
        </p:spPr>
        <p:txBody>
          <a:bodyPr wrap="square">
            <a:spAutoFit/>
          </a:bodyPr>
          <a:lstStyle/>
          <a:p>
            <a:r>
              <a:rPr lang="en-US" sz="4400" dirty="0">
                <a:latin typeface="+mj-lt"/>
              </a:rPr>
              <a:t>Honing Your Skill Set</a:t>
            </a:r>
          </a:p>
        </p:txBody>
      </p:sp>
      <p:sp>
        <p:nvSpPr>
          <p:cNvPr id="3" name="TextBox 2">
            <a:extLst>
              <a:ext uri="{FF2B5EF4-FFF2-40B4-BE49-F238E27FC236}">
                <a16:creationId xmlns:a16="http://schemas.microsoft.com/office/drawing/2014/main" id="{45C3AFAA-04F6-16FE-6AB1-D05465900CBB}"/>
              </a:ext>
            </a:extLst>
          </p:cNvPr>
          <p:cNvSpPr txBox="1"/>
          <p:nvPr/>
        </p:nvSpPr>
        <p:spPr>
          <a:xfrm>
            <a:off x="518693" y="1710441"/>
            <a:ext cx="11349219" cy="4185761"/>
          </a:xfrm>
          <a:prstGeom prst="rect">
            <a:avLst/>
          </a:prstGeom>
          <a:noFill/>
        </p:spPr>
        <p:txBody>
          <a:bodyPr wrap="square">
            <a:spAutoFit/>
          </a:bodyPr>
          <a:lstStyle/>
          <a:p>
            <a:r>
              <a:rPr lang="en-US" sz="2400" b="1" dirty="0">
                <a:solidFill>
                  <a:srgbClr val="FFC000"/>
                </a:solidFill>
                <a:latin typeface="Arial" panose="020B0604020202020204" pitchFamily="34" charset="0"/>
                <a:cs typeface="Arial" panose="020B0604020202020204" pitchFamily="34" charset="0"/>
              </a:rPr>
              <a:t>Identify Emotions – putting feelings into words can be empowering.</a:t>
            </a:r>
          </a:p>
          <a:p>
            <a:pPr marL="0" indent="0">
              <a:buNone/>
            </a:pPr>
            <a:r>
              <a:rPr lang="en-US" sz="1800" i="1" dirty="0">
                <a:solidFill>
                  <a:schemeClr val="tx1"/>
                </a:solidFill>
                <a:latin typeface="Arial" panose="020B0604020202020204" pitchFamily="34" charset="0"/>
                <a:cs typeface="Arial" panose="020B0604020202020204" pitchFamily="34" charset="0"/>
              </a:rPr>
              <a:t>	Sounds like you are feeling really angry and at the end of your rope. </a:t>
            </a:r>
          </a:p>
          <a:p>
            <a:pPr marL="0" indent="0">
              <a:buNone/>
            </a:pPr>
            <a:r>
              <a:rPr lang="en-US" sz="1800" i="1" dirty="0">
                <a:solidFill>
                  <a:schemeClr val="tx1"/>
                </a:solidFill>
                <a:latin typeface="Arial" panose="020B0604020202020204" pitchFamily="34" charset="0"/>
                <a:cs typeface="Arial" panose="020B0604020202020204" pitchFamily="34" charset="0"/>
              </a:rPr>
              <a:t>	I can hear the pain and despair in your voice.</a:t>
            </a:r>
          </a:p>
          <a:p>
            <a:pPr marL="0" indent="0">
              <a:buNone/>
            </a:pPr>
            <a:endParaRPr lang="en-US" sz="900" i="1" dirty="0">
              <a:solidFill>
                <a:schemeClr val="tx1"/>
              </a:solidFill>
              <a:latin typeface="Arial" panose="020B0604020202020204" pitchFamily="34" charset="0"/>
              <a:cs typeface="Arial" panose="020B0604020202020204" pitchFamily="34" charset="0"/>
            </a:endParaRPr>
          </a:p>
          <a:p>
            <a:r>
              <a:rPr lang="en-US" sz="2400" b="1" dirty="0">
                <a:solidFill>
                  <a:srgbClr val="FFC000"/>
                </a:solidFill>
                <a:latin typeface="Arial" panose="020B0604020202020204" pitchFamily="34" charset="0"/>
                <a:cs typeface="Arial" panose="020B0604020202020204" pitchFamily="34" charset="0"/>
              </a:rPr>
              <a:t>Validate.</a:t>
            </a:r>
          </a:p>
          <a:p>
            <a:pPr marL="0" indent="0">
              <a:buNone/>
            </a:pPr>
            <a:r>
              <a:rPr lang="en-US" sz="1800" i="1" dirty="0">
                <a:solidFill>
                  <a:schemeClr val="tx1"/>
                </a:solidFill>
                <a:latin typeface="Arial" panose="020B0604020202020204" pitchFamily="34" charset="0"/>
                <a:cs typeface="Arial" panose="020B0604020202020204" pitchFamily="34" charset="0"/>
              </a:rPr>
              <a:t>	It’s OK to cry…take your time, I am here.</a:t>
            </a:r>
          </a:p>
          <a:p>
            <a:pPr marL="0" indent="0">
              <a:buNone/>
            </a:pPr>
            <a:r>
              <a:rPr lang="en-US" sz="1800" i="1" dirty="0">
                <a:solidFill>
                  <a:schemeClr val="tx1"/>
                </a:solidFill>
                <a:latin typeface="Arial" panose="020B0604020202020204" pitchFamily="34" charset="0"/>
                <a:cs typeface="Arial" panose="020B0604020202020204" pitchFamily="34" charset="0"/>
              </a:rPr>
              <a:t>	You have a right to be angry and I honor your courage.</a:t>
            </a:r>
          </a:p>
          <a:p>
            <a:pPr marL="0" indent="0">
              <a:buNone/>
            </a:pPr>
            <a:endParaRPr lang="en-US" sz="900" dirty="0">
              <a:solidFill>
                <a:schemeClr val="tx1"/>
              </a:solidFill>
              <a:latin typeface="Arial" panose="020B0604020202020204" pitchFamily="34" charset="0"/>
              <a:cs typeface="Arial" panose="020B0604020202020204" pitchFamily="34" charset="0"/>
            </a:endParaRPr>
          </a:p>
          <a:p>
            <a:r>
              <a:rPr lang="en-US" sz="2400" b="1" dirty="0">
                <a:solidFill>
                  <a:srgbClr val="FFC000"/>
                </a:solidFill>
                <a:latin typeface="Arial" panose="020B0604020202020204" pitchFamily="34" charset="0"/>
                <a:cs typeface="Arial" panose="020B0604020202020204" pitchFamily="34" charset="0"/>
              </a:rPr>
              <a:t>Restate – allows for a conversation pause.</a:t>
            </a:r>
          </a:p>
          <a:p>
            <a:pPr marL="0" indent="0">
              <a:buNone/>
            </a:pPr>
            <a:r>
              <a:rPr lang="en-US" sz="1800" i="1" dirty="0">
                <a:solidFill>
                  <a:schemeClr val="tx1"/>
                </a:solidFill>
                <a:latin typeface="Arial" panose="020B0604020202020204" pitchFamily="34" charset="0"/>
                <a:cs typeface="Arial" panose="020B0604020202020204" pitchFamily="34" charset="0"/>
              </a:rPr>
              <a:t>	So far I heard you say…. Is that correct? Ok, good. Tell me more.</a:t>
            </a:r>
          </a:p>
          <a:p>
            <a:pPr marL="0" indent="0">
              <a:buNone/>
            </a:pPr>
            <a:r>
              <a:rPr lang="en-US" sz="1800" i="1" dirty="0">
                <a:solidFill>
                  <a:schemeClr val="tx1"/>
                </a:solidFill>
                <a:latin typeface="Arial" panose="020B0604020202020204" pitchFamily="34" charset="0"/>
                <a:cs typeface="Arial" panose="020B0604020202020204" pitchFamily="34" charset="0"/>
              </a:rPr>
              <a:t>	</a:t>
            </a:r>
            <a:endParaRPr lang="en-US" sz="1000" i="1" dirty="0">
              <a:solidFill>
                <a:schemeClr val="tx1"/>
              </a:solidFill>
              <a:latin typeface="Arial" panose="020B0604020202020204" pitchFamily="34" charset="0"/>
              <a:cs typeface="Arial" panose="020B0604020202020204" pitchFamily="34" charset="0"/>
            </a:endParaRPr>
          </a:p>
          <a:p>
            <a:r>
              <a:rPr lang="en-US" sz="2400" b="1" dirty="0">
                <a:solidFill>
                  <a:srgbClr val="FFC000"/>
                </a:solidFill>
                <a:latin typeface="Arial" panose="020B0604020202020204" pitchFamily="34" charset="0"/>
                <a:cs typeface="Arial" panose="020B0604020202020204" pitchFamily="34" charset="0"/>
              </a:rPr>
              <a:t>Identify &amp; Explore Values – without judgement.</a:t>
            </a:r>
          </a:p>
          <a:p>
            <a:pPr marL="0" indent="0">
              <a:buNone/>
            </a:pPr>
            <a:r>
              <a:rPr lang="en-US" sz="900" i="1" dirty="0">
                <a:solidFill>
                  <a:schemeClr val="tx1"/>
                </a:solidFill>
                <a:latin typeface="Arial" panose="020B0604020202020204" pitchFamily="34" charset="0"/>
                <a:cs typeface="Arial" panose="020B0604020202020204" pitchFamily="34" charset="0"/>
              </a:rPr>
              <a:t>	</a:t>
            </a:r>
            <a:r>
              <a:rPr lang="en-US" sz="1800" i="1" dirty="0">
                <a:solidFill>
                  <a:schemeClr val="tx1"/>
                </a:solidFill>
                <a:latin typeface="Arial" panose="020B0604020202020204" pitchFamily="34" charset="0"/>
                <a:cs typeface="Arial" panose="020B0604020202020204" pitchFamily="34" charset="0"/>
              </a:rPr>
              <a:t>It sounds like divorce is not an option for you. Let’s talk about other options and how you can stay</a:t>
            </a:r>
          </a:p>
          <a:p>
            <a:pPr marL="0" indent="0">
              <a:buNone/>
            </a:pPr>
            <a:r>
              <a:rPr lang="en-US" i="1" dirty="0">
                <a:latin typeface="Arial" panose="020B0604020202020204" pitchFamily="34" charset="0"/>
                <a:cs typeface="Arial" panose="020B0604020202020204" pitchFamily="34" charset="0"/>
              </a:rPr>
              <a:t>            </a:t>
            </a:r>
            <a:r>
              <a:rPr lang="en-US" sz="1800" i="1" dirty="0">
                <a:solidFill>
                  <a:schemeClr val="tx1"/>
                </a:solidFill>
                <a:latin typeface="Arial" panose="020B0604020202020204" pitchFamily="34" charset="0"/>
                <a:cs typeface="Arial" panose="020B0604020202020204" pitchFamily="34" charset="0"/>
              </a:rPr>
              <a:t> safer.</a:t>
            </a:r>
          </a:p>
        </p:txBody>
      </p:sp>
    </p:spTree>
    <p:extLst>
      <p:ext uri="{BB962C8B-B14F-4D97-AF65-F5344CB8AC3E}">
        <p14:creationId xmlns:p14="http://schemas.microsoft.com/office/powerpoint/2010/main" val="33511869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Freeform: Shape 15">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8" name="Oval 17">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22" name="Group 21">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23" name="Freeform: Shape 22">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Oval 24">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6" name="Oval 25">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28" name="Rectangle 27">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Placeholder 7" descr="Data Points Digital background">
            <a:extLst>
              <a:ext uri="{FF2B5EF4-FFF2-40B4-BE49-F238E27FC236}">
                <a16:creationId xmlns:a16="http://schemas.microsoft.com/office/drawing/2014/main" id="{3A4FDEC3-746A-925B-3B5C-DBBF62CA6888}"/>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0" y="1"/>
            <a:ext cx="12191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30" name="Rectangle 29">
            <a:extLst>
              <a:ext uri="{FF2B5EF4-FFF2-40B4-BE49-F238E27FC236}">
                <a16:creationId xmlns:a16="http://schemas.microsoft.com/office/drawing/2014/main" id="{AD4EA4DF-0E7C-4098-86F6-7D0ACAEFC0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332287" y="0"/>
            <a:ext cx="7859713" cy="6857998"/>
          </a:xfrm>
          <a:prstGeom prst="rect">
            <a:avLst/>
          </a:prstGeom>
          <a:gradFill flip="none" rotWithShape="1">
            <a:gsLst>
              <a:gs pos="50000">
                <a:schemeClr val="bg2">
                  <a:alpha val="60000"/>
                </a:schemeClr>
              </a:gs>
              <a:gs pos="0">
                <a:schemeClr val="bg2">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FE05BC49-0F00-4C85-9AF5-A0CC5B39C8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vert="horz" wrap="square" lIns="0" tIns="0" rIns="0" bIns="0" rtlCol="0" anchor="ctr">
            <a:normAutofit/>
          </a:bodyPr>
          <a:lstStyle/>
          <a:p>
            <a:pPr>
              <a:spcAft>
                <a:spcPts val="600"/>
              </a:spcAft>
            </a:pPr>
            <a:fld id="{DBA1B0FB-D917-4C8C-928F-313BD683BF39}" type="slidenum">
              <a:rPr lang="en-US" smtClean="0">
                <a:solidFill>
                  <a:schemeClr val="tx1">
                    <a:alpha val="80000"/>
                  </a:schemeClr>
                </a:solidFill>
              </a:rPr>
              <a:pPr>
                <a:spcAft>
                  <a:spcPts val="600"/>
                </a:spcAft>
              </a:pPr>
              <a:t>19</a:t>
            </a:fld>
            <a:endParaRPr lang="en-US">
              <a:solidFill>
                <a:schemeClr val="tx1">
                  <a:alpha val="80000"/>
                </a:schemeClr>
              </a:solidFill>
            </a:endParaRPr>
          </a:p>
        </p:txBody>
      </p:sp>
      <p:sp>
        <p:nvSpPr>
          <p:cNvPr id="10" name="TextBox 9">
            <a:extLst>
              <a:ext uri="{FF2B5EF4-FFF2-40B4-BE49-F238E27FC236}">
                <a16:creationId xmlns:a16="http://schemas.microsoft.com/office/drawing/2014/main" id="{4E67000E-4CBC-EE14-E56E-0142DFFB55C9}"/>
              </a:ext>
            </a:extLst>
          </p:cNvPr>
          <p:cNvSpPr txBox="1"/>
          <p:nvPr/>
        </p:nvSpPr>
        <p:spPr>
          <a:xfrm>
            <a:off x="212056" y="118128"/>
            <a:ext cx="6139112" cy="769441"/>
          </a:xfrm>
          <a:prstGeom prst="rect">
            <a:avLst/>
          </a:prstGeom>
          <a:noFill/>
        </p:spPr>
        <p:txBody>
          <a:bodyPr wrap="square">
            <a:spAutoFit/>
          </a:bodyPr>
          <a:lstStyle/>
          <a:p>
            <a:r>
              <a:rPr lang="en-US" sz="4400" dirty="0">
                <a:latin typeface="+mj-lt"/>
              </a:rPr>
              <a:t>Honing Your Skill Set</a:t>
            </a:r>
          </a:p>
        </p:txBody>
      </p:sp>
      <p:sp>
        <p:nvSpPr>
          <p:cNvPr id="14" name="TextBox 13">
            <a:extLst>
              <a:ext uri="{FF2B5EF4-FFF2-40B4-BE49-F238E27FC236}">
                <a16:creationId xmlns:a16="http://schemas.microsoft.com/office/drawing/2014/main" id="{7152DC70-AF47-D83B-B553-ADF1499CD342}"/>
              </a:ext>
            </a:extLst>
          </p:cNvPr>
          <p:cNvSpPr txBox="1"/>
          <p:nvPr/>
        </p:nvSpPr>
        <p:spPr>
          <a:xfrm>
            <a:off x="212056" y="887569"/>
            <a:ext cx="11496938" cy="5940088"/>
          </a:xfrm>
          <a:prstGeom prst="rect">
            <a:avLst/>
          </a:prstGeom>
          <a:noFill/>
        </p:spPr>
        <p:txBody>
          <a:bodyPr wrap="square">
            <a:spAutoFit/>
          </a:bodyPr>
          <a:lstStyle/>
          <a:p>
            <a:pPr marL="0" indent="0">
              <a:buNone/>
            </a:pPr>
            <a:r>
              <a:rPr lang="en-US" sz="2400" b="1" i="1" dirty="0">
                <a:solidFill>
                  <a:srgbClr val="FFC000"/>
                </a:solidFill>
                <a:latin typeface="Arial" panose="020B0604020202020204" pitchFamily="34" charset="0"/>
                <a:cs typeface="Arial" panose="020B0604020202020204" pitchFamily="34" charset="0"/>
              </a:rPr>
              <a:t>Reframe.</a:t>
            </a:r>
          </a:p>
          <a:p>
            <a:pPr marL="0" indent="0">
              <a:buNone/>
            </a:pPr>
            <a:r>
              <a:rPr lang="en-US" sz="2400" i="1" dirty="0">
                <a:solidFill>
                  <a:schemeClr val="tx1"/>
                </a:solidFill>
                <a:latin typeface="Arial" panose="020B0604020202020204" pitchFamily="34" charset="0"/>
                <a:cs typeface="Arial" panose="020B0604020202020204" pitchFamily="34" charset="0"/>
              </a:rPr>
              <a:t>	</a:t>
            </a:r>
            <a:r>
              <a:rPr lang="en-US" sz="2000" i="1" dirty="0">
                <a:solidFill>
                  <a:schemeClr val="tx1"/>
                </a:solidFill>
                <a:latin typeface="Arial" panose="020B0604020202020204" pitchFamily="34" charset="0"/>
                <a:cs typeface="Arial" panose="020B0604020202020204" pitchFamily="34" charset="0"/>
              </a:rPr>
              <a:t>Client: I am just so stupid for staying with him! </a:t>
            </a:r>
          </a:p>
          <a:p>
            <a:pPr marL="0" indent="0">
              <a:buNone/>
            </a:pPr>
            <a:r>
              <a:rPr lang="en-US" sz="2000" i="1" dirty="0">
                <a:solidFill>
                  <a:schemeClr val="tx1"/>
                </a:solidFill>
                <a:latin typeface="Arial" panose="020B0604020202020204" pitchFamily="34" charset="0"/>
                <a:cs typeface="Arial" panose="020B0604020202020204" pitchFamily="34" charset="0"/>
              </a:rPr>
              <a:t>	It’s not stupid to want things to work out and have things be better in your relationship. You 	gave yourself time to do what you needed to do. I think that makes you very strong.</a:t>
            </a:r>
          </a:p>
          <a:p>
            <a:pPr marL="0" indent="0">
              <a:buNone/>
            </a:pPr>
            <a:endParaRPr lang="en-US" sz="2400" i="1" dirty="0">
              <a:solidFill>
                <a:schemeClr val="tx1"/>
              </a:solidFill>
              <a:latin typeface="Arial" panose="020B0604020202020204" pitchFamily="34" charset="0"/>
              <a:cs typeface="Arial" panose="020B0604020202020204" pitchFamily="34" charset="0"/>
            </a:endParaRPr>
          </a:p>
          <a:p>
            <a:pPr marL="0" indent="0">
              <a:buNone/>
            </a:pPr>
            <a:r>
              <a:rPr lang="en-US" sz="2400" b="1" i="1" dirty="0">
                <a:solidFill>
                  <a:srgbClr val="FFC000"/>
                </a:solidFill>
                <a:latin typeface="Arial" panose="020B0604020202020204" pitchFamily="34" charset="0"/>
                <a:cs typeface="Arial" panose="020B0604020202020204" pitchFamily="34" charset="0"/>
              </a:rPr>
              <a:t>Normalize – educating them on common dynamics of violent relationships can be empowering and they may feel less isolated.</a:t>
            </a:r>
          </a:p>
          <a:p>
            <a:pPr marL="0" indent="0">
              <a:buNone/>
            </a:pPr>
            <a:r>
              <a:rPr lang="en-US" sz="2000" i="1" dirty="0">
                <a:solidFill>
                  <a:schemeClr val="tx1"/>
                </a:solidFill>
                <a:latin typeface="Arial" panose="020B0604020202020204" pitchFamily="34" charset="0"/>
                <a:cs typeface="Arial" panose="020B0604020202020204" pitchFamily="34" charset="0"/>
              </a:rPr>
              <a:t>	A lot of people have experienced that kind of cycle. The fights and the making up is really 	common.</a:t>
            </a:r>
          </a:p>
          <a:p>
            <a:pPr marL="0" indent="0">
              <a:buNone/>
            </a:pPr>
            <a:r>
              <a:rPr lang="en-US" sz="2000" i="1" dirty="0">
                <a:solidFill>
                  <a:schemeClr val="tx1"/>
                </a:solidFill>
                <a:latin typeface="Arial" panose="020B0604020202020204" pitchFamily="34" charset="0"/>
                <a:cs typeface="Arial" panose="020B0604020202020204" pitchFamily="34" charset="0"/>
              </a:rPr>
              <a:t>	No one deserves to be treated that way. It’s not surprising you feel sad and angry.</a:t>
            </a:r>
          </a:p>
          <a:p>
            <a:pPr marL="0" indent="0">
              <a:buNone/>
            </a:pPr>
            <a:endParaRPr lang="en-US" sz="2400" dirty="0">
              <a:solidFill>
                <a:schemeClr val="tx1"/>
              </a:solidFill>
              <a:latin typeface="Arial" panose="020B0604020202020204" pitchFamily="34" charset="0"/>
              <a:cs typeface="Arial" panose="020B0604020202020204" pitchFamily="34" charset="0"/>
            </a:endParaRPr>
          </a:p>
          <a:p>
            <a:pPr marL="0" indent="0">
              <a:buNone/>
            </a:pPr>
            <a:r>
              <a:rPr lang="en-US" sz="2400" b="1" i="1" dirty="0">
                <a:solidFill>
                  <a:srgbClr val="FFC000"/>
                </a:solidFill>
                <a:latin typeface="Arial" panose="020B0604020202020204" pitchFamily="34" charset="0"/>
                <a:cs typeface="Arial" panose="020B0604020202020204" pitchFamily="34" charset="0"/>
              </a:rPr>
              <a:t>Identify &amp; Inform Client About Options</a:t>
            </a:r>
          </a:p>
          <a:p>
            <a:pPr marL="0" indent="0">
              <a:buNone/>
            </a:pPr>
            <a:r>
              <a:rPr lang="en-US" sz="2000" i="1" dirty="0">
                <a:solidFill>
                  <a:schemeClr val="tx1"/>
                </a:solidFill>
                <a:latin typeface="Arial" panose="020B0604020202020204" pitchFamily="34" charset="0"/>
                <a:cs typeface="Arial" panose="020B0604020202020204" pitchFamily="34" charset="0"/>
              </a:rPr>
              <a:t>	For example, talk about agency services, police reporting, restraining orders, etc.</a:t>
            </a:r>
          </a:p>
          <a:p>
            <a:pPr marL="0" indent="0">
              <a:buNone/>
            </a:pPr>
            <a:endParaRPr lang="en-US" sz="2400" i="1" dirty="0">
              <a:solidFill>
                <a:schemeClr val="tx1"/>
              </a:solidFill>
              <a:latin typeface="Arial" panose="020B0604020202020204" pitchFamily="34" charset="0"/>
              <a:cs typeface="Arial" panose="020B0604020202020204" pitchFamily="34" charset="0"/>
            </a:endParaRPr>
          </a:p>
          <a:p>
            <a:pPr marL="0" indent="0">
              <a:buNone/>
            </a:pPr>
            <a:r>
              <a:rPr lang="en-US" sz="2400" b="1" i="1" dirty="0">
                <a:solidFill>
                  <a:srgbClr val="FFC000"/>
                </a:solidFill>
                <a:latin typeface="Arial" panose="020B0604020202020204" pitchFamily="34" charset="0"/>
                <a:cs typeface="Arial" panose="020B0604020202020204" pitchFamily="34" charset="0"/>
              </a:rPr>
              <a:t>Check In</a:t>
            </a:r>
          </a:p>
          <a:p>
            <a:pPr marL="0" indent="0">
              <a:buNone/>
            </a:pPr>
            <a:r>
              <a:rPr lang="en-US" sz="2400" i="1" dirty="0">
                <a:solidFill>
                  <a:schemeClr val="tx1"/>
                </a:solidFill>
                <a:latin typeface="Arial" panose="020B0604020202020204" pitchFamily="34" charset="0"/>
                <a:cs typeface="Arial" panose="020B0604020202020204" pitchFamily="34" charset="0"/>
              </a:rPr>
              <a:t>	</a:t>
            </a:r>
            <a:r>
              <a:rPr lang="en-US" sz="2000" i="1" dirty="0">
                <a:solidFill>
                  <a:schemeClr val="tx1"/>
                </a:solidFill>
                <a:latin typeface="Arial" panose="020B0604020202020204" pitchFamily="34" charset="0"/>
                <a:cs typeface="Arial" panose="020B0604020202020204" pitchFamily="34" charset="0"/>
              </a:rPr>
              <a:t>I know we talked about a lot and I gave you all kinds of information. This can be 	overwhelming and that is OK.  Do you have any questions for me? How are you doing?</a:t>
            </a:r>
          </a:p>
        </p:txBody>
      </p:sp>
    </p:spTree>
    <p:extLst>
      <p:ext uri="{BB962C8B-B14F-4D97-AF65-F5344CB8AC3E}">
        <p14:creationId xmlns:p14="http://schemas.microsoft.com/office/powerpoint/2010/main" val="14488758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Diagram&#10;&#10;Description automatically generated">
            <a:extLst>
              <a:ext uri="{FF2B5EF4-FFF2-40B4-BE49-F238E27FC236}">
                <a16:creationId xmlns:a16="http://schemas.microsoft.com/office/drawing/2014/main" id="{12813B61-7BDE-4A20-BDEE-1D93517DF154}"/>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19800" y="0"/>
            <a:ext cx="6172200" cy="6858000"/>
          </a:xfrm>
        </p:spPr>
      </p:pic>
      <p:sp>
        <p:nvSpPr>
          <p:cNvPr id="8" name="Content Placeholder 6">
            <a:extLst>
              <a:ext uri="{FF2B5EF4-FFF2-40B4-BE49-F238E27FC236}">
                <a16:creationId xmlns:a16="http://schemas.microsoft.com/office/drawing/2014/main" id="{3C91638D-6FF7-43B6-A14D-EF5DD1A8C311}"/>
              </a:ext>
            </a:extLst>
          </p:cNvPr>
          <p:cNvSpPr txBox="1">
            <a:spLocks/>
          </p:cNvSpPr>
          <p:nvPr/>
        </p:nvSpPr>
        <p:spPr>
          <a:xfrm>
            <a:off x="73890" y="114300"/>
            <a:ext cx="5668862" cy="662940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000" b="1" dirty="0">
                <a:solidFill>
                  <a:srgbClr val="FFC000"/>
                </a:solidFill>
                <a:latin typeface="Arial" panose="020B0604020202020204" pitchFamily="34" charset="0"/>
                <a:cs typeface="Arial" panose="020B0604020202020204" pitchFamily="34" charset="0"/>
              </a:rPr>
              <a:t>Be Impeccable With Your Word</a:t>
            </a:r>
          </a:p>
          <a:p>
            <a:pPr marL="0" indent="0">
              <a:buNone/>
            </a:pPr>
            <a:r>
              <a:rPr lang="en-US" sz="1600" dirty="0">
                <a:solidFill>
                  <a:schemeClr val="tx1"/>
                </a:solidFill>
                <a:latin typeface="Arial" panose="020B0604020202020204" pitchFamily="34" charset="0"/>
                <a:cs typeface="Arial" panose="020B0604020202020204" pitchFamily="34" charset="0"/>
              </a:rPr>
              <a:t>Speak with integrity. Say only what you mean. Avoid using the word to speak against yourself or to gossip about others. Use the power of your word in the direction of love and truth.</a:t>
            </a:r>
          </a:p>
          <a:p>
            <a:pPr marL="0" indent="0">
              <a:buNone/>
            </a:pPr>
            <a:endParaRPr lang="en-US" sz="800" b="1" dirty="0">
              <a:solidFill>
                <a:schemeClr val="tx1"/>
              </a:solidFill>
              <a:latin typeface="Arial" panose="020B0604020202020204" pitchFamily="34" charset="0"/>
              <a:cs typeface="Arial" panose="020B0604020202020204" pitchFamily="34" charset="0"/>
            </a:endParaRPr>
          </a:p>
          <a:p>
            <a:pPr marL="0" indent="0">
              <a:buNone/>
            </a:pPr>
            <a:r>
              <a:rPr lang="en-US" sz="2000" b="1" dirty="0">
                <a:solidFill>
                  <a:srgbClr val="FFC000"/>
                </a:solidFill>
                <a:latin typeface="Arial" panose="020B0604020202020204" pitchFamily="34" charset="0"/>
                <a:cs typeface="Arial" panose="020B0604020202020204" pitchFamily="34" charset="0"/>
              </a:rPr>
              <a:t>Don’t Take Things Personally</a:t>
            </a:r>
          </a:p>
          <a:p>
            <a:pPr marL="0" indent="0">
              <a:buNone/>
            </a:pPr>
            <a:r>
              <a:rPr lang="en-US" sz="1600" dirty="0">
                <a:solidFill>
                  <a:schemeClr val="tx1"/>
                </a:solidFill>
                <a:latin typeface="Arial" panose="020B0604020202020204" pitchFamily="34" charset="0"/>
                <a:cs typeface="Arial" panose="020B0604020202020204" pitchFamily="34" charset="0"/>
              </a:rPr>
              <a:t>Nothing others do is because of you. What others say and do is a projection of their own reality, their own dream. When you are immune to the opinions and actions of others, you won’t be the victim of needles suffering.</a:t>
            </a:r>
          </a:p>
          <a:p>
            <a:pPr marL="0" indent="0">
              <a:buNone/>
            </a:pPr>
            <a:endParaRPr lang="en-US" sz="800" b="1" dirty="0">
              <a:solidFill>
                <a:schemeClr val="tx1"/>
              </a:solidFill>
              <a:latin typeface="Arial" panose="020B0604020202020204" pitchFamily="34" charset="0"/>
              <a:cs typeface="Arial" panose="020B0604020202020204" pitchFamily="34" charset="0"/>
            </a:endParaRPr>
          </a:p>
          <a:p>
            <a:pPr marL="0" indent="0">
              <a:buNone/>
            </a:pPr>
            <a:r>
              <a:rPr lang="en-US" sz="2000" b="1" dirty="0">
                <a:solidFill>
                  <a:srgbClr val="FFC000"/>
                </a:solidFill>
                <a:latin typeface="Arial" panose="020B0604020202020204" pitchFamily="34" charset="0"/>
                <a:cs typeface="Arial" panose="020B0604020202020204" pitchFamily="34" charset="0"/>
              </a:rPr>
              <a:t>Don’t Make Assumptions</a:t>
            </a:r>
          </a:p>
          <a:p>
            <a:pPr marL="0" indent="0">
              <a:buNone/>
            </a:pPr>
            <a:r>
              <a:rPr lang="en-US" sz="1600" dirty="0">
                <a:solidFill>
                  <a:schemeClr val="tx1"/>
                </a:solidFill>
                <a:latin typeface="Arial" panose="020B0604020202020204" pitchFamily="34" charset="0"/>
                <a:cs typeface="Arial" panose="020B0604020202020204" pitchFamily="34" charset="0"/>
              </a:rPr>
              <a:t>Find the courage to ask questions and to express what you really want. Communicate with others as clearly as you can to avoid misunderstandings, sadness, and drama. With just this one agreement, you can completely transform your life.</a:t>
            </a:r>
          </a:p>
          <a:p>
            <a:pPr marL="0" indent="0">
              <a:buNone/>
            </a:pPr>
            <a:endParaRPr lang="en-US" sz="800" b="1" dirty="0">
              <a:solidFill>
                <a:schemeClr val="tx1"/>
              </a:solidFill>
              <a:latin typeface="Arial" panose="020B0604020202020204" pitchFamily="34" charset="0"/>
              <a:cs typeface="Arial" panose="020B0604020202020204" pitchFamily="34" charset="0"/>
            </a:endParaRPr>
          </a:p>
          <a:p>
            <a:pPr marL="0" indent="0">
              <a:buNone/>
            </a:pPr>
            <a:r>
              <a:rPr lang="en-US" sz="2000" b="1" dirty="0">
                <a:solidFill>
                  <a:srgbClr val="FFC000"/>
                </a:solidFill>
                <a:latin typeface="Arial" panose="020B0604020202020204" pitchFamily="34" charset="0"/>
                <a:cs typeface="Arial" panose="020B0604020202020204" pitchFamily="34" charset="0"/>
              </a:rPr>
              <a:t>Always Do Your Best</a:t>
            </a:r>
          </a:p>
          <a:p>
            <a:pPr marL="0" indent="0">
              <a:buNone/>
            </a:pPr>
            <a:r>
              <a:rPr lang="en-US" sz="1600" dirty="0">
                <a:solidFill>
                  <a:schemeClr val="tx1"/>
                </a:solidFill>
                <a:latin typeface="Arial" panose="020B0604020202020204" pitchFamily="34" charset="0"/>
                <a:cs typeface="Arial" panose="020B0604020202020204" pitchFamily="34" charset="0"/>
              </a:rPr>
              <a:t>Your best is going to change from moment to moment; it will be different when you are healthy as opposed to sick. Under any circumstance, simply do your best, and you will avoid self-judgement, self-abuse and regret. </a:t>
            </a:r>
          </a:p>
          <a:p>
            <a:pPr marL="0" indent="0">
              <a:buNone/>
            </a:pPr>
            <a:endParaRPr lang="en-US" sz="800" dirty="0">
              <a:solidFill>
                <a:schemeClr val="tx1"/>
              </a:solidFill>
              <a:latin typeface="Arial" panose="020B0604020202020204" pitchFamily="34" charset="0"/>
              <a:cs typeface="Arial" panose="020B0604020202020204" pitchFamily="34" charset="0"/>
            </a:endParaRPr>
          </a:p>
          <a:p>
            <a:pPr marL="0" indent="0">
              <a:buNone/>
            </a:pPr>
            <a:endParaRPr lang="en-US" sz="800" dirty="0">
              <a:solidFill>
                <a:schemeClr val="tx1"/>
              </a:solidFill>
              <a:latin typeface="Arial" panose="020B0604020202020204" pitchFamily="34"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val="34334739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05C33DF-36C9-49E9-B48D-A320B179C4D4}"/>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21</a:t>
            </a:fld>
            <a:endParaRPr lang="en-US"/>
          </a:p>
        </p:txBody>
      </p:sp>
      <p:pic>
        <p:nvPicPr>
          <p:cNvPr id="12" name="Picture Placeholder 7" descr="Data Points Digital background">
            <a:extLst>
              <a:ext uri="{FF2B5EF4-FFF2-40B4-BE49-F238E27FC236}">
                <a16:creationId xmlns:a16="http://schemas.microsoft.com/office/drawing/2014/main" id="{B89599B8-B085-6EAA-81C4-9B719BAB8CE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0" y="-53277"/>
            <a:ext cx="12192000" cy="6858000"/>
          </a:xfrm>
          <a:prstGeom prst="rect">
            <a:avLst/>
          </a:prstGeom>
        </p:spPr>
      </p:pic>
      <p:pic>
        <p:nvPicPr>
          <p:cNvPr id="3" name="Online Media 2" title="Brené Brown on Empathy vs Sympathy">
            <a:hlinkClick r:id="" action="ppaction://media"/>
            <a:extLst>
              <a:ext uri="{FF2B5EF4-FFF2-40B4-BE49-F238E27FC236}">
                <a16:creationId xmlns:a16="http://schemas.microsoft.com/office/drawing/2014/main" id="{B066AB1B-E3C8-579A-0132-DA4DBD99F5FF}"/>
              </a:ext>
            </a:extLst>
          </p:cNvPr>
          <p:cNvPicPr>
            <a:picLocks noRot="1" noChangeAspect="1"/>
          </p:cNvPicPr>
          <p:nvPr>
            <a:videoFile r:link="rId1"/>
          </p:nvPr>
        </p:nvPicPr>
        <p:blipFill>
          <a:blip r:embed="rId4"/>
          <a:stretch>
            <a:fillRect/>
          </a:stretch>
        </p:blipFill>
        <p:spPr>
          <a:xfrm>
            <a:off x="559422" y="53277"/>
            <a:ext cx="11168695" cy="6310312"/>
          </a:xfrm>
          <a:prstGeom prst="rect">
            <a:avLst/>
          </a:prstGeom>
        </p:spPr>
      </p:pic>
      <p:sp>
        <p:nvSpPr>
          <p:cNvPr id="2" name="TextBox 1">
            <a:extLst>
              <a:ext uri="{FF2B5EF4-FFF2-40B4-BE49-F238E27FC236}">
                <a16:creationId xmlns:a16="http://schemas.microsoft.com/office/drawing/2014/main" id="{AB4C72D0-B021-7C6B-F0AF-297922EFB093}"/>
              </a:ext>
            </a:extLst>
          </p:cNvPr>
          <p:cNvSpPr txBox="1"/>
          <p:nvPr/>
        </p:nvSpPr>
        <p:spPr>
          <a:xfrm>
            <a:off x="3681122" y="6353323"/>
            <a:ext cx="4657182" cy="307777"/>
          </a:xfrm>
          <a:prstGeom prst="rect">
            <a:avLst/>
          </a:prstGeom>
          <a:noFill/>
        </p:spPr>
        <p:txBody>
          <a:bodyPr wrap="square" rtlCol="0">
            <a:spAutoFit/>
          </a:bodyPr>
          <a:lstStyle/>
          <a:p>
            <a:r>
              <a:rPr lang="en-US" sz="1400" b="1" i="1" dirty="0">
                <a:effectLst/>
                <a:latin typeface="Arial" panose="020B0604020202020204" pitchFamily="34" charset="0"/>
                <a:ea typeface="Calibri" panose="020F0502020204030204" pitchFamily="34" charset="0"/>
                <a:cs typeface="Calibri" panose="020F0502020204030204" pitchFamily="34" charset="0"/>
              </a:rPr>
              <a:t>Dr. </a:t>
            </a:r>
            <a:r>
              <a:rPr lang="en-US" sz="1400" b="1" i="1" dirty="0" err="1">
                <a:effectLst/>
                <a:latin typeface="Arial" panose="020B0604020202020204" pitchFamily="34" charset="0"/>
                <a:ea typeface="Calibri" panose="020F0502020204030204" pitchFamily="34" charset="0"/>
                <a:cs typeface="Calibri" panose="020F0502020204030204" pitchFamily="34" charset="0"/>
              </a:rPr>
              <a:t>Brene</a:t>
            </a:r>
            <a:r>
              <a:rPr lang="en-US" sz="1400" b="1" i="1" dirty="0">
                <a:effectLst/>
                <a:latin typeface="Arial" panose="020B0604020202020204" pitchFamily="34" charset="0"/>
                <a:ea typeface="Calibri" panose="020F0502020204030204" pitchFamily="34" charset="0"/>
                <a:cs typeface="Calibri" panose="020F0502020204030204" pitchFamily="34" charset="0"/>
              </a:rPr>
              <a:t>’ Brown on Empathy vs Sympathy  (3 min)</a:t>
            </a:r>
            <a:endParaRPr lang="en-US" sz="1400" b="1" i="1" dirty="0"/>
          </a:p>
        </p:txBody>
      </p:sp>
    </p:spTree>
    <p:extLst>
      <p:ext uri="{BB962C8B-B14F-4D97-AF65-F5344CB8AC3E}">
        <p14:creationId xmlns:p14="http://schemas.microsoft.com/office/powerpoint/2010/main" val="2013484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99D89-B868-B4D2-57A7-DFB6D707090A}"/>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1427DF4-6566-5BB2-20FA-51B1AB276E9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22</a:t>
            </a:fld>
            <a:endParaRPr lang="en-US"/>
          </a:p>
        </p:txBody>
      </p:sp>
      <p:pic>
        <p:nvPicPr>
          <p:cNvPr id="12" name="Picture Placeholder 7" descr="Data Points Digital background">
            <a:extLst>
              <a:ext uri="{FF2B5EF4-FFF2-40B4-BE49-F238E27FC236}">
                <a16:creationId xmlns:a16="http://schemas.microsoft.com/office/drawing/2014/main" id="{79E0737E-86F1-5C23-A161-C37A6E7485F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0" y="-53277"/>
            <a:ext cx="12192000" cy="6858000"/>
          </a:xfrm>
          <a:prstGeom prst="rect">
            <a:avLst/>
          </a:prstGeom>
        </p:spPr>
      </p:pic>
      <p:pic>
        <p:nvPicPr>
          <p:cNvPr id="3" name="Picture 2">
            <a:extLst>
              <a:ext uri="{FF2B5EF4-FFF2-40B4-BE49-F238E27FC236}">
                <a16:creationId xmlns:a16="http://schemas.microsoft.com/office/drawing/2014/main" id="{57102757-D794-46C1-A976-2CDAF5A67CFA}"/>
              </a:ext>
            </a:extLst>
          </p:cNvPr>
          <p:cNvPicPr>
            <a:picLocks noChangeAspect="1"/>
          </p:cNvPicPr>
          <p:nvPr/>
        </p:nvPicPr>
        <p:blipFill>
          <a:blip r:embed="rId3"/>
          <a:stretch>
            <a:fillRect/>
          </a:stretch>
        </p:blipFill>
        <p:spPr>
          <a:xfrm>
            <a:off x="409410" y="177016"/>
            <a:ext cx="11373179" cy="6397413"/>
          </a:xfrm>
          <a:prstGeom prst="rect">
            <a:avLst/>
          </a:prstGeom>
        </p:spPr>
      </p:pic>
    </p:spTree>
    <p:extLst>
      <p:ext uri="{BB962C8B-B14F-4D97-AF65-F5344CB8AC3E}">
        <p14:creationId xmlns:p14="http://schemas.microsoft.com/office/powerpoint/2010/main" val="18789776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05C33DF-36C9-49E9-B48D-A320B179C4D4}"/>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23</a:t>
            </a:fld>
            <a:endParaRPr lang="en-US"/>
          </a:p>
        </p:txBody>
      </p:sp>
      <p:pic>
        <p:nvPicPr>
          <p:cNvPr id="12" name="Picture Placeholder 7" descr="Data Points Digital background">
            <a:extLst>
              <a:ext uri="{FF2B5EF4-FFF2-40B4-BE49-F238E27FC236}">
                <a16:creationId xmlns:a16="http://schemas.microsoft.com/office/drawing/2014/main" id="{B89599B8-B085-6EAA-81C4-9B719BAB8CE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0" y="-53277"/>
            <a:ext cx="12192000" cy="6858000"/>
          </a:xfrm>
          <a:prstGeom prst="rect">
            <a:avLst/>
          </a:prstGeom>
        </p:spPr>
      </p:pic>
      <p:pic>
        <p:nvPicPr>
          <p:cNvPr id="5" name="Picture 4">
            <a:extLst>
              <a:ext uri="{FF2B5EF4-FFF2-40B4-BE49-F238E27FC236}">
                <a16:creationId xmlns:a16="http://schemas.microsoft.com/office/drawing/2014/main" id="{B21CBC6D-CA70-5AB4-425F-1A539E9AFD92}"/>
              </a:ext>
            </a:extLst>
          </p:cNvPr>
          <p:cNvPicPr>
            <a:picLocks noChangeAspect="1"/>
          </p:cNvPicPr>
          <p:nvPr/>
        </p:nvPicPr>
        <p:blipFill>
          <a:blip r:embed="rId3"/>
          <a:stretch>
            <a:fillRect/>
          </a:stretch>
        </p:blipFill>
        <p:spPr>
          <a:xfrm>
            <a:off x="582507" y="259969"/>
            <a:ext cx="10850880" cy="6103620"/>
          </a:xfrm>
          <a:prstGeom prst="rect">
            <a:avLst/>
          </a:prstGeom>
        </p:spPr>
      </p:pic>
    </p:spTree>
    <p:extLst>
      <p:ext uri="{BB962C8B-B14F-4D97-AF65-F5344CB8AC3E}">
        <p14:creationId xmlns:p14="http://schemas.microsoft.com/office/powerpoint/2010/main" val="2338554281"/>
      </p:ext>
    </p:extLst>
  </p:cSld>
  <p:clrMapOvr>
    <a:masterClrMapping/>
  </p:clrMapOvr>
</p:sld>
</file>

<file path=ppt/theme/theme1.xml><?xml version="1.0" encoding="utf-8"?>
<a:theme xmlns:a="http://schemas.openxmlformats.org/drawingml/2006/main" name="3DFloatVTI">
  <a:themeElements>
    <a:clrScheme name="Float">
      <a:dk1>
        <a:sysClr val="windowText" lastClr="000000"/>
      </a:dk1>
      <a:lt1>
        <a:sysClr val="window" lastClr="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fontScheme name="Float">
      <a:majorFont>
        <a:latin typeface="Walbaum Display"/>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DFloatVTI" id="{F59BA300-ED19-4B39-9AE3-7882B1DE8B78}" vid="{0FEC63E3-719F-4F50-9F1E-5B8BAF3910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0811A92-D464-4AC4-A396-BA73B10CEEAC}">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904751AB-E840-446F-8D49-E697067EC887}">
  <ds:schemaRefs>
    <ds:schemaRef ds:uri="http://schemas.microsoft.com/sharepoint/v3/contenttype/forms"/>
  </ds:schemaRefs>
</ds:datastoreItem>
</file>

<file path=customXml/itemProps3.xml><?xml version="1.0" encoding="utf-8"?>
<ds:datastoreItem xmlns:ds="http://schemas.openxmlformats.org/officeDocument/2006/customXml" ds:itemID="{DE4876F9-7AE1-498D-B8FE-1E3AD703D2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{E3FFCF23-9522-4029-A7A9-FB0C648B6AD2}tf33713516_win32</Template>
  <TotalTime>2045</TotalTime>
  <Words>2101</Words>
  <Application>Microsoft Office PowerPoint</Application>
  <PresentationFormat>Widescreen</PresentationFormat>
  <Paragraphs>269</Paragraphs>
  <Slides>23</Slides>
  <Notes>12</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Gill Sans MT</vt:lpstr>
      <vt:lpstr>Walbaum Display</vt:lpstr>
      <vt:lpstr>Wingdings</vt:lpstr>
      <vt:lpstr>3DFloatVTI</vt:lpstr>
      <vt:lpstr>PowerPoint Presentation</vt:lpstr>
      <vt:lpstr>Trauma Defined</vt:lpstr>
      <vt:lpstr>PowerPoint Presentation</vt:lpstr>
      <vt:lpstr>Core Components Of Trauma Informed Care</vt:lpstr>
      <vt:lpstr>What Is A Crisis?</vt:lpstr>
      <vt:lpstr>Common Reactions To Crisis:</vt:lpstr>
      <vt:lpstr>Keys Of Crisis Intervention</vt:lpstr>
      <vt:lpstr>Guiding Principles </vt:lpstr>
      <vt:lpstr>Guiding Principles</vt:lpstr>
      <vt:lpstr>Guiding Principles </vt:lpstr>
      <vt:lpstr>Goals Of Peer Counseling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Trauma Informed Care &amp; Principles  What Is Crisis Intervention?  Guiding Principles &amp; Skills For Counseling Survivors  Understanding Confidentiality &amp; Privilege</dc:title>
  <dc:creator>michelle bancroft</dc:creator>
  <cp:lastModifiedBy>Michelle Bancroft</cp:lastModifiedBy>
  <cp:revision>35</cp:revision>
  <dcterms:created xsi:type="dcterms:W3CDTF">2022-09-08T00:48:58Z</dcterms:created>
  <dcterms:modified xsi:type="dcterms:W3CDTF">2026-09-08T22:23:25Z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